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83" r:id="rId3"/>
    <p:sldId id="304" r:id="rId4"/>
    <p:sldId id="305" r:id="rId5"/>
    <p:sldId id="284" r:id="rId6"/>
    <p:sldId id="285" r:id="rId7"/>
    <p:sldId id="289" r:id="rId8"/>
    <p:sldId id="308" r:id="rId9"/>
    <p:sldId id="309" r:id="rId10"/>
    <p:sldId id="310" r:id="rId11"/>
    <p:sldId id="318" r:id="rId12"/>
    <p:sldId id="319" r:id="rId13"/>
    <p:sldId id="311" r:id="rId14"/>
    <p:sldId id="312" r:id="rId15"/>
    <p:sldId id="313" r:id="rId16"/>
    <p:sldId id="314" r:id="rId17"/>
    <p:sldId id="315" r:id="rId18"/>
    <p:sldId id="317" r:id="rId19"/>
    <p:sldId id="316" r:id="rId20"/>
    <p:sldId id="281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824"/>
    <p:restoredTop sz="94677"/>
  </p:normalViewPr>
  <p:slideViewPr>
    <p:cSldViewPr snapToGrid="0" snapToObjects="1">
      <p:cViewPr varScale="1">
        <p:scale>
          <a:sx n="59" d="100"/>
          <a:sy n="59" d="100"/>
        </p:scale>
        <p:origin x="18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19720 313 8028,'5'-37'-36,"0"4"0,0 3-61,-5 2 0,1 1 342,4 3 1,-3 4 347,2 6 0,-2 4 253,-2 1-82,0 5-23,0-2-538,0 25 0,0-6 119,0 15-92,-6 4-121,4 4 0,-6 13-59,3 3 1,4-1 86,-4 1 0,3 2-86,2 7 1,-1-2 51,-4 2 0,4 6-420,-4 4 0,3 0 76,2 4-805,0 4 917,0-12 0,0 13 2,0-9 1,0-28-1,0 0-43,0-1 1,0 1 0,0 3 0,0 1 142,0-2 1,0 0 0,0 3 0,-1 1 15,-2-2 1,1 0 0,1 6 0,-1 0-186,-3 4 0,0 0 0,3-3 1,1-1 182,-1 2 1,-1-1 0,0 1 0,0-1-89,1 1 0,-1-1 0,-1 7 1,-1 0 163,3 1 1,-1-1-26,-3 1 1,1-1 0,3-3-1,1-2 53,-4 1 1,0 0-40,4 6 0,-1 0 0,-2-4 0,0 1-30,2 4 0,0 0 0,0-3 0,0 1 2,-2-1 1,-1 1 0,3 6 0,-1 0 26,-1-2 1,-1 1 0,1 1-1,0-1 3,-1-3 0,0 0 0,0 3 0,-1 1-51,4 0 1,0 1 0,-4 1 0,1 1-151,0 0 1,0 0 0,1 1 0,0 0 60,-1 1 1,1 0 39,2-4 0,1 0 1,-3 3-1,0 0 15,1-4 1,1 1-1,1 2 1,0 0 31,-1 5 0,0 0 0,0-2 0,2 0-35,0-2 1,0-1 0,0 0 0,0 1 15,0 2 0,0-1 1,0-1-1,0 0 16,0 1 0,0 1 0,0 1 1,0 0-28,0 0 1,0 2 0,-1 1-1,0 2 8,0-25 1,-1 0 0,1 0-1,0 23 1,0-1 17,-1 4 1,-1-1-1,0-1 1,0 0 0,1-24 1,1 1-1,-1-1 1,0 23-1,0-1 48,2 3 1,0 1 0,-3-2 0,1 0-38,0-24 0,1 1 0,-1-1 0,-1 22 0,1 1 16,2 2 1,0 1-1,0-1 1,0 1-25,0-26 0,0 1 0,0-1 0,0 24 1,0 0 68,0-1 0,0 0 0,0-1 1,0-1-53,0 3 0,0-1 0,0-2 1,0-1-28,0 1 0,0 0 0,0 3 0,0 2 24,0-1 0,0 1 1,0-26-1,0 0 1,0-1 6,0 22 0,0 0 1,0 1-1,0 0-6,0 2 0,0-1 0,0-3 0,0 0 4,0-2 1,0 1-49,0-2 1,0-1 0,0 2 0,0-2 10,0-2 0,0 0 0,2 5 1,1 2 36,-1-5 1,1 0 0,0 1 0,0 1 25,0 1 0,-1-1 1,-1-3-1,-1-1-12,3 0 1,-1-1 0,1 3 0,0-1 10,0 1 0,-1 0 0,1 1 1,-1 0 12,-2-6 1,0 1-44,0 2 1,0 1-1,0-3 1,0 0 10,0 2 0,0-1 0,0 0 0,2 0-110,0-1 1,0-1 0,-1-2 0,0 0 46,1 0 0,1 0 53,-2 0 0,-1 0 0,1-3 1,0-1-4,1 4 0,1 0 0,-2-1 0,1-1-2,2-2 1,1-1 0,-3 0 0,1 0-65,1-5 1,1 1 67,0 7 0,0 1-9,-1-8 0,0 0 0,1 8 0,1-1 50,-4-7 1,1-1-49,2 2 0,1 0 0,-5 6 0,-1 0 22,3-1 1,-1 1-23,-1 0 0,-1-1 1,3-4-1,-1 0 27,1-1 1,-1 1 0,1 3-1,-1 0 2,-2 2 0,0 0 0,0-3 0,1 0 6,2-2 1,-1 0-1,-1 0 1,0 0 56,1-3 0,0 1 1,1-4-1,1 0-75,-2 2 1,0-1 0,4-7 0,-1 0-17,0 0 1,0 0 0,-1-1-1,0 0 80,0-1 0,1-1 1,0 2-1,0-1-22,2 5 1,0-1 0,-2-5 0,-1 0 20,1 1 0,0-1 0,3 34 242,1 0 0,2-2-272,-6 2 0,6-5-39,-1 0 1,-2-6-96,1-8 1,-4-5 518,4 0 1,-1-8-719,2-1 0,-2-2 716,-4-8-794,-2 0 197,4-4 1,-6-3-1157,0-2 123,0-3 1313,0-14 1,7 0 0,0-7 0</inkml:trace>
  <inkml:trace contextRef="#ctx0" brushRef="#br0">20360 5274 8027,'0'-14'83,"-6"0"0,4 4-7,-2 1 1,4 4 30,4-4 1,4 1 649,6-2-419,7-2 1,1 2-323,7-9 1,1 2 16,3-7 1,-3-6-118,3-8 1,2 2 70,-2-2 1,-5 6-437,-4-1 1,-3 10 97,-3 4-744,1-4 290,-17 14 805,4-10 0,-12 11 0,-2-6 0</inkml:trace>
  <inkml:trace contextRef="#ctx0" brushRef="#br0">20574 4777 8027,'0'8'-522,"0"4"721,0-2 0,0 2 433,0 3 0,1 11-235,4 8 0,-4 7-117,4 6 0,-3 8-222,-2 7 1,0 0 128,0-6 0,-5-5-333,0-4 0,1-2 108,4-3 0,0-10-907,0-4 748,0-9 1,1-5 57,4-9 0,-2-16-46,6-8 0,-1-11-63,2-3 1,2-11-1124,-2 1 1371,3-9 0,1-5 0,0-8 0</inkml:trace>
  <inkml:trace contextRef="#ctx0" brushRef="#br0">20716 4805 8027,'9'-12'0,"1"2"0,-7 4 0,3 18 328,-6 7 0,0 8 151,0 6 0,0 5-170,0 10 1,0-4-251,0 3 0,0 2-115,0-1 1,2-3-110,2-7 0,-2-3 91,3-6 1,-4-7-140,-1-3 0,0-4-1392,0 0 794,0-1 811,0 0 0,-12 0 0,-4 0 0</inkml:trace>
  <inkml:trace contextRef="#ctx0" brushRef="#br0">20531 5303 8027,'-6'-14'0,"6"-1"0,6 6 0,8-1 0,5 2 0,0-1 0,5-4 0,-5 4 0,6-4 0,-1-1 0,1 0-47,-1 0 1,-4 4-318,-6 1 247,1 5 0,-8 4 6,-2 10 1,-11 4 44,-8 5 0,-7 5 77,-7 9 0,-1-1-17,1 5 1,-2-3 17,-3 4 1,6-5 100,-6 5 0,12-7 214,-3 2 0,7-7 46,3-3 0,6-10 113,3 1-464,4-9 0,12 0 85,3-10 1,11-5-239,4-8 1,-1-5 84,5-5 1,2 0-87,-2-1 1,5 5-3,-5 1 1,-1 10-214,-9-1 379,-2 9 0,-12-1 71,1 6 0,-8 1-17,-2 4 1,-8 9 216,-11 10 1,-3 4-158,-7 6 0,1 4 112,-1 9 1,1-3 123,-1 4-153,1-4 0,6-3-114,3-3 0,3-5-25,2-9 0,6-4-681,3-6 465,4-6 1,2-3-573,4-10 0,3-9 337,6-10 0,5-4-180,0-5 1,5 3 80,-5-3 0,4-2 460,-4 2 0,5 4 0,-5 6 0,0 10 0,-5-1 0,0 9-112,1 0 0,-1 4 177,0 1 131,-6 0 1,3 6 465,-6 3 0,4 4-308,-4 1 1,4 0 80,-4 1 0,0-6-137,-5 1 1,5-1-1184,-1 5 620,7-6 0,-9-8-1067,3-9 647,3-10 685,-7-3 0,12-13 0,-5-1 0</inkml:trace>
  <inkml:trace contextRef="#ctx0" brushRef="#br0">20929 5018 8027,'0'-14'-6,"6"6"1,2 2 339,6 6 0,-4 8-23,-1 6 0,-4 8 215,5 11 0,-7 1-410,1 8-105,-2-2 41,-2 15 1,-2-9-151,-2 6-608,2-6 654,-10 3 1,10-7-50,-3 1 1,-1-8-89,1-7 1,0-6-911,5-8 719,0-6 0,0-4-112,0-14 1,0-7-130,0-16 193,0 3 428,0-18 0,0 10-157,0-9 157,0-4 0,0 7 0,0-11 0,0 3 0,7-2 0,2 2 0,4-2 0,1 7 0,0 4 340,0 5 0,2 7-340,3-3 0,-3 11 0,3 4 0,-3 5 332,-2 4 1,-5 4 478,1 6 0,-5 1-446,4 4 1,-6 9-135,2 10 1,-3 9-78,-2 5 1,1 5-20,4 4 0,-3-1-90,2 6 0,-2 0-162,-2 5 0,5-5-92,-1 0 0,6-6-293,-5 1 1,1-4-454,-1-5 500,-4-3 216,6-7 0,-7-4-17,0 0 1,0-12 255,0 2 0,0-9 0,-7 1 0,-1-6 0</inkml:trace>
  <inkml:trace contextRef="#ctx0" brushRef="#br0">21028 5132 8027,'15'-14'-112,"-6"0"73,1-1 0,-1 0 32,5-4-31,1 9 135,-1-9 0,-2 16-69,-2-6 1,-2 5 36,-3 0 1,-4 8-210,4 6 1,-4 4 156,-1 5 0,-6 3-58,-3 7 0,-4-1 84,-1 1 1,-5-1-31,0 0 0,0-1 297,5-3 8,-1-3-275,1-7 0,6-5 30,4 1 36,2-7-110,2 3-80,6-18 0,4 0-11,9-11 0,1-1-247,4-4 0,1-7 8,-6-3 1,5-3-550,-5-2 884,0 1 0,1-1 0,3 0 0</inkml:trace>
  <inkml:trace contextRef="#ctx0" brushRef="#br0">21341 4677 8027,'2'-20'-525,"3"5"917,-4 8 248,5 7 1,-7 7-400,-4 8-231,-3 5-25,-6 9 1,0-1-220,0 0 0,-1 6 163,1-1 1,5 0-117,-1-5 1,5 1 99,-4-1 1,6-6-334,-2-3 311,4-3-111,1-8 1,4-3 72,1-10 81,6-9 1,-3-4 26,6-5 0,0 5-40,1-1 0,-1 4 173,0 0 12,0 8-70,0-6 1,-1 13 177,-3 0 0,-4 13-90,-6 10 0,-2 6 110,-2 4 0,0-2 472,-5 7-331,-1 0-131,3-1 1,0-7 47,7-7-81,0-5-205,0 2-262,0-12 145,0-2 0,5-12-291,0-3 1,6-10 135,-2-5 0,6-9-121,3-5 0,-2 0-732,3-5 1119,-3 4 0,5-16 0,1 4 0</inkml:trace>
  <inkml:trace contextRef="#ctx0" brushRef="#br0">21611 4578 8027,'8'-8'-625,"-1"8"250,-7 9 375,0 10 0,0 8 321,0 6 1,0 7 531,0-2 1,0 3-581,0 1 0,-5 1-456,0 0 1,0 4 212,5 0 1,0-1-91,0-8 0,0-3-106,0-7 0,5-6-316,0-3 1,1-9-372,-1-5 452,-3-4 112,10-7 0,-10-8 289,2-10 0,3-9 0,-2-5 0,-1-8 0,-4-1 0,0-2 0,0 1 0,0 4 0,0-3 0,0-2 0,0 1 0,0 7 0,0 8 0,5 5-78,0 4 251,-1 3 0,-2 9 932,3 2-780,-4 4 1,6 17-54,-7 3 1,0 10-33,0 0 0,-2 7-282,-3 2 0,-3 7 103,-6-2 0,0 3-309,0 2 1,0-1 13,-1 1 0,0 0-344,-4-1 419,3 1 1,-3-8-83,9-7 203,-2-6-45,10-14 36,-4 5 0,6-13-32,0 0 1,8-13 22,6-11 0,0 2 293,5-1-121,3-1-37,-6 2 1,5-4-218,-7 7 132,0 1-40,0 3 1,0 3-352,1 2 94,-1-2 229,-6 10-28,-2-4 102,-6 6 0,0 12 0,0 4 0</inkml:trace>
  <inkml:trace contextRef="#ctx0" brushRef="#br0">21398 5360 7832,'16'-2'-340,"3"-3"1,-3-3 273,3-6 0,1-5-71,-1 0 115,6 0-54,-2-1 0,3 2-93,-2-5 131,-3 5 8,-7-2-32,0 12-1,0 2 0,-7 12-2,-7 3 1,-7 12 80,-7 7 0,-5 1 128,0 4 1,-5 3 221,5 2-160,-6 3-48,9-4 1,-3-4 27,10-10 1,-2 3-123,6-7 1,0-5 26,5-5 0,7-5-76,2 0 1,9-10-147,1-8 1,4-2-8,-4-8 0,5 1-216,-5-6 1,0 2-46,-5 4 171,0-4 109,0 11 0,-6 0 119,-3 7 0,-3 5-24,-2-2 1,0 8-20,0 2 1,-7 6 264,-2 9 1,-4-2 311,-1 7 1,1-2 382,4 2-609,3 3 1,6-12-65,0 4 0,0-8 94,0-1-336,0-7 1,8 3-204,6-6 0,2-6-34,7-3 1,-4-10-424,5-5 0,-5-9 658,5-5 0,-1-3 0,6-2 0</inkml:trace>
  <inkml:trace contextRef="#ctx0" brushRef="#br0">22152 4535 8027,'8'-16'0,"4"-3"0,-12 19 836,0 0-361,-6 7-240,-8 19 1,-7 0-214,-3 12-52,-2 0 1,-3 3-83,1-3 1,-1 6-24,1-6 189,6 6 0,3-16 27,9 1 1,-1-2-296,7-8 0,-1-5-1033,5-5 955,0-6 0,1 2-21,4-10 1,-2-2 29,7-8 96,-1 7 179,5-4 1,2 5 159,3-2 0,-3 3 30,3 6 0,-5 6 311,-4 3 1,-4 17-197,-6 7 0,0 6 11,0 4 1,0 0 34,0-1 0,0-4 76,0 0 1,0-2-865,0 2 212,0-3-58,0-6 0,0-12-387,0-3 1,6-9 255,4 0 0,-2-4 422,1-1 0,1-19 0,4-4 0</inkml:trace>
  <inkml:trace contextRef="#ctx0" brushRef="#br0">22152 4649 8027,'11'-24'-190,"3"0"95,-3 7 0,10-8 219,-7 6 1,5 0 228,0 5 0,0-1-999,-5 1 118,-6 6-285,4-4 541,-4 4 0,0-2 272,-3 1 0,-3 4 0,-2-4 0,0 5 0,0-2 0</inkml:trace>
  <inkml:trace contextRef="#ctx0" brushRef="#br0">22308 4350 8027,'0'14'-41,"0"1"0,0 0-33,0 4 1,0 4 332,0 5 0,-2 5 352,-2 0 0,1 5-478,-7-5-78,1 7 23,-6-10 0,-4 5-436,1-7 224,-1 0-101,4 1 1,3-7-254,2-3 1,-1-3 220,6-2 133,-6-6-42,10-2 0,-6-12-119,7-4 1,7-2-316,2-2 610,-2-1 0,5 6 0,-2-1 0,-4 7 0,7-3 113,-5 6 0,4 2 218,-2 2 0,1 10-153,-7 10 0,6 3 4,-5 1 1,-1 12 470,-4 3 1,0 2 507,0-2 0,0-5-736,0 0 1,0-3-341,0-2 1,0-2-482,0-12 313,0-6 150,0-7 32,7-6 0,-1-3-474,4-6 1,1-2-724,-7-13 0,6-5 525,-5-4 0,-1-6-33,-4 1 0,0 2 210,0-2 167,0 0 114,7 1 1,-6-2 196,4 6-130,3-7 0,-5 10 136,6-3-82,-5 3 0,7 8 126,-7 3 1,6 3 844,-5 2-640,6 6 1,-8 2 165,6 6 0,-5 8-183,0 6 1,-2 6-106,-2 9 1,0 4 19,0 0-105,0 7 0,0-9-222,0 7 0,0-6 68,0 1 0,0 2-776,0-2 545,6 0 1,-4-5-182,2 1 1,-2-5-203,-2-1 1,0-5-51,0 1 688,-6-4 0,-2 0 0,-6-1 0</inkml:trace>
  <inkml:trace contextRef="#ctx0" brushRef="#br0">22237 4976 8024,'0'-22'-544,"0"7"0,0 3 820,0 2-20,6 4-45,2 0 1,6 6 298,1 0 1,-1-5-334,0 0 0,0 0-292,1 5 1,-3 2 47,-2 3 0,1-2-173,-7 6 0,1-4-63,-5 5 192,0-1 67,0 5 0,-6 5-190,-4 0 46,-2 0 78,-2 2 0,-2-4 44,-3 7 1,3-7-29,-3 2 0,-2-5 10,3-4 0,3 1 107,6-6 0,6 1 340,-2-1 123,3-4-211,9 6-96,1-7 0,11 0-18,-1 0-102,8-7 1,-6 4-127,4-6 36,3 5 0,-11-2 86,3 6 1,-4 0-26,0 0 0,-6 0-173,1 0 23,-7 0 0,3 6 84,-6 4 302,-6 3-11,-2 1-244,-6 6 0,-7 2 341,-3 7-141,-9-1-22,3 1 0,-9-1 101,6 1 1,-1-3-113,6-2 0,6-3 456,3-7-305,3 0-156,8-6 1,10-3-30,12-10-72,13-3 57,3-6 0,11 0-256,-3-1 68,3-5-179,-5 4 0,4-4-216,-7 5 1,2 3-78,-2 2 0,3-1-1009,7 6 1540,-1-6 0,7 10 0,2-5 0</inkml:trace>
  <inkml:trace contextRef="#ctx0" brushRef="#br0">23460 5118 7911,'0'-8'885,"6"2"0,2 12 1,6 2-1</inkml:trace>
  <inkml:trace contextRef="#ctx0" brushRef="#br0">21555 6298 8048,'0'-8'62,"0"2"1,0 7 586,0 4 1,0 8-445,0 6 1,7 0-362,8-5 1,0-2 174,9-2 1,0-4 51,4-6 0,5-8-655,1-6-390,-1-13 641,-5-3 1,1-9-729,-1 6 621,-6-1 390,5 6 1,-11 1 49,3 3 0,-8 5-10,-2 10 3,-5 3 1,-4 7 243,-10 4 1,-4 4 415,-5 10 1,2 5-247,-7 9 0,0 8 72,-4 7 0,-2-1-257,-4-4-1047,4-7 1017,-11 5 1,11-11-380,-3 3-16,3-9 142,8-10 0,2-3 106,5-6-101,7 0 44,2-12 0,19 0-49,6-8 1,6 1 426,3 0 1,2 4-591,4 1-16,-4-1 242,4-4 0,0 0-193,-1 0-33,0-7 184,-5 5 1,1-9 31,-1 6 1,-1-6-345,-3 1 0,-5 4 352,-10 1 0,-2-3 0,-7 0 0</inkml:trace>
  <inkml:trace contextRef="#ctx0" brushRef="#br0">21768 6099 8053,'0'22'1147,"0"6"-720,0 1-156,0 18 0,0-7 251,0 12-233,0-6-164,0 9 1,1-11 57,4 4 0,-3-4-145,2-2 0,3-5-260,-3-4 0,8-5-110,-3-4 0,-1-5-1209,1-10 702,1-2 345,4-7 146,-6-13 0,3 2-117,-6-13 1,0 1 464,-5-6 0,-7 1 0,-1-1 0</inkml:trace>
  <inkml:trace contextRef="#ctx0" brushRef="#br0">21825 6497 8048,'-15'-8'-58,"-3"-3"86,-1 6 1,0 2 370,4 8-167,-5 3 11,4 12 0,-9 4 73,6 9 0,-5-3-142,5 3 0,0-1-158,5 1 0,1-5 103,4 1 0,3-7-280,6-8 124,0 0 1,11-7-207,3-7 0,10-13-185,-1-11 194,10-2 72,-3-9 1,10 3-436,-7-6 244,-6 13 225,0-8 1,-11 16 84,3-7 0,-4 8 5,0 2 224,-8 6 0,0 9-139,-7 4 1,-2 5 126,-3 9 1,-2 3 297,-8 6-255,-5 7 0,4 1 248,-3 7-411,-3 0-533,6-1 520,-4 1 1,10-2 28,1-3 1,5-3-12,0-7 1,2-1-29,2-3 1,6-1 2,4-8 1,4 0-131,5-10 1,-2 0-587,7-5 936,0-7-533,4 0 0,-4-9-208,0-3 1,-1-3 179,6-7 1,-5 6 41,-1-1 1,-10 2 98,1-2 0,-9 4 182,0 5 0,-5 3-107,-5 2 0,-5 4 109,-9 6 1,2 6 694,-7 4-368,1 9-36,1 3 0,-4 11 203,7 0 1,-4 0-234,4-4 1,-5-1-72,5 1 0,5-7-39,4-3 0,6-10-23,-6-4-123,7-4 0,-3-8-294,6-8 0,6-10-667,3-8 498,4-7 131,1-2 0,0-3-420,1-2-262,-1 3 721,0-5 1,0 6 269,1 1 0,-1 1 0,0 7 0,0-5 0,2 9 0,0-3 0,-2 3 0,-3 1 0</inkml:trace>
  <inkml:trace contextRef="#ctx0" brushRef="#br0">22095 6298 8048,'22'-30'-325,"-3"-3"319,-3 3 0,-2 1 387,0 10 139,-6 3-236,-2 9 1,-6 8-30,0 13 0,-11 9-92,-3 10 0,-8 1 29,3 4 0,-2 2-290,2-7 90,4 0 1,-1-4 243,6-1-598,7-6 255,-3-1-38,6-7-1,0-6 1,2-2-37,2-6 0,9-1-133,6-4 1,1-8 47,-1-6 1,-1 0-100,5 5 0,-5-5 339,1 0-80,3 6-8,-6 1 1,4 9 610,-6-7-251,1 7-99,-1-3 0,-5 14 108,1 6 1,-7 2 3,2 7 1,-4 3 148,-1 7 0,-1-2-91,-4 7 1,-8-1-43,-6 1 0,-6 3-346,1-3 74,-2-4 4,-3 7 0,-1-4-14,-3 5 1,0-5-93,0-4 1,-1-6-254,11-8 1,2-2-327,2-12 75,-3-1 0,11-11 135,-3-8 0,9-5-607,0-9 1076,4-12 0,7 3 0,2-11 0</inkml:trace>
  <inkml:trace contextRef="#ctx0" brushRef="#br0">22010 6625 8048,'14'-6'108,"6"4"0,-2-4 274,5 6 0,-4 6 77,5 3 0,-5 6 266,5 4 1,-2 3 301,1 6-509,-2 1-246,0-1 1,-4 0-87,7 1 1,-7-1-414,2 1 1,1-2-1257,-1-4 1483,0-2 0,2-7 0,1 0 0</inkml:trace>
  <inkml:trace contextRef="#ctx0" brushRef="#br0">22877 5999 8026,'0'15'573,"0"-1"-172,-7 6 0,0 2-342,-14 7 0,-3 1-102,-9 3 0,-3 3 39,-7 7 1,1-2-201,-1-3 1,7-5 212,2-9 1,6-4-47,4-5 0,4-7-350,5-4 192,8-2-70,-6-2 1,11-2-159,-2-2 0,8-3 189,6-2 0,2-2 101,3 6 0,0-5 120,4 6 1,4-1 175,5 5 1,0 0-107,1 0 0,-1 2 155,1 2 0,-7 6 1080,-3 9-653,-3-3-157,-2 17 0,-5-10 160,1 11 1,-7 2-340,2 2 1,-4-2-102,-1 2 1,-1-5-36,-4 5 0,3-6-124,-2 1 0,2 0-334,2-5 1,2 1-163,2-15 0,0 2-1287,5-11 718,-6-1 479,10-4 0,-10-8-670,6-6 1213,-5-13 0,8-15 0,-4-9 0</inkml:trace>
  <inkml:trace contextRef="#ctx0" brushRef="#br0">22863 6198 8026,'11'-22'386,"3"3"1,3 3-182,-3 2 0,5 5-78,0-1 1,0 6-39,-4-6 1,-1 7-303,0-2-1352,0 4 779,0 1 786,-6 0 0,5-7 0,-5-1 0</inkml:trace>
  <inkml:trace contextRef="#ctx0" brushRef="#br0">23076 5942 8026,'8'0'-277,"-2"0"551,-6 0 1,5 7 394,0 2 0,-1 5-308,-4 5 0,0 2-147,0 3 0,-6 3-83,-4-4 0,3 6-138,-3 4 0,-4-3-188,-5 3-424,0-3 479,5-2 1,4-4-1016,1 0 612,-1-13 215,2 8 0,1-18-592,2 4 654,3-3 0,-4-4 266,6-3 0,0 2 0,0-6 0,0 6-76,6-4-37,2 7 1,2 2 1201,-1 3-520,-6 9-213,4 2 1,-3 10 113,1-2 1,0 0-20,-5 4 1,0-2 87,0 7 1,0-3-288,0-2 1,0 5-111,0 1 1,0 3-282,0-3 126,0 5 64,0-9 1,0 3-654,0-9 296,0-3 56,0-14-322,0 0 344,0-7 47,6-7 1,-3-7-24,7-9 0,-7-4-404,2-2 1,1-4-38,-1 0 1,-1-7 325,-4 2 0,2 2 319,3-2 0,-4 7 0,4-3 0,3-2-13,-6 6 0,5-5-92,-2 7 1,-3 4 369,2 1 245,4 5-62,-6-2-123,4 12 1,-1 3 322,0 10-300,-1 9-126,-4 8 0,0 7 76,0-1-91,0 7-77,0-5 1,0 9 74,0-6 0,0 5-322,0-5 1,0 1-505,0-6 0,0-1 261,0-3 1,0 1-230,0-6 1,0 0-130,0-5 429,0 0 289,0-6 0,-12 5 0,-4-5 0</inkml:trace>
  <inkml:trace contextRef="#ctx0" brushRef="#br0">22962 6625 8026,'0'-14'0,"0"4"-285,0 1 167,0 6 108,6-4 0,2 2 120,7 1 0,-1-1-92,0 5 0,0 0-164,0 0 1,1 0 51,-1 0-101,0 6 0,-4 2-75,-1 6 258,-6-6 2,3 5 1,-6-5-192,0 6 118,-6 0 91,-2 1 0,-6-1-27,0 0 1,0 0 25,-1 0 1,1 1 157,0-1 1,1-5 3,4 1 377,-4-7-295,12 3-162,-6-6-28,7 0 0,7 0 109,2 0-60,4 0-33,1-6 6,0 4 41,0-4-114,-6 6 1,3 2 6,-6 2 0,0-1 103,-5 7 0,0 1-5,0 8 1,-2-3 356,-2 3-189,-4 3-101,0-6 1,-3 9 476,6-6-270,-6 0-179,9-5 0,-4-4 177,6-1-367,0-6 1,2 3-292,2-6 1,6-11 90,9-3 0,-2-9-130,7-1 1,-5-3-1431,4-1 860,-5-1 779,9 1 0,-5-7 0,6-1 1</inkml:trace>
  <inkml:trace contextRef="#ctx0" brushRef="#br0">23445 6298 8026,'15'0'435,"-6"6"169,1 4 1,-1 1-166,5-2 1,5 4-22,0-4 1,2 4-261,-2 1 1,-2-4-215,7-1 1,-7-6-897,2 2 567,-3 3 319,-2-6 0,0 5-1493,1-2 800,-7-3 759,4 4 0,-10 7 0,4 2 0</inkml:trace>
  <inkml:trace contextRef="#ctx0" brushRef="#br0">23701 6255 8020,'0'-14'191,"0"0"0,-1 6 373,-4 3 0,2 7-70,-7 7 1,1 9 117,-5 15 0,-2 3-649,-3 7 32,3-1 89,-11 1 0,12-2-2017,-4-3 925,9 3 1008,4-17 0,-1 9 0,0-11 0</inkml:trace>
  <inkml:trace contextRef="#ctx0" brushRef="#br0">24000 6284 7913,'0'-15'0,"0"1"0,6 2 171,4 2 0,9-4 338,4 0 0,9-2-393,1-8 1,0 5 57,-4-4 0,4 4-1062,0-5 445,0 0 83,-11 2 0,4-3-270,-7 6 0,-2 0 630,-7 5 0,2-1 0,-4 1 0</inkml:trace>
  <inkml:trace contextRef="#ctx0" brushRef="#br0">24256 5900 7913,'-8'0'0,"2"1"90,6 4 1,0 3 240,0 6 1,0 8-51,0 7 0,4 6 140,1 7 0,1 12-16,-1 3-948,-3 9 706,4-1 1,-6 6-23,0 0-110,0-6-39,0-2 0,0-9-190,0-7 0,0-3 9,0-15 0,2 1-648,2-11 398,-2-7 101,4-5 0,-1-20-531,0-6 322,0-6 699,-5-10 1,0 5-817,0-3 664,0-3 0,0-1 0,-7-4 0,-2 3 0,1-1 0,-2 6 0,7-5 0,-2 4 0,2 3 0,-1 7 0,2 4 360,-4 12 1,4 5-80,-3 12 1,2 7 262,-6 12 1,4 1-146,-4-1 0,-1 5-30,-4 1 0,-5-1-198,0-5 1,0-1-111,5-3 0,1 1 76,4-6 0,-2-5-199,6-4-621,0-7 0,5 1 378,0-8 1,6-10-828,4-10 559,9-3 238,-3-8 1,6 4 334,-3-7 0,-3-6 0,4-7 0</inkml:trace>
  <inkml:trace contextRef="#ctx0" brushRef="#br0">24284 6198 7913,'10'-8'260,"-1"4"0,1 2-42,4 2 0,-5 13 0,1 6 0,-5 6 128,4 3 1,-6 1 125,2-1 0,-3-1-390,-2-3 1,4 1-256,1-6 1,0-5-243,-5-4-52,0-7 1,1 3-572,4-6 563,-3 0 195,4-6 0,-6-7-660,0-6 530,0-6 410,6 3 0,-4-8 0,3-3 0,-4 3 0,-1-3 0,2 3 0,3 1 0,-2 1 0,6-1 0,-4 7 0,4 3 0,1 3 551,4 2-177,0 6-172,7-4 0,-4 9 372,7-7 1,0 7-161,4-2 0,-4 4-63,0 1 1,-7 0-178,2 0 1,-5 1-242,-4 4 1,-4 0 9,-6 9 1,0-3-289,0 8 0,-6 3-225,-4 2 1,-7-2 268,-2 1 1,-7 1-245,3 5 270,-4-1 108,-2 0 0,3-5 3,2-4 1,3-8 82,7-2 0,0-6 180,0 2 1,4-10-62,1-4 1,6-5 106,-2-5 1,10-4-192,4-5 6,4 0 45,7-7 1,-2 5-264,5-3 233,-5 9-29,2-3 0,-7 11-117,-4-3 113,4 4 131,-11 7 1,4 3 60,-6 10 1,-6 4 302,-4 10 1,-3 5 703,-1 9-574,0 3-297,0 7 1,0 4 411,-1 1-669,1 5 260,6-8 1,-3 7-31,6-10 1,1 3-13,4-12 1,-5-2 231,0-7-797,1-3 49,10-7 1,2-6-183,6-4 0,0-8 263,0-6 0,-4-7 87,-1-2 0,-1-2-191,2 2 1,1-1-92,-6-4 1,4 2 125,-4 3 0,-1 3 92,-4-3 0,0 8 88,0 2 381,0 6 104,7-4-206,-6 14-116,6 7 1,-3 2 847,1 3-407,6 3-319,-9-6 1,9 4 39,-6-6 0,6 1-303,-2-1 0,-1-6-323,2-4 0,-6 3 64,6-3 0,-6 0-235,6-9 0,-5-3-315,4-6 880,1 0 0,4-7 0,0-1 0</inkml:trace>
  <inkml:trace contextRef="#ctx0" brushRef="#br0">24782 5928 7913,'14'-14'224,"0"0"0,1 4 375,-1 1 0,0 6-298,0-2 1,-4 3-127,-1 2 0,-4 2 109,4 3-290,-5 3 1,2 6-145,-6 0 1,0 0 93,0 0 0,-6 5-133,-4 0 1,-3 2-28,-1-2 1,-2-2-27,-2 7 0,0 0 53,-6 4 0,2-1 82,-1-3 0,-3 1 95,7-6 0,5 0-26,5-5 279,6 0-124,-4-6 1,14-2-82,2-6 1,10-6-70,5-3 0,1-10-77,-1-5 1,3 2 41,-4-2 0,-2 7-139,-2-2 0,1 3 118,-1 2 1,0 0-89,-5-1 219,-6 1 45,5 6-133,-12 2 0,4 8 261,-10 2 0,-2 6 60,-8 9 0,0 8 59,-4 6 0,3 6-81,-3-1 1,1 0-14,0 5 0,6-10-151,-2 5 1,5-3 107,-1-7 1,2-3-667,4-11 318,2 1-281,2-7 1,8-8 141,6-10 0,-1-3-5,-4-1 0,4 0 140,-4 0 0,2 0 47,-1-1 1,1 6 343,-6-1-220,-1 7 0,-4-1-87,0 8 0,-1 6 82,-4 9 0,-3 3 39,-6 6 0,0 5 69,0 1 0,4-1 68,1-5 0,6-1 30,-2-3 0,3 1 381,2-6 0,0-5 282,0-4 0,7-7-936,2 2 0,5-10-449,5-5 1,-1-4 32,5-5 0,-4-3-186,5-6 1,-2-1 275,2 1 1,3-1-100,-4 1 0,-1-1 70,2 1 0,-5-5 411,5 0 0,-7-13 0,4 2 0</inkml:trace>
  <inkml:trace contextRef="#ctx0" brushRef="#br0">25336 5658 7913,'0'-8'-153,"-4"3"54,-1 10 1,-6 8 766,1 6-263,-2 6-229,-2-3 1,-1 7-43,1-1 0,0 1-55,0-1 0,-1-1-83,1-4 0,5 3 53,-1-7 0,7 4-207,-2-4 33,4 0-154,1-4 0,6-8-170,4-2 242,2-3 58,9-9 1,-4 1-40,7-3 128,-7-4 21,10 5 1,-9-1-3,5-1 0,-5 2-24,1-1 0,-8 1 119,-2 3 1,-4 4 8,4-4 52,-6 3-133,4 2 146,-14 7 15,0 0-148,-14 14 1,5-4 156,-3 7-6,-3-7-40,6 10 0,-3-9 138,10 5 0,-2-5-113,6 1 1,0-8-51,5-2 1,2-6-99,3 2-45,3-3 124,6-2 0,2-2-131,3-3 0,-4-1 85,4-3-425,-3-4 55,-2 5 290,1-6 0,-9 6 48,-6 3 1,-6 10 9,-9 4 0,-5 10 79,-4 5 1,-3 1 190,-1-1 1,1 3 171,3-3-225,-3 2 37,18 3 1,-8-7 486,12-3-547,0-3 0,16-4-151,3-2 1,12-5 38,2-10 1,2-3-150,8-6 0,-6-2-176,1-3 1,-3-2 104,-2-2 0,-4-3-64,0 8 56,-7-8 34,4 10 0,-7-4-338,0 6 1,-6 4-279,-3 1 315,-4 6 1,-2-4 121,-4 7 0,-3 0 68,-6 0 0,0 5 62,-1 0 1,1 6 166,0-2 0,4-1 32,1 2 2,6-7-125,-4 9 306,1-10-196,5 4 321,-6-6-18,7 0 326,0 0-346,0 7 1,0-4-73,0 6 0,0 1 465,0 4-270,0 7-52,0 1 0,0 6 204,0 1 1,0-1-189,0 0 1,0 7-14,0 3 1,2 3-225,3 2 1,-4-1 0,4 1 0,1 4 34,-1 1 1,0-2-143,-5-8 1,4-4-141,1-5 0,0-7 10,-5-3 51,6-3 65,-4-8-35,4-2-159,-6-6-415,0-6-891,-6-2 723,4-7 166,-10 7-1300,10-4 914,-4 4 966,6 0 0,-7-11 0,-1 3 0</inkml:trace>
  <inkml:trace contextRef="#ctx0" brushRef="#br0">20758 6255 8020,'-22'0'0,"3"0"127,3 0 0,7 0 751,0 0-243,5 7-406,-2-6-148,6 12 1,8-12-85,6 4 0,8-3 195,11-2 1,4-2 15,5-3 1,6-7-1,-1-7 1,4-5 25,-9 5 1,1 0-619,-14 5 79,2 6 114,-15-5-1188,4 12 735,-12-6 644,-1 14 0,-14 1 0,-1 6 0</inkml:trace>
  <inkml:trace contextRef="#ctx0" brushRef="#br0">20815 6369 8020,'-22'0'-477,"2"0"119,5 0 1121,7 0-131,2 0-438,6 0 1,11 6 41,3 4 1,10 4-115,0 5 0,3-2-145,1 7 1,1-2 43,-1 2-16,0 3 0,-1-5-15,-3 6 0,-5-1-426,-10-3 333,4 3 0,-11-5-98,2 6 1,-2 1 187,-2-1 0,-13 5 31,-6 0 0,-8 7 10,-6-2 1,-9 3 134,-10 1 0,1-4-1109,-1 0 997,6 0-11,-3-1 0,13-3 232,3-5-88,3-7 0,3-2 497,3-5-148,10-1-238,7-6 1,9-2 77,3-6 1,11 0 412,12 0 0,8-2-691,12-2 1,16-4-214,-24 1 0,1 0-700,0-4 0,2 1 825,6 2 0,0 0 1,27-12-8,-1 6 0,-11 1 0,-3 3 0,-2 4 0</inkml:trace>
  <inkml:trace contextRef="#ctx0" brushRef="#br0">22066 8729 7741,'-14'-6'-270,"5"4"826,-1-3 1,5 4 270,-4 1-557,0 6 1,1 3 190,3 10 1,2 5 89,-2 9-305,3 4-127,-4 5 1,12 1-69,4 0 1,4-1 152,5 1 1,3-2-176,7-3 0,-1 1-24,0-5 0,-1-3-360,-3-7 1,-3-4 193,-7-5 1,-2-1-82,-2 0 1,-4-5 596,-6 1-189,0-7 1,-8 5-147,-6-3 1,-13 3 17,-11 6-80,-3 0 1,-8 2-155,-3 3 0,5-8-20,4 3 0,2-9-475,8 0 0,1-5 261,9-5 430,-4-9 0,11-15 0,-5-7 0</inkml:trace>
  <inkml:trace contextRef="#ctx0" brushRef="#br0">21995 8757 8191,'37'-14'-126,"2"6"-55,-6 3 0,2 4-54,-2 1 1509,-3 0-579,5 0-495,-7 0 1,1 0-208,-1 0 1,5 0 6,1 0 0,-1 6 0,-5 2 0</inkml:trace>
  <inkml:trace contextRef="#ctx0" brushRef="#br0">24284 8757 8005,'27'8'123,"-3"-3"1,-4 3 615,-5 1-656,-1 4 1,-6 3-60,-3 3 1,-4-2 25,-1 7 0,-13 3-213,-6 1 0,-6 8 220,-3-7 0,-5-2 35,-1-4 0,1-1 620,5 2-309,-1-3-152,1-7 1,1 0-149,3 0 1,9-6 44,5-3 0,7-2 218,-2 2 1,12-4-84,7 4 1,8-3-94,11-2 1,3-7-661,7-2 1,6-4-2097,3-1 2566,10-6 0,15-2 0,-33 7 0,-1 1 0</inkml:trace>
  <inkml:trace contextRef="#ctx0" brushRef="#br0">25863 8359 8013,'14'-8'0,"0"2"-551,0 6 0,2-2 437,3-2 1,1 2 484,4-3 1,3 2-168,-3-1 1,3 0-53,1-5 1,0 6 177,1-2 1,-1 3-47,1 2 1,-6 0-28,1 0 1,-11 2-87,1 3 1,-5 9 25,1 10 1,-5 4-14,-10 5 0,-8 11-19,-6 13 0,-6 13-271,13-30 0,0 0 1,-1 0-1,0-1 37,-2 2 1,1-1 0,2-1 0,2 1-296,0 0 1,1 0 0,-7 38 363,2-7 0,3-2 0,0 1 0,0 1 0,1 3 0</inkml:trace>
  <inkml:trace contextRef="#ctx0" brushRef="#br0">28137 8430 7780,'0'8'404,"-1"5"241,-4-4 1,-3 6 28,-6 4-488,0-4 1,-5 11-2,0-7 0,0 6-139,5-1 1,4-2 128,1 1 1,5-5-97,0 1 1,2-4 38,2 0 1,8-1-5,6 0 0,8-4-171,12-1 0,2-6 47,7 2 1,4-3-201,0-2 1,5-7-29,-4-2 0,-2-2-301,-8 1 1,1-4-24,-6 0 1,-6 4-120,-8-4 681,-3 3 0,-15-10 0,-2-1 0</inkml:trace>
  <inkml:trace contextRef="#ctx0" brushRef="#br0">28351 8459 8031,'0'14'424,"0"0"0,0 2 88,0 3 1,0 9 78,0 10 1,-7 8-427,-2 1 0,-2 6-263,1-6 0,-1 0-339,6-4 1,1-2 436,4-3 0,12 3 0,4-5 0</inkml:trace>
  <inkml:trace contextRef="#ctx0" brushRef="#br0">30298 8459 8086,'-7'0'591,"0"0"3,20 0-418,-4 0 0,12 0 2,-7 0 0,7 5-86,2-1 0,-1 3-27,2-3 1,1-2 98,9 3 1,-4 3-10,3 1 0,-10 5-75,-4 5 1,-9 10-218,-5 9 0,-7 9-2,-7 5 0,-12 10-2400,-12 4 2539,10-25 0,0 0 0,4-1 0,0 1 0,-5 4 0,-1 1 0</inkml:trace>
  <inkml:trace contextRef="#ctx0" brushRef="#br0">21355 11018 8208,'8'-8'-143,"7"3"1,8 2-247,15-2 1,2 2 599,12-6-32,0-1-190,11-4 1,-6 0-256,0-1 0,0 1 30,-5 0 1,2 1 235,-2 4 0,-10-4 0,-7 5 0</inkml:trace>
  <inkml:trace contextRef="#ctx0" brushRef="#br0">21825 11131 7334,'0'15'718,"0"-1"-518,0 6 1,-7 9-194,-2 9-83,-4 3 82,-1 8 0,-5-3 15,0 6 1,0-2-51,5 2 0,1 1-208,4-11 0,2-2 12,7-12 0,2-6-246,3-3 0,3-5 471,6-4 0,6-10 0,3-8 0</inkml:trace>
  <inkml:trace contextRef="#ctx0" brushRef="#br0">21910 11373 7819,'0'14'0,"-2"2"20,-2 3-17,2-3 207,-4 17 0,1-9 361,0 9 0,1-8-225,4-1-690,0-7 295,0 4 0,6-13-149,3-4 0,4-10-401,1-8 339,-6-7 132,5-7 0,-10 4-149,6 1 61,-5-1-6,2-5 0,-6 6-152,0-1 1,-6 2 229,-4-2 1,-3-1 143,-1 6 0,0-6 0,-7 9 0,-1-5 0</inkml:trace>
  <inkml:trace contextRef="#ctx0" brushRef="#br0">21910 10321 8088,'0'-28'118,"0"6"1,0-4 530,0 7-96,0 7 0,0 5-442,-6 33 1,1 1-286,-9 25 0,3 1-302,-8 9-808,9-4 1150,-2 6 134,10-8 0,-4 1 0,6 0 0</inkml:trace>
  <inkml:trace contextRef="#ctx0" brushRef="#br0">24000 10776 8001,'14'0'12,"7"0"76,2 0 0,4-2 118,2-2 0,5-4-14,4-6 1,3-1-439,2 1 203,-7 0 44,6 0 1,-14 1-2,0 4 0,1-4 0,-7 5 0</inkml:trace>
  <inkml:trace contextRef="#ctx0" brushRef="#br0">24242 10833 8008,'0'14'-363,"0"0"1,-2 7 1146,-3 3 1,-3 10-265,-6 9 0,-2 6-171,-2 8-1483,-5 0 1287,-5-7 0,4 4-64,1-7 1,4 5 64,-5-4 0,13-7-466,1-8 1,2-3-49,4-1 0,1-12-375,7-3 1,4-9 24,6 0 1,1-12 11,-1-7 698,6-6 0,3-15 0,5-2 0</inkml:trace>
  <inkml:trace contextRef="#ctx0" brushRef="#br0">24284 11160 7838,'0'14'228,"0"7"319,0 2 1,0-1-209,0 2 1,0-5-136,0 5 0,0-5 20,0 4-281,0-5 0,2 1-109,3-10 245,3-2 0,6-9-140,0-3 1,-5-3 63,1-6 0,-2-5-61,1 0 1,-2-4-48,-7 4 1,0-2-151,0 2 0,-2 2 10,-3-7 0,-3 2-199,-6-2 1,0-3-205,0 4 0,0-11-12,-1-3 660,1-4 0,0-8 0,0-2 0</inkml:trace>
  <inkml:trace contextRef="#ctx0" brushRef="#br0">24213 10094 8008,'0'-15'-70,"7"8"1,0-5 305,8 8 1,-1-6 81,0 6 0,5-1 327,0 5 0,2 0-324,-2 0 0,-4 3-140,4 6 1,-9 1-138,-5 9 1,-4-2-240,-1 2 0,-1 2-3,-4 2 158,-9 4-87,-2-11 0,-6 9-88,3-6 1,3 0 67,-3-5 0,3 1-93,2-1 0,4-6 251,1-3 21,6-4 113,-4-1-163,7 0 5,13-6 0,-2 3-222,13-7 22,6 7-117,6-10 0,7 12 330,0-4 0,5 3 0,3 2 0</inkml:trace>
  <inkml:trace contextRef="#ctx0" brushRef="#br0">25592 10662 7983,'21'0'-740,"1"-4"394,6-1 1,7-5 188,3 6 107,3-7 0,7 3 92,-1-7 0,2 1 403,-2 0 1,-9 0-493,0 0 1,-6-1-5,-4 1 0,-6 6 51,-3 4 0,-3-4 0,-2 0 0</inkml:trace>
  <inkml:trace contextRef="#ctx0" brushRef="#br0">25990 10804 7983,'0'15'-557,"0"-1"1,-1 6 844,-4 4 0,-3 8-37,-6 1 0,0 6-265,0-1 1,-5 3 98,0 2 0,-2-5 41,2 0 0,8-7-122,-3 3 1,9-11-325,0-4-776,4-3 1096,7-8 0,8-8 0,9-8 0</inkml:trace>
  <inkml:trace contextRef="#ctx0" brushRef="#br0">26062 11004 7983,'0'20'-358,"0"-4"298,0 3 1,0-2 296,0 2 0,0-3 100,0 3 1,0-3 258,0-2 0,1-1-273,4-4 0,3 2-262,6-6 0,-5 0 34,1-5 1,1-7 121,8-2 1,-2-5-297,7-5 0,-7-4 33,2-5 0,-4 4 17,-6 1 1,-3 4-41,-6-5 1,-1 7-62,-4-2 1,-4 3 46,-10 2 0,1 4 21,-5 1 1,-1 6-75,-5-2 1,1 3 61,0 2 0,-1 0-345,1 0 0,6-6 62,3-4 0,3-2-85,2-2 0,6-7 55,3-3 1,3-9 386,2-5 0,7-9 0,1-4 0</inkml:trace>
  <inkml:trace contextRef="#ctx0" brushRef="#br0">26005 9923 7983,'0'-22'333,"6"1"168,3 7 0,-1 6 227,2 4-489,-1 2 0,4 4-158,-4 2 1,-2 11-25,-7 8 1,-2 4-153,-3 1 0,-2 3 101,-8 2 0,-4-3-178,0 3 1,-4-5 186,4-4 0,0-3-114,5-7 0,-1 0-156,1 0 134,6-6-64,2-2 183,6-6 0,6 0-3,4 0 0,7-1 80,2-4 1,2 3 122,-2-2 0,-4 2-32,4 2 0,-3 0 149,-2 0 0,-1 6-114,-4 4 1,-2 3 120,-7 1 0,-3 2-296,-7 3 1,-6 3-193,-12 6 1,-7 1-452,-3-1 1,-3 0 392,-1 1 67,-1-7 0,7 5 0,1-5 0</inkml:trace>
  <inkml:trace contextRef="#ctx0" brushRef="#br0">28208 10677 8015,'16'-19'273,"3"0"0,3 0-166,7 4-91,6 1 0,-4 2 76,7 2 1,-2-3 22,2 4 1,2 3-801,-7 1 1,-5 3 51,-4 2 633,-7 0 0,-2 0 0,-9 0 0</inkml:trace>
  <inkml:trace contextRef="#ctx0" brushRef="#br0">28422 10790 7910,'-2'14'41,"-3"1"1,2 5 520,-6 4 0,-1 4-213,-4 6 1,-6 8 64,-4 10 1,2-1-720,-2 1 0,0-6 214,-4 1 0,6-7-587,3-2 0,9-12 234,6 3 1,2-15 443,2 0 0,13-9 0,2 1 0</inkml:trace>
  <inkml:trace contextRef="#ctx0" brushRef="#br0">28521 11046 8015,'0'-8'394,"-1"4"162,-4 8 0,-3 10-173,-6 10 0,4 5 89,1 4 1,1-5-392,-2 1 0,4-3 78,6-7 0,0 0-307,0-4 0,6-3 46,4-2 0,3-4 59,1-6 1,0-6-6,0-4 0,2-7-254,3-2 1,-5-6 92,0 1 0,-1-3-90,-8-1 0,0 1 53,-5 3 0,-7-3 109,-2 4 0,-4-3-282,-1 3 0,-5-3-75,0 7 0,-6-4 72,1 4 1,3-2 421,3 2 0,-5 3 0,1-4 0</inkml:trace>
  <inkml:trace contextRef="#ctx0" brushRef="#br0">28521 9866 8025,'0'-14'-432,"0"12"1113,0 17 1,0 15-199,0 12 1,-1 6-175,-4-1 0,-3 5 35,-6-4-344,0 5 0,-1-8 0,1 3 0</inkml:trace>
  <inkml:trace contextRef="#ctx0" brushRef="#br0">29929 10207 8068,'28'0'0,"5"-4"-236,1-1 0,5-1 21,-1 1 1,6 2 435,-1-7 0,1 5-80,-11-4 0,4 6-141,-9-2 0,4-3 0,-10 0 0</inkml:trace>
  <inkml:trace contextRef="#ctx0" brushRef="#br0">30242 10506 8319,'-5'14'699,"0"0"0,-8 2-354,-1 3 0,-6 5-299,-9 9 0,-1-1-5,-3 5 1,-3 0-272,-7 1 0,7 1 88,3-6 1,4 5 31,5-5 0,4 4-784,6-9 639,6 4 0,5-18-415,12 0 0,2-9 227,13-14 0,4-9 443,5-15 0,7 1 0,-2-6 0,3 1 0,2-6 0,-2 7 0,-3 2 0,-4 4 0,-5 2 0,-2 6-9,-4 3 0,-2 5 21,-7 4 479,-6 4-113,-2 6 0,-7 8 220,-4 6 1,-3 2-161,-6 7 1,0-4 185,-1 5 1,6 0-169,-1 4 1,3-4-34,-3 0 0,-1-7-193,6 2 1,1-3 25,4-2 1,0-5-243,0 1 0,6-7 142,3 2 0,4-10-348,1-4 0,5-6-35,0-4 0,2-1-100,-2-4 0,-5-3 155,0 4 0,-1 2 5,-9 2-1,1-1-72,-5 1 0,0 0 100,0 5 0,-6 4-148,-4 1 0,-4 1-141,-5-2 0,2 2-183,-7 4 0,5 0 261,-5-5 0,7 4 351,-2-4 0,-3-7 0,0-6 0</inkml:trace>
  <inkml:trace contextRef="#ctx0" brushRef="#br0">30227 9667 8021,'15'0'11,"-1"0"1,0-5 220,0 1 1,5-1 385,0 5 1,0 5-335,-5-1 1,1 7-266,-1-1 0,-2 3-4,-2 1 1,-4 2 97,-6 3 0,-1-2-180,-4 7 1,-5-2 81,-9 1 1,4 3 47,-4-7 1,-2 0 66,2-5 0,5-5 262,4 1-293,7-7 0,0 3 31,13-6 1,1-1-183,12-4 1,1-3 109,5-6 1,5 0 49,4-1 1,5 1-109,4 0 0,4-7 0,6-1 0</inkml:trace>
  <inkml:trace contextRef="#ctx0" brushRef="#br0">20062 13634 8062,'-8'6'0,"1"-5"0,9 11 0,3-8 0,4 1 470,10-5-218,3 0-340,7 0 1,4-6-431,0-4 0,5-1 184,-5 2 1,-1-4-30,-9 4 1,-2 2 362,-7 2 0,-6 4 0,-2 1 0</inkml:trace>
  <inkml:trace contextRef="#ctx0" brushRef="#br0">20175 13918 8062,'-20'50'-860,"6"-7"871,-1-10 0,3-9 206,7-5 27,0-10-159,12-2-34,1-20 1,6-4-625,0-16 261,7-4 168,-6 1 1,6-12-1,-7 4 1</inkml:trace>
  <inkml:trace contextRef="#ctx0" brushRef="#br0">20460 13378 8069,'28'-35'0,"1"6"0,4 7 146,0 8 0,0 0 306,-4 0 0,-1 6-121,0 3 1,-1 5 33,-3 5 1,-3 3-71,-7 6-62,-6 6-121,-2 3 0,-6 10-59,0 0 0,-11 6 17,-3-1 0,-10 3-142,0 2 0,-1 0-347,1-1 1,2-4-549,3 0 0,5-8 354,0-1 613,6-1 0,2-12 0,-2 4 0</inkml:trace>
  <inkml:trace contextRef="#ctx0" brushRef="#br0">20659 13875 8069,'1'13'299,"4"-4"0,-3 4 476,2-4 0,3 4-139,-2 1 0,1-4 31,-1-1 0,-4 1-810,4 4 82,3 0 206,-7 0-145,12 1 0,-5-1 0,6 0 0</inkml:trace>
  <inkml:trace contextRef="#ctx0" brushRef="#br0">20133 12525 8026,'-14'-2'0,"-1"-3"0,6 4 734,-1-4 26,7 3-246,-3 2-406,6-6 0,1 5-70,4-4 0,3 3 230,6 2 0,8 0-29,7 0 1,1 0-67,8 0 1,4-5 28,6 1 1,1-3-137,-2 3-49,-3 2 39,5-11 0,-1 10 78,-1-6-911,1 6 812,1-10 0,3 10-107,9-7 0,-1 6 71,7-6 1,-6 5 125,6-4 1,-10 4-55,4-4 1,-4 4 14,9-4 0,7 4-56,-33 0 1,1 0-629,1 4 1,-1-1 673,38-10 1,-1 5-173,-7-2-56,0-4 144,6 5 0,2-1-81,-36 4 0,0 0 1,36-3-145,-4-1 1,1-4 218,-5 4 1,4 1 115,-9-2 1,8 6 80,2-6 0,-36 8 1,1-1 34,34-6 1,0 6-98,-9-2 1,4-1 35,-4 1-15,10-6-128,3 9 1,-39-3-1,0-1-40,1 4 1,-1 0 0,32-8 28,0 5 0,3-1-134,-4 1 0,-28 4 1,0-1 111,-1-2 0,1-1 1,3 1-1,0 0 3,-3-1 1,-1 0-1,2-1 1,-1 0-82,33-4 1,3 2 77,-39 3 1,0 1-1,0 2 1,1 1 24,4-2 0,0 1 0,-2-1 0,-1 0-6,-1 0 1,-1 1 0,37-3 6,-6 5 1,7 0-17,2 0 1,-37 0-1,0 0 7,2 0 0,0 0 1,35 0-31,1 0 0,-5 0 22,-1 0 0,6 0-8,-36 0 0,0 0 1,1 0-1,1 0 10,3 0 0,0 0 1,-6 0-1,0 0 14,-1 0 0,0 0 0,0 0 0,2-1-18,2-2 0,1 1 1,1 1-1,1 0 0,3-1 0,-1-1 1,-6 2-1,-1 1-9,3 0 0,-1 0 1,-1-2-1,1-1-64,5 1 1,0-1 0,0 1-1,-1 0 80,4 1 1,-1 2-1,-5-1 1,-2 0-2,1 0 0,-1 0 1,1-1-1,-1 0 31,0-1 0,1-1 1,3 3-1,1-1-36,0-2 1,0 1 0,-1 1 0,0 0 84,-3 2 1,-1-2 0,3-1 0,0 0-24,-1-1 0,1 1 1,3-1-1,0 0-19,4 0 0,0 1 1,-4 1-1,0-1-18,-4-3 0,1 0 0,6 3 0,0 0 2,1-3 1,0 0 0,1 1 0,-1 0-8,1 0 1,-2-1 0,-2-1 0,0 1-8,-5 2 1,1 1-1,7-3 1,1 0-46,2 3 1,-1 0 0,0-3-1,-1 0 52,-3 3 0,-1-1 0,-3 0 0,1 0-67,-1 1 0,2-1 0,3 2 1,0-1 70,1-2 1,0-1 0,-2 2-1,0 1 44,-2-3 0,-1 1 0,-1 1 0,0 1-30,1-3 1,1 0 0,-1 3 0,1 1 65,2-1 0,-1-1 0,1 2 1,-2-1-30,-6 0 0,1 0 0,3 1 0,0 0 88,-3-1 0,-1-1 1,2 2-1,2 1-35,3 0 1,1 0 0,-5 0-1,-1 0-44,-1 0 0,-1 0 1,0 0-1,1 0-74,-3 0 1,0 0 0,1 0 0,1 0 2,5 0 1,0 0 0,-2 0-1,-2 0-102,-3 0 1,0 0 0,-1 0-1,-1 0 69,38 0 0,-41 0 0,2 0 11,5 0 0,1 0 0,-2-2 0,1-1-7,0 1 1,1-1 0,-5 0-1,0 0-13,-2 0 1,-1 1-1,36 1 34,-36-2 0,0 1 0,1-1 0,-1-1-7,3 2 1,-1 0 0,37-3-487,-3 5 0,-5 0 44,-4 0 455,-11 0 0,-5-5 0,-7 1 0,-1 0 0,-4 3 0</inkml:trace>
  <inkml:trace contextRef="#ctx0" brushRef="#br0">22379 13676 8036,'0'-22'256,"0"6"-254,0 7 0,0 6-1,0-4 987,0 20-398,-6-4-263,4 18 0,-4-3-68,6 9 1,0-3-22,0 3 1,0 4 34,0 1 0,6-2-131,4 2 0,-2-5-143,1 5 0,1-6 103,4 1-137,-6-10 31,4 4 0,-10-11-315,3 3 280,-4-3-52,-1-2 0,0-5-340,0 1 270,0-7 0,-3 5-129,-6-3 0,-2-4-4,-13 4 0,-6-2-116,-8 2 0,-2-3-1174,3 2 1584,-11-8 0,4-11 0,-13-7 0</inkml:trace>
  <inkml:trace contextRef="#ctx0" brushRef="#br0">22223 13719 8036,'50'-19'0,"-2"0"0,-6-5-37,-4 5 1,5-6-1,0 1 0,-1 4 181,6 1 1,-7 5 243,-8 4 1,-2 4-715,-12 6 326,0 0 0,-4 12 0,-1 4 0</inkml:trace>
  <inkml:trace contextRef="#ctx0" brushRef="#br0">22791 13733 8083,'15'0'379,"-1"0"1,0 0-100,0 0 1,5 5-253,0 0 1,5 1 114,-5-1 0,0 2 41,-5 8 0,0-1-280,1 0 0,-1 0-459,0 1 0,-5-1-800,1 0 1355,-7 0 0,10 0 0,-5 1 0</inkml:trace>
  <inkml:trace contextRef="#ctx0" brushRef="#br0">23019 13634 8191,'-10'6'407,"1"3"1,0 6-63,-6 4 1,0-1 303,-4 11 1,1-4-436,-6 8 1,1-1-328,-6 1 0,2-3-616,4 3 1,2-7 432,7-3 1,0-5-1218,0 1 1513,6-4 0,1 0 0,7-1 0</inkml:trace>
  <inkml:trace contextRef="#ctx0" brushRef="#br0">23090 13690 8083,'59'-19'0,"2"1"0,-2-3 36,2 2 1,-7 8 28,-2-3 0,-8 4 46,-1 1-37,-7 2 55,-14 7-1546,-1 0 1417,-7 0 0,-6 7 0,-2 1 0</inkml:trace>
  <inkml:trace contextRef="#ctx0" brushRef="#br0">23431 13761 7992,'-14'8'380,"5"10"179,-1-4 1,-4 8-210,-5-3 1,-6 13-40,1 1 1,-3 11-180,-1 3-113,-1 1 150,7-6 0,3-4-335,10 0 0,2-11-241,7 2 1,0-10-1193,0-1 1599,7-2 0,7-1 0,8-1 0</inkml:trace>
  <inkml:trace contextRef="#ctx0" brushRef="#br0">23559 13975 7992,'-14'20'0,"0"1"315,0 3 1,1 1 459,3-6 1,-1 6-155,7-1 0,-1-4-176,5-1 1,2-8-461,2-1 50,4-7-93,6 3 1,5-12-57,0-4 0,5-9-50,-5-4 1,5-9-346,-5-1 0,0-5 241,-5 5 0,-6 0-74,-4 4 0,-2 2-351,-2 4 256,0-4 304,-13 11 0,2 0 5,-12 7 1,-3 6 15,-7-2 1,2 3 139,-7 2 0,6 0-191,-1 0 1,4-1-84,6-4 1,2-3 245,7-6 0,0-13 0,0-3 0</inkml:trace>
  <inkml:trace contextRef="#ctx0" brushRef="#br0">23630 12866 7992,'8'8'0,"-3"6"0,-3 8 249,-2 11 0,-2 5 423,-3 10 1,-7 7-17,-7 6-1043,-7 7 1,11 3 0,4-31 0,1-1-1</inkml:trace>
  <inkml:trace contextRef="#ctx0" brushRef="#br0">24299 13747 8019,'1'-8'42,"4"4"0,3-3-42,6 3 0,7-7 0,2 7 0,10-5 0,7-1 64,12-4 0,-5 0 34,10 0 1,-9-5-373,-1 0 0,-9 5 274,-5 4 0,-3 1 0,-1-6 0</inkml:trace>
  <inkml:trace contextRef="#ctx0" brushRef="#br0">24626 13363 8042,'0'16'-133,"0"3"0,0 3 1274,0 7-684,-7 5 0,1 4-87,-4 10 1,-2-4-262,2 3 1,-1 2-294,2-1 1,2-6-1213,7-4 1396,0-6 0,0 3 0,0-7 0</inkml:trace>
  <inkml:trace contextRef="#ctx0" brushRef="#br0">25251 13491 7958,'14'8'1,"2"5"-1,3-4 0,-3 4 597,3 1 1,-3 0-260,-2 1 1,0-1-222,0 0 1,-1 5-40,-4 0 1,-2 2-123,-7-2 1,0-2 5,0 7 1,-7-1 109,-2 6 0,-4-1-150,-1 1 0,-5-6 56,0 1 0,-4-2 80,4 2 0,0-4 29,4-5 0,1-1 128,0 0 1,6-5-127,3 1-14,4-7 1,2 3-68,4-6 0,9 0-130,10 0 0,3-8 172,1-6 1,5 0 15,1-5 1,-1-1-84,-5 1 17,1-7 0,-7 4 0,-2-6 0</inkml:trace>
  <inkml:trace contextRef="#ctx0" brushRef="#br0">25621 13577 7958,'14'0'106,"-1"1"53,-4 4 1,5-2-69,1 7 1,0-1-68,9 5 1,-7 1-394,2-1 0,4-5-99,0 1 0,-1-6-458,2 6 926,-7-7 0,10 3 0,-5-6 0</inkml:trace>
  <inkml:trace contextRef="#ctx0" brushRef="#br0">25990 13449 7958,'-14'9'210,"0"1"0,0-1 342,0 5 0,-5 5-362,0 0 1,-7 7 45,3-3 1,-4 4-578,-2 2 0,1-6 106,0 1 0,5-7-79,4 2 0,4-3 200,0-2 114,8-6 0,-6 5 0,5-5 0</inkml:trace>
  <inkml:trace contextRef="#ctx0" brushRef="#br0">26019 13591 7958,'36'-21'0,"1"6"-64,-4-4 0,-2 3-128,7 2 0,-1-1 526,1 1 1,-1 6-60,-8 4 1,-4 2-1624,-11 2 726,-6 0 622,-1 6 0,-14 8 0,-1 9 0</inkml:trace>
  <inkml:trace contextRef="#ctx0" brushRef="#br0">26190 13676 7828,'-7'16'1120,"-2"3"1,-4 3-705,-1 6 0,-2 6-194,-3-1 1,3 6-163,-3-1 1,4 3-190,0 2 1,1-2-269,0-3 0,4 1-36,1-5 0,6-8-1007,-2-7 1440,10 4 0,3-8 0,6 6 0</inkml:trace>
  <inkml:trace contextRef="#ctx0" brushRef="#br0">26374 13904 7958,'-6'14'196,"-3"0"1,1 0 162,-2 1 0,-2 3 309,-3 1 0,-2 0-344,7-4 0,4-1-214,1 0 0,4-4-2,1-1 1,6-6-261,4 2 0,4-10-15,5-4 0,-2-6 163,7-3 1,-7 2-529,2-3 0,-3-2 160,-2 2 0,-1 0-492,-4 5 529,-2 0 1,-14 1 43,-2 4 1,-10 2 120,-5 7 0,-4 0 106,-5 0 0,3-1 3,-4-4 1,4 2-58,2-7 1,6-4 117,3-5 0,-3-12 0,0 1 0</inkml:trace>
  <inkml:trace contextRef="#ctx0" brushRef="#br0">26190 13022 8091,'14'-8'398,"5"2"-127,0 6 1,4 0 437,-4 0 0,7 2-206,-3 2 0,-2 4-54,-2 6 1,-8 1-326,-2-1 1,-6 5-198,2 0 0,-5 0-228,-5-5 1,-2 5 161,-8 0 1,1 1-13,0-1 1,0-3 84,-1 3 0,-2-3-180,3-2 1,-2-4-53,11-1 80,-6-6 272,10 4 1,5-7-89,11 0 0,8 4-267,1 1 1,9 1-107,5-1 407,3-3 0,2 10 0,0-4 0</inkml:trace>
  <inkml:trace contextRef="#ctx0" brushRef="#br0">26886 13761 8028,'16'-6'-21,"3"-3"0,3-2-101,6 1 1,3-1 316,2 6-180,-3 1 1,6 2-254,-3-3 1,-8 4-54,4-4 1,-5 2 35,-1-2-233,-2 4 488,-7-6 0,-6 1 0,-2-2 0</inkml:trace>
  <inkml:trace contextRef="#ctx0" brushRef="#br0">27043 13520 8012,'0'19'0,"0"0"0,0 6 301,0-1 0,0 9 141,0 5 1,0 8-2025,0 1 1582,0 0 0,-7-4 0,-1 0 0</inkml:trace>
  <inkml:trace contextRef="#ctx0" brushRef="#br0">27554 13264 8049,'15'-5'0,"-1"0"0,2 1 264,3 4-91,-4 0 1,11 1 14,-7 4 0,1-3 29,-1 2 0,-3-1 14,3 2 1,1-3-1,-1 3 1,0-4 28,-4-1 1,-3 6-30,-2 4 1,1 3-1,-7 1 1,1 8-445,-5 6 0,-6 4-301,-4 11 1,-4-4 1151,-5 8 0,-3-1-821,-6 2 1,1-4-190,3 3 1,-1-7-420,6-2 0,5-8-6,4-2 0,7-6 797,-2-8 0,4-6 0,1-1 0</inkml:trace>
  <inkml:trace contextRef="#ctx0" brushRef="#br0">27924 13463 7972,'14'20'366,"1"-2"176,-1 6 0,0-5-332,0 4 0,2-1-151,3 2 0,-3-2 2,3-3 1,-4-3-134,0 3 1,-1-5-829,0-4 0,-4-4 900,-1-6 0,-6 6 0,4 2 0</inkml:trace>
  <inkml:trace contextRef="#ctx0" brushRef="#br0">28137 13321 7972,'-6'14'0,"-2"7"189,-6 2 1,-7 10 276,-2 5 0,-4 3-282,-2 2 1,7 0-199,3-1 0,4-5-1692,0-4 1706,7-3 0,-4-2 0,4 1 0</inkml:trace>
  <inkml:trace contextRef="#ctx0" brushRef="#br0">28564 13449 8124,'11'0'1058,"3"0"1,4 0-637,10 0-257,7 0 1,1 0-101,7 0-25,-1 0 1,1 0-208,0 0 1,-7 0-1016,-3 0 1182,-3 0 0,-1 6 0,-1 2 0</inkml:trace>
  <inkml:trace contextRef="#ctx0" brushRef="#br0">28663 13662 7935,'-6'14'0,"1"5"282,-9 0 0,3 6 440,-8-1 0,-1 9-368,1 5 0,-5 3-133,5 2 1,-5-2-597,5-3 1,0 1 227,5-5 1,6-3-208,4-7 0,2-4 126,2-5 228,0-8 0,13 6 0,2-5 0</inkml:trace>
  <inkml:trace contextRef="#ctx0" brushRef="#br0">28820 13818 7935,'0'15'0,"-2"-1"300,-3 0 0,-2 2 498,-8 3 1,6-2-340,-1 7 1,7-7-181,-1 2 1,2-3-205,2-2 1,3-6-92,7-3 1,1-5-168,12-5 1,-4-3-66,5-6 1,-2-5-401,2 0 1,-4-1 273,-5 1 1,-8 3-373,-2-3 0,-5 5 358,-5 4 0,-4-3 91,-10 4 0,-3 1 232,-7-1 0,-5 4 65,-4-5 0,-2-1 0,2-8 0,-3-3 0,5-6 0</inkml:trace>
  <inkml:trace contextRef="#ctx0" brushRef="#br0">28706 12965 7935,'28'-14'256,"1"0"1,3 0 381,-4 0 0,-3 6 45,-11 3 0,-1 5-237,-3 5 1,-6 4-456,-8 10 1,-11 2-107,-8 2 0,-6 4-66,-4-3 1,3 1 93,-3-1 1,8-4-103,1-5 1,8-1 126,2 0 1,1-5-261,8 1-158,1-7 0,5 3 142,4-6 1,3 0 281,6 0 1,7-4 123,2-1 1,6 0 188,4 5 0,-3 0-41,3 0 0,-3 7 272,-1 2 0,-9 4-149,-6 1 1,-1 2-22,-8 3 0,-7 3-229,-7 6 0,-12 1 90,-7-1 1,-1 0-873,-4 1 1,5-1 142,4 1 550,3-7 0,7-2 0,0-5 0</inkml:trace>
  <inkml:trace contextRef="#ctx0" brushRef="#br0">29630 13676 7975,'24'-14'-313,"0"0"313,-1 6 0,6-5 0,-1 5 0</inkml:trace>
  <inkml:trace contextRef="#ctx0" brushRef="#br0">29801 13363 8060,'0'15'128,"0"-1"0,0 2-34,0 3 1,0 4 557,0 10 1,-6 5-262,-4 10 0,-3-4-153,-1 3 0,0-2-233,0-3 1,1-1-319,4-3 0,-2-3-110,6-7 0,-5-1-1187,6-3 1610,-1-3 0,5-14 0,0 0 0</inkml:trace>
  <inkml:trace contextRef="#ctx0" brushRef="#br0">30441 12766 8044,'0'15'-202,"0"-1"1,-5 2 133,0 3 1,-6 1 234,2 4 0,1 3 0,-2-4 0,1 4 214,-5 2 0,4-7-185,1-3 1,5-4-54,0 0 1,2-6 65,2 1 0,6-7-52,4 2 1,3-4-227,1-1 1,2-5-178,3 1 1,-2-6-375,7 5 1,-7-1 162,2 1 0,-3 2 457,-2-6 0,0-1 0,0-4 0</inkml:trace>
  <inkml:trace contextRef="#ctx0" brushRef="#br0">30526 12951 8044,'0'14'129,"0"1"0,0-4-129,0 3 0,0-1 0,0 10 0,0 1 454,0 4 0,-2 1-101,-2-1 0,0 1-1229,-5-1 0,4-4 92,-4-1 784,6-5 0,-16 9 0,3-5 0</inkml:trace>
  <inkml:trace contextRef="#ctx0" brushRef="#br0">30512 12923 8078,'9'-13'-1006,"1"4"810,-7 2 699,3 1-127,-6 4-239,0-4 1,-1 11 213,-4 0-95,-3 6 0,-5-3-19,4 6 0,-2-5 132,6 1 1,-1-1-123,1 5 1,2-1-34,-7-4 0,6 7-115,-6-6 0,5 10 12,-4-5 1,1 2-155,-1-3 0,-4 0 86,3 1 0,4-1-110,1 0 0,-1 0 126,1 0 0,1 1-218,4-1 95,0 6 1,0-4 65,0 3 1,6-5-30,3-4 0,6-4 58,4-6 1,3 0-151,6 0 1,7 0-33,3 0 0,3-6-154,1-4 1,1-1 42,0 2 1,-7-4-172,-3 4 0,-6 1 30,-8-2 0,0 2-325,-9-1 225,-4 3 1,-6 1 502,-10 0 0,-2-6 0,-2 3 0</inkml:trace>
  <inkml:trace contextRef="#ctx0" brushRef="#br0">30654 13093 8398,'0'15'655,"-5"7"-9,0 6 1,-10 4-216,0 10 1,-8 1-168,-1 14 1,-3-2-431,-1 11 1,1-10 428,3 1 1,4-10-452,5 0 0,6-4 263,-1-5 1,7 0-1069,-1-10 1,2-2 200,2-12 1,6-2-784,4-2 1575,2-10 0,9-14 0,1-8 0</inkml:trace>
  <inkml:trace contextRef="#ctx0" brushRef="#br0">30881 13122 7967,'2'14'294,"3"0"1,-4 2-118,4 3 0,-2 3-214,2 6 0,-4 1-68,4-1 0,-2 1-160,2-1 0,-2-1 102,7-3 1,-1-4-81,5-5 0,-4-3-65,-1-2 0,1 1 308,4-7 0,0 1 0,1-5 0</inkml:trace>
  <inkml:trace contextRef="#ctx0" brushRef="#br0">31109 13150 8278,'-6'8'823,"1"5"-610,-9-4 1,1 5-34,-11 5 1,1 3-98,-6 7 1,-6 1-89,-3 3 1,2-3-415,-2 3 0,8-4 198,2-6 1,1 1-490,8-10 0,5 2 710,4-11 0,7 6 0,-3-3 0</inkml:trace>
  <inkml:trace contextRef="#ctx0" brushRef="#br0">31137 13307 7967,'45'-7'0,"2"1"0,-9-4 0,-3-1 0,-2 7 0,-5-6 0,-4 5 332,3 1 0,-11 4-820,3 0-171,-10 0 659,-3 6 0,-12 2 0,-2 6 0</inkml:trace>
  <inkml:trace contextRef="#ctx0" brushRef="#br0">31279 13435 7967,'-14'11'-44,"0"3"1,-2 5-59,-3 0 0,-3 3 357,-6 6 0,-1 5-75,1 1 1,-1 4-260,1-5 0,6 0-76,3-5 1,5-4-265,4 0 1,4-7 418,6 2 0,-6-3 0,-2-2 0</inkml:trace>
  <inkml:trace contextRef="#ctx0" brushRef="#br0">31308 13619 8045,'-6'15'234,"-2"-6"71,-7 1 1,3 4-123,2 5 0,-2 0 74,2-5 0,4 0-128,1 0 1,4-4-194,1-1 0,1-6 161,4 2 1,8-5 46,6-5 0,4 2-99,-4-6 1,5-1-142,-5-4 0,0 0 81,-5 0 0,-1 4 67,-4 1 1,2 4-199,-6-5 0,-2 7 61,-8-1 0,1 2-185,-11 2 0,3 2-37,-12 2 0,0 3-24,-4 2 0,-1 2-59,1-6 1,1 0 389,3-5 0,-2 0 0,4 0 0</inkml:trace>
  <inkml:trace contextRef="#ctx0" brushRef="#br0">31450 12852 7967,'14'0'0,"-6"6"304,-3 3 1,-3 10 442,-2 5 1,-7 9-455,-2 5 1,-10 5-324,-5 4 0,2-4 30,-2 0 0,1 5 0,-6-3 0</inkml:trace>
  <inkml:trace contextRef="#ctx0" brushRef="#br0">22422 15624 8032,'6'-16'519,"4"3"193,9 13 0,4 0-1004,10 0 153,4 0 173,5 0 1,6 0-727,-1 0 0,-1 0 267,-8 0 1,-3-4 36,-7-1 0,-6 0 101,-3 5 287,-9-6 0,-4-2 0,-6-6 0</inkml:trace>
  <inkml:trace contextRef="#ctx0" brushRef="#br0">22678 15311 8032,'8'21'112,"-4"2"1,-2 6-113,-2 4 0,-5 3 559,0 7 1,-6 7-343,2 7 0,-4 0-371,-1 5 0,1-9 220,4 0 0,3-14 39,6-1 0,1-13-2199,4-6 2094,3-9 0,12-4 0,3-6 0</inkml:trace>
  <inkml:trace contextRef="#ctx0" brushRef="#br0">23047 15240 8026,'15'0'0,"4"5"104,0-1 0,11 3 265,-2-2 1,5-4-138,0 4 1,-4-2-30,-1 2 1,-1-2-37,-8 6 1,0-4-98,-5 5 1,-6 1 92,-3 8 1,-5 0 42,-5 9 1,-4 4-199,-10 10 1,-3 7-29,-7 3 0,1 4-148,-1 0 1,7 5-126,3-5 0,10-2-462,4-11 1,3-4-830,2-6 1584,0 1 0,7-25 0,1 4 0</inkml:trace>
  <inkml:trace contextRef="#ctx0" brushRef="#br0">23616 15467 8026,'27'0'0,"-3"0"0,3 2-257,-4 3 0,-1 3 142,2 6 1,0 0 234,4 0 1,-6 1-383,-3-1 0,-3 3-181,-2-3 1,-1 4 442,-4-9 0,-2-2 0,-1-1 0,2-6 0</inkml:trace>
  <inkml:trace contextRef="#ctx0" brushRef="#br0">23815 15439 8182,'-11'16'341,"-3"3"0,3 3-203,-8 6 1,-2 2-377,2 4 1,-1-4 160,1 3 0,2 1-92,-7 0 0,6-3-248,-1-7 0,8-4 417,2-5 0,6-1 0,-4 0 0</inkml:trace>
  <inkml:trace contextRef="#ctx0" brushRef="#br0">24100 15467 8026,'56'-14'0,"-3"-5"-49,-1 0 0,-8 0 151,-1 5 0,-7 6 12,-8 4 1,-1 2-194,-3 2-370,-4 0 449,-12 6 0,-1 2 0,-7 6 0</inkml:trace>
  <inkml:trace contextRef="#ctx0" brushRef="#br0">24270 15539 7976,'-1'15'0,"-4"4"0,-2-1 198,-2 5 0,-4 3 374,4 7 0,-5 3-162,-5 7 0,1 4 13,-5 1 0,5-3-291,-1-7 0,5 2-268,5-7 1,-2-5-745,6-4 1,0-7 189,5 2 1,2-8 689,2-1 0,4-7 0,7 3 0</inkml:trace>
  <inkml:trace contextRef="#ctx0" brushRef="#br0">24398 15738 7976,'6'14'281,"-4"2"35,3 3 0,-5-2 0,-5 7 1,3-1 246,-2 6 0,-3-2-422,3-4 0,-6 3 47,5-7 0,1-1-250,4-3 117,0-7-115,0 4 1,4-12-48,1 0 1,5-8-240,-6-11 1,6-1 215,-5-4 1,-1-3 4,-4 4 0,0-3-937,0 3 1,-11-4 436,-3 3 1,-5 2 624,0-2 0,-3 5 0,-6-4 0,-1-1 0,1-5 0</inkml:trace>
  <inkml:trace contextRef="#ctx0" brushRef="#br0">24270 14899 9087,'14'0'1200,"-1"8"-825,-4 6 1,-1 0 188,-3 5 1,-3 3-403,2 2 0,-2 1-248,-2-1 1,-2 3-1,-2-4 0,1 4-131,-7 2 1,2-2-258,-1-4 1,-2-2 53,6-7 148,-6 0 0,4-4-3,-2-1 365,3-6 1,6 2-37,0-10 0,1 4 167,4-4 0,4-1-148,10 1 0,4 0-52,5 5 1,2 0-136,3 0 1,4 2 113,5 3 0,1 2 0,-1 8 0</inkml:trace>
  <inkml:trace contextRef="#ctx0" brushRef="#br0">24427 15809 7949,'0'-15'-445,"0"8"595,0 0 1,-7 7 53,-2 0 1,-4 7-75,-1 2 0,4 5 16,1 5 0,1-1 304,-1 5 1,2 1-100,7 4 0,0 2 10,0 4 0,2-9-199,3 3 0,4-4-84,10 0 1,-2-10 46,7-9 1,4-4-247,6-1 0,-1-11 153,-5-3 1,-1-10-114,-3 1 1,-4-4-160,-5-2 0,-8 1 123,-2-1 1,-6 3-332,-9 2 1,-1 2 191,-13 3 1,-4 8-88,-5-4 1,1 6-162,8 0 504,4 2 0,6 1 0,0-2 0</inkml:trace>
  <inkml:trace contextRef="#ctx0" brushRef="#br0">25450 15539 6177,'14'0'474,"-3"0"-241,4 0 0,-3 0 172,12 0 0,0-2-336,4-3 1,2 4-369,3-4 1,-3 3 51,4 2 0,-4 0-671,-2 0 615,-6 0 303,-8 7 0,-7 1 0,-7 6 0</inkml:trace>
  <inkml:trace contextRef="#ctx0" brushRef="#br0">25479 15837 7976,'-8'6'-528,"1"2"377,7 0 0,8-1 143,7-7 1,2 0-36,11 0 1,-1-2-105,11-3 0,0 2-238,5-6 0,-1-1 385,1-4 0,0 0 0,-1-1 0</inkml:trace>
  <inkml:trace contextRef="#ctx0" brushRef="#br0">25934 15453 7959,'22'-8'-146,"-3"4"0,-4 2-102,0 2 0,4 0 505,0 0 0,0 2 485,-5 2 1,0 0-285,0 5 1,-1-4-132,-4 4 1,-2 2-302,-7 8 1,-2-1 105,-3 5 1,-10 1-410,-14 4 1,-6 7 246,-7 3 1,-7 3-2622,-3 2 2651,3-1 0,-13 7 0,4 2 0</inkml:trace>
  <inkml:trace contextRef="#ctx0" brushRef="#br0">26630 15283 7958,'0'-10'380,"0"1"0,2 4-90,3-5 1,7 1 60,7-5 1,8-2-149,1-3 1,7 2-90,8-7 0,6 0-239,3-4 1,-1 4-425,1 0 0,-14 9-324,-5 0 1,-10 1 138,-8 5 734,-7 2 0,-2-5 0,-6 4 0</inkml:trace>
  <inkml:trace contextRef="#ctx0" brushRef="#br0">26886 14970 7958,'8'14'649,"5"2"-383,-4 3 1,2 3-16,-1 6 1,-4 12-54,-6 3 1,0 9-28,0 0 0,-8 2-66,-6-2 0,0 1-150,-5-5 1,-2 4-275,2-5 1,2-4 251,7-5 0,-1-11-167,7 1 1,-1-14-74,5 1-877,0-11 679,6-23 0,2-3 505,6-25 0,1 6 0,-1-8 0</inkml:trace>
  <inkml:trace contextRef="#ctx0" brushRef="#br0">27057 14956 7959,'0'22'-85,"0"0"48,0-3 0,5 5 524,-1 9 0,1 3-136,-5 7 1,2-1-197,2 1 0,-2 0 27,3-1 0,-4-1-594,-1-3 1,0 3-1,0-3 1,0-3-213,0-2 1,-1 0 183,-4-4 440,-3 2 0,-6-15 0,0 5 0</inkml:trace>
  <inkml:trace contextRef="#ctx0" brushRef="#br0">26772 15581 7959,'-7'-14'76,"2"0"1,3 4 299,2 1-56,0-1 0,8-2-61,6 2 0,7-1-265,7 6 1,2-1 50,4 1 1,-4 2-175,3-6 0,0 4-9,-5-4 1,2 5-162,-11 0 242,0 2 0,-11 4-148,-3 2 0,-7 4 11,-7 6 1,-7 2 65,-12 3 1,-7 2 106,-3 2 1,2 4 46,-2-3 0,6 3 147,-1 1 1,4-4-60,6 0 0,4-7 401,9 2-241,4-3-170,6-2 0,11-8-30,3-6 0,15-6 46,-1-8 0,10 0-174,0-1 1,1 1 79,-1 0 1,-4 4 8,-11 1 1,-2 6-115,-7-2-122,-6 3 1,-10 9 170,-12 2 0,-8 10 11,-11 5 0,-8 9 163,-7 5 0,1-2-99,4 2 1,2-6 303,3 1 0,4-3-253,5-2 0,7-5-469,3-4 153,3-4-91,8-7 0,8-5-40,10-12 0,4-2-290,5-13 0,3 5 85,7-4 0,1 0 556,3 0 0,-3 2 0,3 7 0,-3 1 70,-2 4 1,1-2 49,-1 6 1,-6 0 89,-3 5 1,-3 2 177,-2 3 0,-4 3 76,-1 6 0,-4-2 351,5-2 0,-7 2-542,1-2 0,0 1 228,0-1-1925,-2 2 1175,11-10 0,-10 4 249,6-6 0,1-13 0,4-2 0</inkml:trace>
  <inkml:trace contextRef="#ctx0" brushRef="#br0">27213 15212 7959,'10'-8'0,"-1"3"0,-4 5 118,4 5 1,-4 9-103,5 10 0,-7 2 352,1 3 0,-2 6-19,-2 3 1,0 3-153,0 1 0,-6 2-85,-4 4 0,2-4 8,-1 3 1,1 2-230,-1-1 0,-3-6-361,8-4 1,-1-12-206,5-3 0,-2-5 317,-2-4 0,2-8 23,-3-6 0,4-8 82,1-11 1,0-3 252,0-6 0,0-7-91,0-3 1,0-3 90,0-2 0,1 1-40,4-1 0,-2 1-19,7-1 1,-1-1 160,5-4 1,1 2-141,-1-6 0,5 7 139,0-3 0,0 10-65,-5 5 1,5 5 456,0 4 1,0 5-167,-5 10 1,0 2-14,0 7 0,-4 8-10,-1 6 0,-5 8-138,0 12 0,-2 3 16,-2 11 0,0 2 8,0 7 1,0 0-184,0 0 1,-5 5 79,0-1 1,-1 1-626,1-5 0,2 4-39,-6 1 1,4-7-34,-4-7 1,4-7 279,-5-8 1,1-2 329,-5-12 0,4-1 0,1-9 0,-1-2 0,-4-7 0</inkml:trace>
  <inkml:trace contextRef="#ctx0" brushRef="#br0">27227 15539 7959,'15'-27'-379,"-1"3"0,0 3 189,0 7 0,1 5 1113,-1-1-225,0 7-299,0-3-179,-6 12 1,-2 7 20,-6 6 1,-6 1-90,-3-1 1,-4-1-100,-1 5 0,0 1 131,-1 4 0,1-1-62,0-3 1,1-4-819,4-5-8,2-7 117,7-2 1,11-14 172,4-6 0,2-8-668,-3-11 1082,7 3 0,-5-12 0,4 6 0</inkml:trace>
  <inkml:trace contextRef="#ctx0" brushRef="#br0">27668 14927 7959,'30'-22'0,"-3"8"433,-13 9 151,0 4 0,-6 8-140,-3 8 0,-10 5-152,-4 9 0,-10 4-498,-5 0 1,-3 7 73,-1-3 0,4 3-96,1-2 0,5 1 71,-1-6 0,5-4-540,5-5 384,2-7 0,9-3 85,3-9 1,2-5-11,8-5 1,0-3 93,4-6 0,-3 1 201,3 4 0,-1-4-102,0 4 0,-2-2-86,3 1 1,-8 4 231,-1 6 189,-1 0 0,-1 6 163,-3 4 1,-5 9-184,-5 4 1,-3 0 185,-6 0 1,5-1-172,-1 2 0,7-2-167,-2-3 1,4-8-34,1 3-288,0-9 0,1 1 177,4-6 0,3-3-86,6-6 0,0-2-256,0-13 0,1 0-30,-1-4 0,0 0-91,0-1 1,5-4 135,0 0 0,0 0 157,-5 4 1,-4 2 107,-1 4 1,1 2 249,4 7 0,0 6-98,1 3-13,-1 4 0,0 4 100,0 6 0,-6 7 159,-3 12 0,-4 1-47,-1-1 0,-1 6-48,-4-1 0,-3 1-353,-6 0 0,0-4 97,0 3 1,-2-3-96,-3-2 0,1-4 29,-5 0 0,1-5-201,-2 4 1,-1-5 77,6 1 0,-5-8 77,5-2 0,-5-6 220,5 2 1,5-3-112,5-2 1,5-2 373,0-3 1,2 2-139,2-6 1,8-1-19,6-4 0,2 0-39,8 0 0,-1-1-34,6 1 0,-1 5-145,1-1 1,-6 5 139,1-4-324,-6 6 195,2-4 1,-12 9 82,-3 3 0,-5 4-4,-5 10 0,-4 3 11,-10 7 0,-4-1-9,-5 1 0,-5-1 21,0 0 1,1 1 54,8-1 1,5-6-63,10-3 1,3-3-426,6-2 266,0-6 0,8-1 14,6-7 0,2-2 17,7-3 1,-1-1-1,2-3 0,1-4 111,-6 3 1,0 4 291,-5 1-212,7 4 0,-7 9 253,0 6 0,-6 6 270,-8 9 1,-6-1-285,-3 1 0,-3 4 103,3 0 1,-4-1-163,4-9 0,3-2-230,1-7-317,3-6 1,9-3-557,2-10 1,12-9 797,7-10 0,13-9 0,10-3 0</inkml:trace>
  <inkml:trace contextRef="#ctx0" brushRef="#br0">28535 15027 7981,'0'14'751,"0"5"-1023,0 0 0,-1 6 57,-4-1 1,-3 3 64,-6 1 0,0-1 112,0-3 1,-1-4 220,1-6-155,0 1 0,0-3-94,-1-2 0,6-2 128,0-4 0,4 0-48,-5 5 0,7-4 107,-2 4 1,4 2-77,1 8 1,0 3 333,0 7 1,1 1-51,4 3 1,-3 3 69,2 7 1,-2 0-226,-2-1 0,0 6 15,0-1 1,0-4-346,0-5 0,0-7 112,0 2 0,0-9-1004,0-5 771,0-9 1,0-6-299,0-8 0,0-11 80,0-8 0,5-6 96,0-4 0,-1-5 399,-4-9 0,0 2 0,0-2 0,0 3 0,0-5 0,0-2 0</inkml:trace>
  <inkml:trace contextRef="#ctx0" brushRef="#br0">28464 15254 7926,'21'-42'0,"-4"5"-92,7 4 0,0 3 597,4 2 0,2 6-118,3 3 1,-3 3-104,3 2 0,-7 6-397,-3 3 0,-10 3 119,1 2 0,-4 2-246,-1 3 1,-4 4 48,-10 10 1,-4-2-85,-10 7 1,-3 0 191,-7 4 1,1 7-140,-1 3 1,1-3-169,0-2 0,5-3 107,4-2 0,4-6 238,0-3 1,6-4-247,-1-6 358,7 4 1,-1-7 34,8 3 1,-1-1 54,7-3 0,-1-2-134,6 7 1,-1 1 23,0 8 1,0 1 907,1 4 0,-8 8-380,-2-4 1,-3 5-429,-2 0 1,0-1 81,0 6 1,-5-8-279,0-2 0,-4-1-8,4-8 0,-1-5-75,1-4 8,3-7 1,-4-3-138,6-9 0,0-9-193,0-1 1,0-11 190,0 2 1,0-4-49,0 4 0,6-1 100,4 1 1,3 6 254,1 3 0,2 0-83,3 5 1,-4-2 46,4 11 1,-3 0-10,-2 5 1,0 0 215,1 0 0,-7 7 63,-4 2 1,-2 5-88,-2 5 0,-2-1 15,-2 5 1,-4-4-67,-7 5 1,0 0 5,-4 4 0,-2 1-67,-2-1 0,-4 0-6,3 1 1,-1 4-11,1 0 1,-3 5-109,3-5 1,-1 7 260,1-2 1,4-4-95,6 0 0,1-6-22,4-4 0,4-4-11,10-5 1,9-8 8,10-2 1,9-10 64,5-4 1,12-10 121,12-5 1,7-3-534,-29 13 1,1 0 0,2 0 0,1 0 33,-4-1 1,0 1 0,0 0 0,-1 0-299,28-15 1,-4 6-200,-6-1 0,-2 6 711,-3 0 0,-1 0 0,-7 2 0,-1 2 0,-4 3 0</inkml:trace>
  <inkml:trace contextRef="#ctx0" brushRef="#br0">29460 16065 7869,'14'0'734,"0"0"-734,7-7 0,1 6 0,6-6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11389 9454,'-24'0,"-1"-6,23 4,-10-4,4 6,-6 0,-1 0,-5 0,-2 0,-7-7,-6 6,5-6,-4 7,5 0,1 0,-1-6,1 5,0-6,5 1,3-2,6 0,-1-4,-5 10,4-4,-11 6,11 0,-10 0,3 0,1 6,-4-4,10 4,-11-6,5 0,-7 0,1 0,-1 0,1 0,-7 0,5 0,-11 6,11 2,2 0,1 5,11-12,-4 5,5-6,-5 0,4 0,-11 0,5 0,-6 0,-1 0,-6 0,-1 0,-7 7,1-6,-1 6,0-7,1 0,5 0,-4 0,11 0,-4 0,5 0,1 0,-1 0,1 0,-1 0,7 0,-5 0,5 0,0 0,2 0,-1 0,5 0,-11 0,5 6,-6-4,-7 4,11-6,-9 0,11 6,0-4,2 4,5-6,1 0,0 0,0-6,-1 4,1-4,0 6,0 0,0 0,-1 0,7 6,-4-4,4 4,0 0,2 2,-1 0,6 11,-6-3,1 12,5 1,-6 6,7-5,0 11,0-11,0 17,0-9,0 11,0-6,0-1,7 1,-6-7,5 5,-6-11,0 5,7-6,-6-7,6 4,-7-10,0 5,0-1,0-4,0 5,0-1,0-4,0 11,0-11,6 11,-4-5,4 6,-6 1,0-1,0 0,0 1,0-1,0 1,0-7,6 5,-4-5,4 0,-6 5,0-11,6 10,-4-10,4 11,-6-11,7 4,-6-5,6-1,-7 0,0-6,0 5,6-6,-5 8,12-1,-5-6,6 4,0-4,7 0,1-1,13-1,8-5,1 6,11-7,-11 0,5 0,-6 6,0-4,-7 4,5-6,-11 0,5 0,-7-6,1 4,5-11,-4 12,11-12,-4 12,5-6,-5 7,4 0,-11 0,11-6,-11 4,5-10,-7 4,1 0,-1-5,-6 12,5-12,-5 12,13-6,-5 7,11 0,-5 0,13 0,-5 0,5 0,-6 0,0 0,-7 0,5 0,-11 7,5-6,-7 5,1-6,-7 0,5 0,-5 0,13-6,-5 5,4-6,1 7,1 0,1 0,4 0,-11 0,11 0,-11 0,5 0,0 0,-12 7,10-6,-10 5,-1-6,4 0,-10 7,11-6,-11 6,11-7,-11 0,10 6,-3-4,-1 4,-2-6,-6 0,1 0,5 0,-4 0,11 0,-11-6,4 4,-6-11,1 12,-1-12,6 12,-4-12,5 5,-7-6,-6 6,-2-5,0 12,2-12,0 5,5-6,-12 6,6-5,-1-1,-4-8,10-6,-10-1,4 1,-6-1,0 1,0-1,0-5,0-3,0-5,0-1,0-6,0 5,0-5,0 6,0 1,7-1,-6 0,5 1,-6-1,0 0,-6-6,5 5,-12-5,11 7,-10-1,10 7,-4 1,-1 6,6 1,-5 0,6 5,0-3,-7 10,6-5,-12 13,5-4,-12 10,4-11,-11 12,5-12,-7 12,1-12,0 11,-1-10,-6 10,5-4,-11 6,11 0,-5 6,1-4,-3 4,-12-6,0 2,-3 2,8-2,6 3,0 1,-4-1,-1 6,0-2,5 4,0 1,7 0,-10 1,11-1,-5-13,7-2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11403 1905,'0'-24,"0"-1,0 23,-6-4,-8 25,-2-2,-11 25,3-5,0 5,-4 0,1 9,-11 6,-6 6,18-28,0 1,1-1,1 1,0-1,1 1,-2 5,1 2,0 1,0 2,-2 1,0 1,2-1,1 0,-4 0,0-2,1-2,0-1,-1-2,-1-2,-1-3,1 1,-17 30,8-14,5 0,10-22,1-8,20-22,2-28,13-16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10422 2758,'-22'22,"1"11,9-7,2 11,-2 1,2 5,-1 6,2 3,-4 8,4 2,-3 6,3-2,-2-8,6-1,0-3,5 9,0-11,7-3,7-27,14-9,18-15,6-2,5-9,-9-6,5-1,-1 1,1-3,3-7,-8 1,4-1,6-6,-10 1,9-4,-2 1,0-2,2-5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3165BB"/>
    </inkml:brush>
    <inkml:brush xml:id="br4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15939 910 8081,'0'-14'154,"0"-1"1,0 1 363,0 0 60,6 6 1,2 2-149,6 6 0,-5 1-196,1 4 1,-2 9-235,1 10 1,-2 3 80,-7 1 1,-2 2-236,-3 3 1,-3-3 19,-6 4 1,0 0 28,0 0 1,0-1 89,-1-5 0,3-4-139,2 0 0,-1-7-50,6 2 153,1-3-229,4-8 1,8-4 79,6-8 0,2-11-110,7-8 0,6-10 41,4-5 0,0-3-57,-5-2 0,4-5 240,-3 1 1,1 1-111,-12 8 0,0 5 354,-9 10-169,4 2 310,-11 13 1,4 14-148,-6 13 0,-6 13 136,-4 6 1,-7 3-86,-2 2 1,-2-4 136,2 4 0,2-10-64,-7 5 1,7-7-57,-2-2 1,9-2-178,6-4 1,-3-2 213,3-7-433,-1 0 212,11 1 1,7-8-241,6-2 1,1-3 0,-1-2 1,-3-5 35,3 0 1,-3 1 88,-2 4 0,0 0 21,0 0 1,-6 6 213,-3 3 1,-3 12-84,-2 7 0,0 7 214,0 8 0,-2-2-76,-3-3 1,-3 3 74,-6-3 1,6-8-74,4-2 1,2-9-335,2 0 152,0-3 1,6-8-184,4-4 0,4-10-606,5-8 1,-2-7 377,7-7 0,-5-7-634,5-3 0,-7-9 1013,2-5 0,-3-10 0,-2-3 0</inkml:trace>
  <inkml:trace contextRef="#ctx0" brushRef="#br0">16422 682 8081,'0'15'-126,"0"-1"-65,0 0 1,-6 5 399,-4 0 1,-3 11 364,-1-2 1,0 6-212,0-1 0,4-8-171,1 3 0,6-9-250,-2 0 148,3-9 1,10-5-174,7-10 1,0-5-10,9-9 0,4-7-32,6-8 0,0 1-79,0 5 0,-4 6 51,3 3 0,0 3 296,-5 2 1,2 6-107,-11 3 307,0 3 1,-11 9-142,-3 2 1,-5 10 128,-5 5 0,-4 9-12,-10 5 1,-5 5 102,-9 4 1,1-1-204,-6 6 0,2-6-288,-2 1 1,3 2-434,7-1 1,1-3 347,3-7 1,-1-3-520,6-7 0,0-7-77,5-7 267,6-6 1,2-11-185,6-7 1,1-5 664,4-14 0,3-12 0,6-3 0</inkml:trace>
  <inkml:trace contextRef="#ctx0" brushRef="#br0">16507 1066 8081,'21'0'0,"6"0"265,6 0 0,0 0-172,-5 0 0,-4 0 104,0 0 1,-7 2-737,2 3 1,-5-2 283,-4 6 0,-4 1 255,-6 4 0,0 0 0,0 0 0</inkml:trace>
  <inkml:trace contextRef="#ctx0" brushRef="#br0">16521 1322 8081,'10'5'0,"-1"0"0,-4-1-23,5-4 0,-6 5 90,6 0 0,-7 1 11,2-1 1,-4 3-155,-1 6 0,5 0 82,0 0 0,0 1-66,-5-1 1,0 0 89,0 0 1,0 1-115,0-1 0,0 0 151,0 0 1,0-4-15,0-1 0,1-4 170,4 4 0,-2-6-23,7 2-154,-1 3 0,5-5 109,0 7 115,-6-1 0,3 5-40,-6 1 0,0-6-196,-5 1-209,0-1-371,0 5 165,0-6 1,1-8-881,4-9 1261,-3-10 0,17-10 0,-3-7 0</inkml:trace>
  <inkml:trace contextRef="#ctx0" brushRef="#br0">16877 1194 8081,'14'-6'368,"-3"-2"-307,3-6 1,-3-2 233,8-3 0,4-2-102,0-2 0,4-4-42,2 3 1,-1-3-246,0-1 0,1 1 118,-1 3 1,-1 2-715,-3 3 0,-4 5-68,-5 0-500,-8 0 1258,0 12 0,-14-11 0,0 6 0</inkml:trace>
  <inkml:trace contextRef="#ctx0" brushRef="#br0">17175 711 8081,'10'0'195,"-1"0"1,-4 11 38,5 3 1,-7 13 146,2 6 0,1 5 107,-1 14 0,-1 2-137,-4 7 1,-1 1-282,-4 9 0,2-1 96,-2-30 0,0 0 0,1 34-209,-6 2 1,7-11 124,-2-8 1,4-10-269,1-14 0,4-1-178,1-13-108,6 0-81,-9-11 0,6-10 194,-4-12 1,-2-3-458,3-12 1,-4 2 532,-1-10 0,0-3-488,0-7 771,-6-4 0,-2-6 0,-6 0 0</inkml:trace>
  <inkml:trace contextRef="#ctx0" brushRef="#br0">17161 1052 8077,'0'-8'-45,"0"14"0,-6 7 663,-4 16 1,-2-3-156,-2 12 0,-5-5-89,0 5-199,-7-6 1,11 7-276,-4-5 104,9-8 1,-1 0-438,6-7 1,-4-5 130,4-5-364,0-5 0,7 0 333,3-8 1,-2-11-726,6-8 1058,-5-4 0,14-2 0,-2 1 0</inkml:trace>
  <inkml:trace contextRef="#ctx0" brushRef="#br0">17161 1137 8077,'19'2'374,"0"3"1,0 4-65,-5 10 0,1-2 118,-1 7 0,0-2-63,0 2 0,-4 1-257,-1-6 1,1 0-209,4-5 0,0-6-332,0-3 0,-4-3-508,-1-2 1,1 0 197,4 0 742,0-7 0,0-7 0,1-8 0</inkml:trace>
  <inkml:trace contextRef="#ctx0" brushRef="#br0">17460 810 8098,'14'0'742,"0"0"1,-4 0-287,-1 0 0,-4 7-198,4 2 0,-5 9-415,0 0 0,-2 3 119,-2-2 0,0 1-226,0 4 1,0 1 161,0-6 1,-5 2-217,0-2 129,-6-3-132,10 4 1,-6-10-308,7-1 360,0-6 1,2 2 314,3-10 0,1 2-105,4-6 0,2 4 60,-2-5 0,2 7-41,3-1 1,-1 2 286,0 2 0,0 0-72,0 0 1,-4 2 173,-1 2 0,-5 6 36,0 9 0,-2-2 23,-2 7 0,-2 0 47,-2 4 1,-4 0-96,-7 1 0,0 4-68,-4 0 1,-2 7-40,-3-2 0,-2-2-215,2 2 1,-3-2 158,-1 2 1,-1-5-517,1-9 1,6-4-134,3-5 1,3-7-369,2-4 0,6-4-372,3-4 1,3-12 131,2-13 1059,0-5 0,7-15 0,1-2 0</inkml:trace>
  <inkml:trace contextRef="#ctx0" brushRef="#br0">17460 1152 8058,'-6'18'-209,"-4"1"0,-3 2 82,-1-2 1,-5 3 510,0 6 0,-4-1-102,4-3 0,0 1-570,4-6 1,6 0-111,-1-5 1,7 1-497,-1-1 894,2-6 0,2 4 0,0-4 0</inkml:trace>
  <inkml:trace contextRef="#ctx0" brushRef="#br0">17488 1336 8058,'22'5'123,"-3"0"0,2 4-18,-2-4 1,0 6 98,-5-1 1,0-3-98,0 3 1,1-2 78,-1 1 0,0 2-654,0-6 0,-4 5 91,-1-6 377,-6 1 0,10-5 0,-5 0 0</inkml:trace>
  <inkml:trace contextRef="#ctx0" brushRef="#br0">17844 881 8058,'8'21'-90,"-2"1"40,-6 7 1,0 1 967,0 3 0,0 1-337,0 4 0,-2 3-238,-2-3 1,2 2-277,-3-2 1,-1 1 100,1-6 0,0 7-605,5-2 0,0-5 304,0-5 0,0-5-1552,0-9 1283,7-6 0,1-4-441,6-8 1,-5-11 458,1-8 1,-7-9 383,2-1 0,3-7 0,0 4 0</inkml:trace>
  <inkml:trace contextRef="#ctx0" brushRef="#br0">17915 995 8054,'6'-35'0,"4"-3"0,2 4 143,2 1 0,2 4 89,3 5 0,-1-1 96,5 6 0,-4-4-77,5 4 0,-5 0-30,5 4 1,-7 6-150,2-1 0,-3 7 135,-2-1 1,-5 8-142,1 6 1,-7 10 104,2 9 1,-4 5-105,-1 9 1,0 6 29,0 3 1,0 2-69,0-2 1,0 3-184,0-3-599,-6-3 662,4 0-346,-4-6 0,6-7-10,0-2-401,0-4 1,0-7 680,0 1-366,0-7-377,0 4 910,0-13 0,-6-8 0,-2-8 0</inkml:trace>
  <inkml:trace contextRef="#ctx0" brushRef="#br0">17872 1123 8048,'14'-6'-14,"1"-2"583,-1-6 0,6 4 86,4 1-394,-3-1 0,4-4-217,-6 0 0,4 6 1,-4 2-480,-1-1-201,-2 6 1,-7-4 178,1 10 337,-7-4 1,1 17-1,-8-4-214,-6 2 0,-7 4 84,-2-1 138,-6 6 1,3-9 300,-7 3-144,1 3 1,6-11 43,3 4 1,3-9 562,2 3-421,6-5 24,1 2 1,14-8 77,2-2-354,10 2 115,-3-11 0,9 7-108,-6-4 0,5-1 113,-5 7 1,4-6-287,-4 5 0,-4 1 1,-7 5-44,-2 4 1,-1 3 138,-5 6 353,-7 7 1,-5 1-57,-7 6 0,-7 1 1,4-1 46,0 1 1,-3 4 38,6 0 0,2-2 757,7-7-471,4 3 201,6-11-1480,0 4 507,12-12 1,-1-3-240,13-10 0,-5-4-456,5-10 0,0 1 405,4-5 0,-4-1 484,-1-4 0,-5-7 0,2-1 0</inkml:trace>
  <inkml:trace contextRef="#ctx0" brushRef="#br0">18384 938 8353,'19'-14'326,"0"0"-318,6-7 0,-1 4 0,7-5-4,3 1 0,0-2 487,0 4-196,-4-7 1,4 11-582,-12-6 1,4 7-1,-7 0-478,-2-1 0,-6 6 147,-1-1 264,-7 7 353,3-3 0,-6 0 0,0-2 0</inkml:trace>
  <inkml:trace contextRef="#ctx0" brushRef="#br0">18683 554 8027,'1'24'0,"4"0"0,-4 0 0,6 10 0,-7 4 0,0 10 0,0 2 0,0 13 0,0 4 0,0 2 0,-2 1 1144,-3-4 0,-1 7 1,-5-7 276,2-3-1109,5-9 0,-2-7-493,6-9 1,0-5-567,0-9 0,0-3-780,0-7 1223,0-6 1,0-4 0,0-10-852,0-8 641,0-7 152,0-7 1,-5-2 0,-1-3 40,-2-5 1,3-8 320,-4-1 0,6-7 0,-4 3 0</inkml:trace>
  <inkml:trace contextRef="#ctx0" brushRef="#br0">18611 1009 7779,'0'15'869,"0"0"-556,0 4 0,-6-1-108,-3 5 0,-6 0 0,-2 2-106,-2-2 1,-5 1-386,5 5 1,-4-1 291,4 0 0,-5 1 1,4-1-997,-3 1 472,6-1 189,3-6 329,1-1 0,5-7 0,-6 0 0</inkml:trace>
  <inkml:trace contextRef="#ctx0" brushRef="#br0">18711 967 8293,'8'20'1542,"-2"-4"-1165,1 11 0,-6-10-14,4 7 0,-4-2-1026,-1 2 448,7-4 1,-1-5-281,4-1 1,2-2 248,-2-2 1,2-4 245,3-6 0,-1 0 0,0 0 0</inkml:trace>
  <inkml:trace contextRef="#ctx0" brushRef="#br0">18839 697 8071,'8'0'21,"4"0"0,-4-2 159,7-3 0,4 2 0,1-5 83,2 2-234,2 1-49,4 5 1,-4 0 127,0 0 1,-7 0-108,2 0 1,-5 2 0,-4 2 286,-5 6-122,-4 3-42,-1 1 1,-1 2-164,-4 3 1,-5-2 0,-7 5 105,-2-1 0,-6-1-128,1-1 0,-3 2 173,-1 2-210,-1 4-16,1-11 147,-1 11 1,3-11-97,2 3 0,8-8 1,7-2 236,-3 2-91,6-5-30,0 1 1,7-7-21,4 0-11,3 0 1,11-5 14,0 0 1,8-6-114,1 2 0,7-4 1,6-1-146,-3 0 21,-3 6 198,0-5 0,-5 10 83,3-6-110,-10 5 0,-2-2 485,-7 6-332,0 0 1,-4 0 233,-1 0-162,-5 0 61,2 6 0,-8 2-99,-2 6 0,2 1 0,-4 1 35,-1 2 1,4 3-26,-6 3 0,5 3 1,0-4 113,2 4-192,2 8 1,-5-5 88,1 3-215,-1 3 0,7-6 0,1 5 156,1 0 0,6-5-321,-5 3 1,4-3 0,-4-3-66,-2-3 193,5-4 0,-6-6 2,2 1 1,-4-6-150,-4 1 0,0-7-307,-5 1 0,-5-2 208,-5-2 0,0-2 53,5-2-897,-7-4 488,5-13-70,-4-1 1,5-6 744,1-1 0,-6-12 0,-2-3 0</inkml:trace>
  <inkml:trace contextRef="#ctx0" brushRef="#br0">19010 1180 8288,'-2'13'894,"-3"-4"-676,-3 4 219,-12 1 0,2 3-26,-5 7 1,4-5-411,-5 5 0,7-1 67,-2 6-761,3-7 0,3 3 447,4-6 1,-2 0 245,6-5 0,0 1 0,5-1 0</inkml:trace>
  <inkml:trace contextRef="#ctx0" brushRef="#br0">19294 1237 7943,'22'0'0,"-1"0"1174,-7 0 1,0 5-650,0-1 0,5 1 0,0-5 373,-1 0-420,-3 6-1761,0-4 0,-1 9 231,0-6 1052,0 6 0,0-10 0,1 6 0</inkml:trace>
  <inkml:trace contextRef="#ctx0" brushRef="#br0">20502 924 8028,'-7'13'424,"-1"3"-354,3 12 1,3 5-71,-2 0 0,-4 7 211,-2-2 0,2 7 338,-1 3 1,4-7-298,-4-8 1,1 2-240,-2-2 0,2-5 5,4-4 0,2-11 174,-3 1-261,4-9 1,1-2 58,0-13 1,1-5-142,4-14 1,3-6 37,6-2 0,5-6-490,0-4 1,5 1 196,-5-6 0,6 6-12,-1-2 0,-4 10 574,-1 5 0,-3 10-89,-2 4 161,0 3 46,1 14 1,-7 5 245,-4 16 1,-2 5-220,-2 9 1,-2 4 386,-2 5-433,-4-5-17,-7 4 0,6-11-26,-1 3 0,6-5-309,-6-4 1,7-4 136,-2-5-118,4-7 0,2-4 51,4-8 0,-2-9 0,7-9-767,1-5 330,1 2 1,3-15-102,-1 7 1,5-5 190,0 5 235,0 0 0,-5 9-129,0 0 256,7 13 1,-6-6 10,4 12 0,-3 4 214,-2 10 1,-1 9-186,-3 15 0,-4 3-250,-6 7 199,0-1 0,0-1 0,0-1 23,0-2 0,6-7 0,2 4 0</inkml:trace>
  <inkml:trace contextRef="#ctx0" brushRef="#br0">21256 825 8077,'-11'9'0,"-3"1"1068,-2 1-417,0 8-263,-4 3 0,-3 11 454,-5 0-561,0 6 0,-1-2-49,1 5 0,6-7 120,3-6-412,9-1 1,-1-12 134,6 3 1,2-5-127,8-4 1,3-4 0,6-8-568,0-2 0,7-4 272,2-7 0,0-5-443,0-4 0,-1-3 297,2-1 1,-3 1 222,-7 3 1,0-1-1,-1 6 143,-4 2 0,2 6-200,-6 1 1382,6 7-731,-9 3 0,6 8 162,-4 6 0,-2 2 336,3 3 0,-2-2-495,2 7 0,-2-7 1,5 2-361,-2-3 1,5-3-607,-2-4 1,-1-2 87,2-7 72,-7 0 0,8-2 478,-6-3 0,-1-9 0,-4-8 0</inkml:trace>
  <inkml:trace contextRef="#ctx0" brushRef="#br0">21327 839 8077,'14'6'0,"0"4"0,7 9 594,3 4 0,-2-1-191,2 2 1,1-5-134,8 5 1,-3-7-154,3 2 1,-1-2-140,1 2 0,-5-3-417,1 3 1,-2-3 222,-8-2 0,4 0-314,-4 1 0,-5-3 11,-4-2-696,-7 2 877,3-10 0,-6 1 338,0-12 0,0-1 0,0-17 0,0 5 0</inkml:trace>
  <inkml:trace contextRef="#ctx0" brushRef="#br0">21782 938 8024,'-2'-49'0,"-2"7"0,2 5 0,-3 9 0,-1 1 356,1 3 1,1 4-52,4 6 0,-2 6 344,-3 3 0,4 5-186,-4 5 0,-3 4-41,-1 10 1,-4 5-155,-1 9 0,-5 10-50,0 9 0,-6 3-834,1 2 1,-3-2 471,-1-3 1,5 2-54,4-7 1,4 1 0,0-6 0</inkml:trace>
  <inkml:trace contextRef="#ctx0" brushRef="#br0">23047 697 8058,'0'-21'0,"0"4"399,0-7 1,-1 7 45,-4-2 1,2 3-68,-7 2 1,1 4-136,-5 1 1,-2 1 28,-3-2 0,-3 4-73,-7 6 0,6 0-1,-1 0 1,0 6 4,-4 4-29,-1 2 0,1 9 23,0 3 0,4 4 42,0 5 0,7-1-161,-2 6 1,5 1 23,4 9 0,4 2-113,6 7-457,0-6 384,0-2 1,6-8-1,4-3 158,2-5-226,9-3 0,1-8 0,8-5 1,2-6-307,1-6 318,0-3 1,0-4-472,0-3 399,-6-3 1,-2-6 0,-6 0-732,-1 0 660,-2-7 0,-4 5 1,-2-4-933,-6-1 781,-2 6 1,-8-4 356,-4 9 1,-4-1-272,-5 6 480,-3 1-201,-7 4 1,3 4 400,2 1-285,-3 6 1,11-5 1233,-3 4 22,3 3-1281,9-12 1,7 5 31,9-6 0,10-6 1,5-3 147,3-4-265,1-1 0,0 0 148,1-1 0,-1-2 8,1 3 1,-6-4 0,0 10-209,-3 1 1,-1 0 249,-5 7-87,0 0 0,-6 11 193,-3 4-220,-3 8 0,-4-1 59,-3 7-175,-3-1 143,1 1 0,-1-2-458,3-4 0,3 2 0,-2-6 126,2-1 0,4-4 238,2-4 46,-2 2 0,11-10 0,-6 4 0</inkml:trace>
  <inkml:trace contextRef="#ctx0" brushRef="#br0">23190 1166 8058,'7'-8'-50,"6"2"0,-10 1 301,7 0-149,-7-6-13,10 9 1,-6-5-36,8 2 1,-6 3-251,1-3 1,-2 2 103,1-1 0,4 2-335,-4-3 1,-1 4 91,1 1 335,1 0 0,4-7 0,0-1 0</inkml:trace>
  <inkml:trace contextRef="#ctx0" brushRef="#br0">23232 1137 8058,'-14'0'297,"6"0"0,0 0 401,3 0-427,4 0 1,-4 0-155,10 0 1,-2 0 2,7 0 1,5-6-183,9-3 0,3-3 33,1 3 0,2-2 140,4 6 0,-4-4-496,3 4 1,-3 0 196,-2 5 0,-1 0 188,-3 0 0,3-6 0,-5-2 0</inkml:trace>
  <inkml:trace contextRef="#ctx0" brushRef="#br0">23460 881 8094,'-13'2'109,"4"3"0,1-2 307,3 6 0,3 1-1,-2 4 1,-3 2-120,3 3 0,-3 3-50,3 6 0,2 2-10,-3 4 0,-1-3 71,1 7 1,0-2-43,5 2 1,0 2-232,0-7 1,8-1 80,7-9 1,2-2-779,11-7 1,-1-8 133,11-6 529,0-12 0,11-17 0,2-7 0</inkml:trace>
  <inkml:trace contextRef="#ctx0" brushRef="#br0">1152 5516 14791,'-8'-6'-2332,"0"4"2787,4-3-544,2-3 36,-4 7 0,1-7 429,0 3-2,0 4-267,5-6 1,0 6 186,0-4-33,0 3 0,7-4 112,2 6 0,-1 0-42,2 0 0,-6 0-12,6 0 0,-5 5 175,4 0-219,1-1 1,4-4 173,0 0 1,0 0-134,0 0 1,2 0-32,3 0 1,-1 0-197,5 0 0,-1 0-33,2 0 1,3 0-51,-3 0 0,1 0 227,-1 0 0,2 0 11,-2 0 0,1 0-386,-1 0 0,1 2 29,-6 3 1,5-4-5,-5 4 0,1-2-8,-1 2 0,-1-4 199,6 4 1,-6-3-59,6-2 1,-3 0 153,7 0 0,-3 0-225,9 0 0,-3-5 119,2 0 0,-1-4 7,6 4 0,-5-1 65,5 1 1,-6 3-146,1-2 1,1-3 26,0 3 0,-3-1-132,-7 5 0,3-2 79,-3-2 0,2 0 2,3-5 1,4 6-147,0-2 0,7-3 103,-2-1 1,3 1-108,1-2 1,-1 6 84,-3-6 0,3 7-135,-3-2 0,-3-1 156,-2 1 1,-3-4-157,-1 4 0,-3 0 73,-2 5 1,-2 0 54,-3 0 0,-1-1 108,5-4 1,-4 3-39,5-2 0,0 2 127,4 2 0,-3 0-102,4 0 1,-4-2 67,8-2 0,-3 2-36,-1-3 0,4 2-44,0-2 1,2 4-56,-2-4 1,-3 4-15,3 1 1,-4 0 4,-6 0 0,4 0 62,-3 0 0,3 0-177,1 0 0,1 0 104,-1 0 1,2 0 10,3 0 1,2 0-16,3 0 0,3 0 137,-3 0 0,1 0-38,-1 0 1,2 0 163,-7 0 1,2 0-58,-2 0 1,-3 0-118,3 0 1,2 0 122,-2 0 1,8 0-47,2 0 1,-1 0-174,6 0 0,1 1 93,-2 4 0,1-4-168,-6 4 1,-4-2 77,0 2 1,-2-3 56,2 2 0,8-2 28,-3-2 1,4 0-40,1 0 0,7 0 112,6 0 1,6 0-97,-6 0 0,-1 0 103,-7 0 1,0 0-63,-5 0 0,10-5 127,-1 0 0,3 1-56,-3 4 1,4 0-127,1 0 0,-2 0 110,-8 0 0,0 0 6,-9 0 0,8 0-83,-9 0 0,10 0 71,1 0 1,7 4-118,1 1 0,1 0 95,-5-5 1,-2 2-124,-3 2 1,2-2 87,-7 3 0,7-4-8,-2-1 0,8 0 79,2 0 1,4 0-81,-4 0 1,-1 0 127,-4 0 0,-6 0-97,-4 0 1,-1 0 15,1 0 0,5-5 3,10 1 0,-2-1-64,6 5 0,-6-2 32,2-2 0,-4 2-131,-1-3 0,0-1 187,0 1 0,0-1-4,0 1 0,11 2 48,3-6 1,-3 5-82,-7 0 0,-2 2-26,-2 2 0,1 0 8,4 0 1,3 0-7,6 0 1,6 0-375,4 0 0,-4 0 304,-1 0 0,-8 0 50,-2 0 0,7-2 7,-33 0 1,0 0-1,1 1 1,0 0 95,0-1 0,-1-1 1,1 2-1,0 1-28,35 0 0,-3 0 200,-2 0 0,3 0-188,-32 0 1,1 0 0,-1 0-1,0 0 45,39 0 1,-2 0-72,-4 0 1,1 0-97,-33 0 0,0 0 0,-2-1 1,1 0-55,5-1 0,1 0 1,-3 0-1,0 0-238,3-2 0,-1-1 0,-5 3 0,0-1 353,0-2 0,1 1 0,-2 2 0,0 1 0,2-2 0,-1 1 0,1 1 0,0 0 0,-1 1 0,1 0 0</inkml:trace>
  <inkml:trace contextRef="#ctx0" brushRef="#br0">7266 3853 8357,'-8'-15'0,"-3"1"0,6 0 0,-4 0 0,4 0 0,-2 4 0,3 1 0,2-2 0,-3-8 0,-1 3 0,1-5 0,2 1 0,-5 4 0,5-6 944,-6 3 0,4 3-490,-5-3 0,1 2 1,-5-1-255,0-1 1,-2 0-437,-3 5 199,-3 0 1,-12 0 120,1 0 0,-11-1-261,1 1 94,-2 0-761,-4 6 792,4-5 0,1 12 1,6-4 99,-1 4 1,2 1 0,0 1-34,-3 4-17,-14 9 0,2 10 1,-9 9 0,-3 5-96,3 9 1,2-3 133,12 4-38,6-4 0,17-1 0,4-1 42,4 1 1,3-7 0,10-2 722,-2-4-1205,1-8 0,5-3-1746,4-10 1322,3-3 1,6-9 604,0-6-222,-6-7 482,5-12 0,-5-7 0,6-2 0</inkml:trace>
  <inkml:trace contextRef="#ctx0" brushRef="#br0">6029 3611 8353,'-14'0'284,"-1"0"1,7 2-24,4 2 1,1 11 688,-2 8-529,3 10 0,-4 4 448,6 5-486,0 7 0,0 0-71,0 3 1,0 1 113,0-11-164,0-2-186,6-12 27,-4-6 0,10-1-278,-2-7 1,9-6 192,5-3-2151,2-16 1500,15-12 1,12-16-338,-19 14 1,3-2 969,1-1 0,1-3 0,10-12 0,0-4 0,2 0 0,-1 0 0</inkml:trace>
  <inkml:trace contextRef="#ctx0" brushRef="#br0">15867 3739 8238,'-15'-22'120,"-4"3"1,3 3 304,-3 2 1,3 4-120,2 1 1,-2 6 144,-3-2 0,3 3-219,-3 2 0,-3 0 18,-1 0 1,0 5 31,0 0 0,5 6-30,-1-2 0,-1 4-103,1 1 54,0 7 1,5-4 1,0 7 39,-1 6-119,1 6 1,0 13-70,0 3 1,-7 4 138,-3 0 0,2 6-365,-1 0 0,10-1 69,-1-4 1,9-2 168,0-2 1,4-6-131,1-9 1,8 0 94,6-10 1,8-3 29,11-10 0,-1-3 4,6-2 1,-5-4-168,5-6 0,-2-6 0,4-4-444,-3-2 0,-10-4 435,2-3 1,-10-2-981,0-2 542,-4-4 270,-7 11 1,-1-9-803,-7 6 614,0-6 0,-2 9-34,-3-3 0,-3 8 207,-6 1 0,0 2-6,0-1 1,-2 1 37,-3 3 1,3 4 301,-3-4 1,4 3 4,0 2 0,3 2 76,2 3 1,-1-2 59,6 6 1,1-4-54,4 5 301,0-7 1,6 3-154,3-6 1,9 0 33,1 0 0,0 0-108,-5 0 1,0 0-67,0 0 0,-1-2-7,-3-2 0,2 1 77,-2-7-24,-4 7-110,7-3 58,-12-1 25,12 6-159,-12-6 93,6 14 258,-7-6-255,0 12 1,0 1-90,0 10 1,0 9-166,0 5 1,0 3 26,0 2 0,0-2-211,0-3 1,0 1 343,0-6 0,6 0 0,2-4 0</inkml:trace>
  <inkml:trace contextRef="#ctx0" brushRef="#br0">15981 4308 8148,'-14'0'2089,"0"0"-1507,0 0 1,6 1-131,3 4 1,10-4-320,4 4 1,10-3 228,5-2-435,3 0 0,6-2 0,3-3 261,5-4 0,-6-4-263,8-1 0,-10 0-936,0 0 1,-8 4 559,-1 1 1,-7 1-1585,2-2 2035,-9 4 0,-4 0 0,-6-2 0</inkml:trace>
  <inkml:trace contextRef="#ctx0" brushRef="#br0">16194 4123 8959,'-6'22'633,"3"6"-76,-7 1 1,6 5-73,-6 9 0,2 5-196,-1-1 0,-2 0-142,6-4 1,0-7-192,5-3-736,7-9 1,1 0 563,6-10 1,2 2-126,3-11 1,-2-2 0,5-8-109,-1-4 449,4-10 0,-3-10 0,6-7 0</inkml:trace>
  <inkml:trace contextRef="#ctx0" brushRef="#br0">16450 4094 8409,'19'0'133,"0"0"0,7 0 295,-3 0 1,9 0-90,1 0 0,2 0-380,-2 0 0,-5-4-108,1-1 1,-2 0-668,-8 5 184,0 0 100,-5 0 1,-6 6 96,-4 4 435,-2 3 0,-15 7 0,-2 2 0</inkml:trace>
  <inkml:trace contextRef="#ctx0" brushRef="#br0">16521 4308 8139,'-22'0'563,"2"0"69,12 0 301,-5 0 109,12 0-734,1 0 1,9 0-83,10 0 0,5 0 14,9 0 1,-1 0-154,6 0 1,-1-2-544,6-3 0,0 4 346,-1-4 0,-1 3-2196,-3 2 2306,-3 0 0,-6 0 0,-1 0 0</inkml:trace>
  <inkml:trace contextRef="#ctx0" brushRef="#br0">17517 3782 8088,'0'-15'0,"-5"1"0,0 0 226,0 0 354,5 6-301,0 1 1,0 20-1,0 6 0,0 19 264,0 9-367,0 7 1,-1 5 96,-4 2 1,2-2-30,-6 2 0,1-2-268,-2-3 0,-2 1 249,2 0 1,-1-6-292,1-4 1,-1-9 88,7-5-240,-7-9 1,7-5 24,-5-10 1,6-4-95,-2-10 1,4-9 97,1-10 1,0-10-70,0-9 0,7-3-318,8-11 1,-1 4 209,5-9 0,-2 2-74,2-2 0,2-2-169,2-7 0,3 6 544,-7 3 1,4 12-8,-4 7 1,5 8 158,-5 12 1,0 4 591,-5 9 1,0 5-376,1 10 1,-3 5 234,-2 9 1,-4 3-34,-6 6 1,0 1-319,0-1 0,-2 5 284,-2 0 0,-6 5-582,-9-5 0,3 5-8,-3-4 0,-1-1-16,1-5 1,0-6-226,5-3 0,0-3 143,-1-2 1,1-1 9,0-4 1,6-1 99,3-3 0,4-2 182,1 7 0,0-6-111,0 6 1,6-1 174,3 5 1,6 2-26,4 3 0,1-1-93,4 5 0,3-5-120,-4 1 0,4-4-256,2 0 1,-2-7-212,-4-4 0,3-2 222,-7-2 0,-1 0 342,-3 0 0,-1-6 0,0-2 0</inkml:trace>
  <inkml:trace contextRef="#ctx0" brushRef="#br0">17730 4208 8088,'9'0'-293,"1"0"0,4-5 340,5 1 0,6-1 44,-1 5 0,8-5 36,1 0 1,5-4-546,-5 4 1,0-4 167,-4 4 0,-3-5 92,-2 6 158,-3-1 0,-7-1 0,0-2 0</inkml:trace>
  <inkml:trace contextRef="#ctx0" brushRef="#br0">17972 4080 8088,'-8'0'0,"-3"11"526,6 3 1,0 10 19,5 0 1,-1 9-45,-4 5 0,3 1-551,-2-1 0,-3 3 74,3-3 1,0-3-683,9-2 1,3-4 444,6-6 0,0-2-253,1-7 0,-1-4 217,0-1 1,0-6-1060,1 2 1307,-8-10 0,6-9 0,-5-8 0</inkml:trace>
  <inkml:trace contextRef="#ctx0" brushRef="#br0">18085 4379 8088,'7'-8'0,"-4"-3"378,6 6-128,1 0 0,6 5 120,3 0 0,-4-1-252,4-4 1,2 3-222,-2-2 1,5 2-482,-6 2 0,6 0 337,-5 0 1,0 0-50,-5 0 0,1 0 12,-1 0 284,-6 0 0,4-6 0,-4-2 0</inkml:trace>
  <inkml:trace contextRef="#ctx0" brushRef="#br0">18256 4151 8088,'0'16'503,"0"3"0,0 3 98,0 6 0,0 1-390,0-1 0,-2 6 24,-2-1 0,2 5-438,-3-5 1,4 0 187,1-5 1,0-4-980,0 0 1,0-12 993,0 3 0,12-11 0,4 3 0</inkml:trace>
  <inkml:trace contextRef="#ctx0" brushRef="#br0">18611 4208 8088,'0'22'45,"0"0"-45,0-3 0,0 2 409,0 2 0,0 4-94,0-3 0,0 1-792,0-1 1,0 1 230,0-6 0,5 0 246,0-5 0,6 1 0,-3-1 0</inkml:trace>
  <inkml:trace contextRef="#ctx0" brushRef="#br0">18725 4066 8064,'14'0'164,"1"0"1,-1 0-146,0 0 1,8 0 1000,7 0 0,5 0-494,9 0 0,4 0-470,1 0 1,6-2 25,-2-2 0,-5 2-228,-4-3 1,-4-1-552,-10 1 0,1 0 412,-11 5 0,-5 0-1359,-5 0 1401,-6 0 0,-15 7 1,-12 1-1</inkml:trace>
  <inkml:trace contextRef="#ctx0" brushRef="#br0">19052 3782 8043,'2'19'-198,"3"-1"0,-4 14 198,4 1 0,-4 7 1301,-1 2 1,-1 7-549,-4 3 0,2-1-471,-7 1 1,1-1-52,-5 1 0,6-3-1434,3-7 1,4-5 1202,1-4 0,0-3 0,0-2 0</inkml:trace>
  <inkml:trace contextRef="#ctx0" brushRef="#br0">19450 3796 8021,'15'0'-54,"-1"0"0,2 0 316,3 0 0,-2 0 428,7 0 1,-1 6-541,6 4 0,-1 2 64,1 2 0,-1 1-258,0-1 0,-1 0 78,-3 0 1,-3-1-633,-7-4 1,0 4-465,0-3-143,0-4 1205,1 6 0,-1-10 0,0 4 0</inkml:trace>
  <inkml:trace contextRef="#ctx0" brushRef="#br0">20005 3554 8197,'-5'14'1406,"0"1"1,-4 5-987,4 4 1,-6 7-113,2 3 0,-9 7-15,-1 1 1,-4 9-73,4 10 0,-5-2-222,5 2 0,-5 1 4,5-5 0,0 3 104,5-8 1,0-1-522,0 1 0,6-6 217,3 1 1,3-9-619,2-5 1,2-9 148,3-5 0,3-5-94,6-5 1,5-5 78,0-14 0,4-6-2,-4-12 683,7-13 0,-4 9 0,6-9 0</inkml:trace>
  <inkml:trace contextRef="#ctx0" brushRef="#br0">20076 3668 8021,'8'6'215,"-2"4"78,-6 9 1,0 4 17,0 10 1,-1 5 121,-4 10 0,3-2-122,-3 6 0,-1-7-68,1 3 0,1-1-198,4-4 0,0 1 88,0-11 0,0-1-283,0-8 1,0 1 209,0-6-434,0 0 192,0-11 1,0-4-112,0-8 0,0-6-85,0-9 1,0-3 133,0-6 1,0-7-2,0-3 1,0-8 82,0-1 1,4-7-124,1 2 0,6-3 75,-1-2 0,2 6 31,3 4 0,0 4 151,4 5 1,3 8 232,7 7 0,-5 10 528,-1-1 0,-4 9-386,5 0 0,-7 5 254,2 5 0,-5 3-167,-4 6 1,-4 5-102,-6 0 0,0 2-120,0-2 1,-1 1-13,-4 4 0,-5 4-101,-9 1 1,2-1-232,-7 5 1,1-3-240,-6-1 0,2-2 198,4-4 0,2-2-73,7-7 1,0-1-87,0-4 149,6 4 36,1-5 219,7 6 0,11 0-133,4 0 1,4 1 21,0-1 1,1 2 60,4 3 0,3-4 27,-4 4 0,-1-3 36,2-2 0,-5-1 56,5-4 0,-7 2-1118,2-6 976,-3 0 0,4 1 0,3 2 0</inkml:trace>
  <inkml:trace contextRef="#ctx0" brushRef="#br0">20403 4080 8021,'14'-5'190,"0"1"0,2-3-184,3 3 0,-2 0 72,7-5 1,-5 4-178,5-4 0,-7 1 124,2-2-639,3-2 0,-6 9 614,3-7 0,-9 7 0,-4-3 0</inkml:trace>
  <inkml:trace contextRef="#ctx0" brushRef="#br0">20531 3966 8021,'-6'-8'-24,"2"2"73,-5 6 1,4 0 289,-4 0 0,6 6 179,-2 4 0,3 9 101,2 5 0,0 4-198,0 5 0,0-1-39,0 6 1,0-5-140,0 5 1,0-5-220,0 5 0,7-8-164,2-2 1,4-1-327,1-8 1,0 0 52,0-5 0,1-4-580,-1-1 0,0-6 161,0 2 832,0-10 0,1-9 0,-1-8 0</inkml:trace>
  <inkml:trace contextRef="#ctx0" brushRef="#br0">20645 4236 8021,'1'-12'119,"4"2"28,3-2 1,6 10 164,0-3 1,5-1-69,0 1 1,6-1-581,-1 1 1,1 4-14,-1-4 0,1 3-187,-6 2 0,0 0 212,-4 0 1,-6 0 323,0 0 0,-5-6 0,2-2 0</inkml:trace>
  <inkml:trace contextRef="#ctx0" brushRef="#br0">20773 4080 8021,'0'-8'469,"0"15"0,0 4 102,0 12 1,0 1-163,0 4 0,0 1-166,0-1 0,0-1-359,0-3 1,0 6-26,0-6 0,0 1-462,0-6 614,0-3 1,1 3-12,4-10 0,3-3 0,6-6 0</inkml:trace>
  <inkml:trace contextRef="#ctx0" brushRef="#br0">21057 4009 8021,'19'5'397,"0"0"1,1 6 113,-1-2 0,-3 4 52,3 1 1,-5 0-181,-4 0 0,1 5 1,-6 0 1,-1 7-257,-4-3 0,-1 4 100,-4 1 1,2-5 225,-7-4 0,1 1-108,-5-1 1,1 0-441,4-5 0,-3 0 101,8 1 19,-7-7-93,9-2-55,-4-6 0,12 0-168,4 0 0,2 0 143,2 0 1,2 0-918,3 0 0,-1 0 117,5 0 947,-5 0 0,9 6 0,-5 2 0</inkml:trace>
  <inkml:trace contextRef="#ctx0" brushRef="#br0">21640 3966 7932,'-8'-9'-28,"3"-1"1,4 6 241,1-6 19,0 7 1,6-8-21,3 6 0,10-4 6,5 4 1,3-6-341,1 2 1,1-4-131,-1-1 0,-1-4-167,-3 4 1,1-2-232,-6 12 649,0-8 0,-5 5 0,0-8 0</inkml:trace>
  <inkml:trace contextRef="#ctx0" brushRef="#br0">21754 3654 7967,'0'-8'543,"0"1"-230,0 7 0,1 13 85,4 6 0,-4 13-124,4 5 1,-3 11-36,-2 4 1,0 3-162,0 2 0,0-5 124,0 0 1,0-11-530,0 2 1,0-10 228,0 0 0,0-4-622,0-5 1,5-9 124,-1-5 0,7-7-618,-1 2 1213,-4-4 0,13-13 0,-3-4 0</inkml:trace>
  <inkml:trace contextRef="#ctx0" brushRef="#br0">22038 3725 7969,'14'0'0,"0"0"1,5 1 374,0 4 1,0 3-28,-5 6 0,2 2-71,3 3 1,-3-2-206,3 7 1,-3-5-191,-2 5 0,0-5-120,0 4 1,1-5 194,-1 1 1,0-8 266,0-2-55,1-6 1,-1 4-2266,0-7 2096,-6 0 0,4 0 0,-4 0 0</inkml:trace>
  <inkml:trace contextRef="#ctx0" brushRef="#br0">22464 3583 7970,'0'14'-74,"0"0"0,-1 0-94,-4 0 0,2 7 875,-6 3 0,4 4-170,-5 5 0,2 4-117,-1 5 1,-2 2-151,6 4 0,-4-4-45,4 3 1,-1-1-61,1 2 0,3-4-119,-2 3 1,2-4-596,2-5 1,0 3 355,0-3 1,5-3-812,-1-2 1,6-10 442,-5-4 0,6-8 561,-2-1 0,4-13 0,1 1 0</inkml:trace>
  <inkml:trace contextRef="#ctx0" brushRef="#br0">22578 3227 8252,'14'0'412,"1"0"-371,-1 0 0,0 3-41,0 7 0,-1-1 0,-4 10 0,-2 2 0,-7-2 0,0 4 0,0-4 0,-2 7 0,-3-3 0,-2-1 0,-8 2 0,1-7 0,0 2 0,-5-1 0,0 1 0,0-8 376,5 3 0,4-8 873,1 4-928,6-7-547,-4 3 232,7-6 0,7 0 107,2 0 0,4 2-1,1 3 1,7-4-97,2 4 0,6-3-496,4-2 0,-3 0 236,3 0 1,3 0 243,2 0 0,-3 6 0,0 2 0</inkml:trace>
  <inkml:trace contextRef="#ctx0" brushRef="#br0">23019 3568 7136,'-10'7'939,"1"2"0,6 16-505,-2 9 1,2 7-152,-2 6 0,4 8 93,-4 7 0,-1 0-143,1-6 0,-5-3-193,6-1 0,-1-8 157,5-1 1,-5-2-428,0-8 0,1-6-200,4-8-390,0-4 526,0-7 0,0-9 116,0-14 1,1-7-368,4-11 0,-2 0 167,7-10 1,-6 4 49,6-9 0,-7 3 99,2-3 0,-4 2 38,-1-6 0,5 2 26,0-2 0,1-2 165,-1 7 0,3 6 0,6 7 0,-5 6 0,1 4 0,-1 8 904,6 7 1,-6 6-437,1-2 0,-1 10 15,5 4 1,-1 5-220,-4 5 0,2-1-210,-6 5 1,0 0 145,-5 0 0,0 4-128,0-3 1,-6 3-252,-4 1 0,-3 1 97,-1-1 1,-2 0-222,-2 1 1,2-2 121,-3-4 0,3-2 47,2-7 1,0-1 17,-1-4 209,7 4-77,-4-5 0,12 4 9,0-2 1,6 3 156,8-4 0,2 4-96,3 1 1,-2 0-265,7 0 0,-2-4 87,2-1 1,3-4-508,-3 5 0,2-7 241,3 1 0,-2 3 357,-4-3 0,-2 1 0,-7-5 0</inkml:trace>
  <inkml:trace contextRef="#ctx0" brushRef="#br0">23232 4080 8063,'10'-1'0,"-1"-4"0,2 2 0,8-7 0,-1 2 0,5-1 0,1-4 0,4 4 0,-4-4-772,0-1 1,-7 0 771,2-1 0,-3 1 0,-2 0 0</inkml:trace>
  <inkml:trace contextRef="#ctx0" brushRef="#br0">23346 3867 8063,'-14'5'0,"0"-1"0,4 12 207,1-2 0,1 10 361,-2 0 1,-1 4 12,6 5 0,-4 2-133,4 3 1,0 2-400,5-7 0,2 5 122,3-5 1,3-5-148,6-4 0,2-7 66,3 2 1,-2-5-779,7-4 1,-7 1 54,2-6 1,-3-1-374,-2-4 1,0-4 1005,0-1 0,1-12 0,-1 1 0</inkml:trace>
  <inkml:trace contextRef="#ctx0" brushRef="#br0">23460 4208 8063,'0'-8'-567,"6"0"687,4 4 0,2 2 243,2-3 1,5 4-338,0 1 1,5-5 31,-5 0 1,1-4-521,-1 4 1,-8-1-312,4 1-147,-4 3 920,-3-4 0,-2 6 0,-6 0 0</inkml:trace>
  <inkml:trace contextRef="#ctx0" brushRef="#br0">23573 4052 7818,'-7'0'582,"0"6"-99,7 3 1,0 9-276,0 1 1,0 6 21,0-1 0,0 3 116,0 1-665,0 0-9,0-5 1,0-1-883,0-3-1317,0-4 2527,7 6 0,0-13 0,8-2 0</inkml:trace>
  <inkml:trace contextRef="#ctx0" brushRef="#br0">23787 3938 8037,'9'2'-194,"1"2"0,-7 4 258,2 6-53,-4 1 0,-1 4 1,0 0 234,0-2 1,-1 3-19,-4-1-140,3 0-22,-4-4 0,1-1-144,0 0 1,-1-1 119,1-4 0,4 4-258,-4-4 122,4-2 0,7-1-97,3-6 202,-2 0-25,5 0 185,2 6 1,7-4-65,3 2 1,-8-2 42,-7-2 0,-4 5 386,4 0-92,-6 6-110,4-4-183,-14 8 0,-1-3 1,-7-1-138,-4-1 0,1-1-46,-5 6 1,4-1 0,-3-2-878,1-2 764,2 3-710,5-12 430,0 12 425,6-12 0,-5 6 0,5-7 0</inkml:trace>
  <inkml:trace contextRef="#ctx0" brushRef="#br0">24043 3838 8033,'20'0'-33,"-4"0"-97,3 0 186,-3 0 1,3 0 223,0 0 0,0 5-373,-5 0 0,-5 1-381,1-1 1,-1-2-361,5 7 473,-6-7 0,-1 3 361,-7-6 0,0 6 0,0-4 0,0 4 0</inkml:trace>
  <inkml:trace contextRef="#ctx0" brushRef="#br0">24185 3710 8023,'-8'2'535,"3"3"0,-1 4 54,1 10 1,0 5 0,4 9-177,-4 5 0,3-2-184,-2 2 0,2-6-863,2 1 474,0-3 1,0-3-958,0-3 1,5-4 252,0-6 672,6 1 192,-3-1 0,12 0 0,2 0 0</inkml:trace>
  <inkml:trace contextRef="#ctx0" brushRef="#br0">24711 3924 8082,'9'0'-42,"1"0"0,-5 0-533,4 0 357,1 0 0,4 0 259,0 0 75,0 0-116,-6 6 0,11 2 0,-3 6 0</inkml:trace>
  <inkml:trace contextRef="#ctx0" brushRef="#br0">25351 3981 7916,'14'0'0,"-5"0"135,1 0 1,-1 0 245,6 0 1,-1 0-353,0 0-488,-6 0 1,3 1-398,-6 4 856,-1-4 0,3 12 0,1-5 0</inkml:trace>
  <inkml:trace contextRef="#ctx0" brushRef="#br0">15128 4180 8121,'0'-15'0,"0"6"11,0-1 12,0 7 1416,0-9-468,0 10-447,0-4-17,0 6 1,-6 0 593,-2 0-220,-6 0-481,-1 0 0,1 0-162,0 0 1,0 0-27,0 0 1,-5 0 5,0 0 1,-7 0-72,3 0 1,-4 0-7,-2 0 1,1 0 74,0 0 1,-2 0-291,-4 0 1,3 0 69,-7 0 0,5 0-316,-5 0 0,0 0 165,-5 0 1,-6 5 19,-3-1 1,-3 6 24,-2-6 1,-11 6-191,-3-5 1,3 4 290,6-4 1,4 4 191,1-4 0,-1 5-123,-4-6 1,-3 6-48,-6-5 0,-5 4-151,0-4 0,1 1 108,4-1 1,4-4-92,1 4 1,-7 1 99,33-3 0,0-1 0,-1 1 0,-1-1-33,-38-2 0,6 0 143,12 0 0,-4 0-82,9 0 0,-5 0 87,1 0 0,1 0-108,-7 0 1,6 0 41,-6 0 1,7 0 4,-1 0 0,7 0-128,2 0 1,-2 0 75,-8 0 1,2 0-17,-6 0 0,0 0 123,-5 0 1,6 0-95,3 0 0,9 0 125,0 0 0,1 0-108,-5 0 1,-1 0 62,-4 0 0,-2 0-206,-8 0 1,12 0 280,4 0 0,7 0-143,-4 0 1,3 0-5,-2 0 1,-8 0-57,3 0 1,-3 0 85,3 0 0,2 0-10,3 0 1,4 0-8,10 0 0,4 0-91,5 0 1,2 0 284,4 0 0,2 0-461,7 0 354,0 0-1457,-1 0-1118,7 0 1007,2 0 632,6-6 0,6 2-6,4-5 840,3 6 0,7-16 0,2 3 0</inkml:trace>
  <inkml:trace contextRef="#ctx0" brushRef="#br0">10408 3853 8121,'-10'0'239,"1"0"0,4 6 418,-4 3 0,-1 10 155,-4 5 1,0 5-318,0 4 1,-2-2 15,-3 7 1,3-5-134,-3 5 0,2-6 55,-2 1 1,3 2-115,-3-2 0,-2 0 75,2-4 1,5-1-64,5 0 1,4-4-28,-4 0 0,5-5-49,0 4 0,4-5-17,4 1 1,4-5-211,6-4 0,7 1 90,3-7 1,4 1-755,5-5 1,5-2 368,10-2 1,13-4-2957,10-6 2945,-28 3 0,1 1 1,-1 2-1,1 0 1,6-2-1,0 0 1</inkml:trace>
  <inkml:trace contextRef="#ctx0" brushRef="#br0">15085 4720 8166,'-7'-2'-1146,"2"-2"2626,3 2-943,2-4 1,-1 1 152,-4 0-352,3 0 148,-4 5-351,6 0 0,-2 0 54,-2 0 0,2 2-35,-3 3 0,2-4 338,-2 4-479,4 3 1,-12 0 30,4 6 1,1-4 137,-2-1-152,1 1 1,-4-1 109,4 0 1,-2-4 123,6 5-39,-6-7-276,3 3 149,0 0 1,0-4 78,4 3 4,2-4-3,-4-1-220,6 0-2069,0 0-316,6 0 2427,-4 0 0,4-6 0,-6-2 0</inkml:trace>
  <inkml:trace contextRef="#ctx0" brushRef="#br0">13280 4421 7381,'0'-8'1252,"0"-4"-638,0 10-6,0-4-1,0 6-105,0 0 0,0 8-29,0 6-287,0 7 0,0 9 125,0 3 0,0 3-31,0 7 1,0 4 95,0 0 0,-5 6-55,0-6 1,1 7-34,4-2 1,0 5-165,0 4 1,0-4-31,0 0 1,0-5 92,0-4 0,0-6-133,0 1 1,0-7 115,0-7 1,0-7-550,0-3 0,0-4-1034,0 0 788,0-7-1091,0-2 1334,0-6 0,-2-6-975,-3-4 0,2 2 137,-6-1 1220,5-1 0,-8-10 0,4-2 0</inkml:trace>
  <inkml:trace contextRef="#ctx0" brushRef="#br0">13024 5161 8214,'0'14'0,"0"5"384,0 0 0,0 6-60,0-1 1,1 9 512,4 5 0,-2 1-279,7-1 0,-5 6 59,4-6 1,1 10-47,4-10 1,0 4 57,0-9 0,0-6-140,1-8 1,0-3-191,4-2 0,-3-6 194,3-3 1,-1-10-154,0-4 0,-2-12-237,3-7 1,-3-1 111,-2-4 0,0-3-127,1-2 0,-6 1-237,1 0 0,-7 5-399,2-1 1,-2 0-1177,1 4 1,-2-7 847,3 7 0,-4-2-2811,-1 2 3687,7 1 0,1-7 0,6-1 0</inkml:trace>
  <inkml:trace contextRef="#ctx0" brushRef="#br1">8432 6241 8271,'0'-8'803,"0"-5"-52,0 12-309,0-5 129,0 6-220,0 6 0,0 2-98,0 6 1,0 0 38,0 0 1,0 1-55,0-1 1,0 0-1,0 0 1,0 1-8,0-1 0,0 5-32,0 0 0,0 0-87,0-5 0,0 5 138,0 0 0,0 4-226,0-4 1,0 2 99,0-2 0,0-3-104,0 3 1,4-4 64,1 0 1,0-1 0,0 0-13,-1 0 0,3-4-210,-3-1 17,-2-6 135,4 10 10,-6-11 0,2 4 64,3-6 53,-4 0-222,5 0 35,1-6 1,-4-1 1,6-2 0,-5 1-71,0 3 43,4 4 0,-5-6 69,7 7 1,-5 0-92,4 0 1,-4 0 65,4 0 0,-4 0-7,4 0 1,1 0 36,4 0 0,-4 0 4,-1 0 0,1 0-1,4 0 0,0 0-1,0 0 1,5 0-60,0 0 1,0-4 41,-5-1 0,1 0-10,-1 5 0,0 0 0,0 0-16,0 0 1,1 0 15,-1 0 1,0 2-5,0 2 1,1-2 5,-1 3 0,0-4 2,0-1 1,2 5 39,3 0 0,-3-1-39,3-4 0,-2 0 128,2 0 1,-2 0-74,7 0 0,-5-1 180,5-4 0,-5 4-8,4-4 1,1 3-95,5 2 0,-1-4-52,0-1 0,1 0 3,-1 5 1,1 0-7,-1 0 1,-4 0 27,0 0 1,-6 0-82,6 0 0,-5 0 46,5 0 1,-7 0-87,2 0 0,-3 0 49,-2 0 0,5 0 0,0 0 0,0 0 13,-5 0 0,2 0-6,3 0 0,-2 0 2,7 0 0,-5 0 3,5 0 0,-2 0-15,2 0 1,1-2 14,-6-2 1,1 2-35,-1-3 1,-3 4 2,3 1-1,-3 0 0,-2 0-5,0 0-4,1 0 0,-1 5-3,0-1 18,0 1 0,0-5-17,1 0 0,-1 0 13,0 0 1,0 0-5,0 0 1,1 0 3,-1 0 0,0 0 1,0 0 0,1 0 0,-6 0 0,1 0-65,-1 0 61,5 0-81,0 0 0,1 2 70,-1 2 0,0-2 37,0 3 0,1-4-1,-1-1 1,2 0 2,2 0 1,0 0 2,6 0 1,-2 0-32,1 0 0,3 0 66,-7 0 1,6 0-45,-1 0 1,-2 0-25,1 0 0,0 0 26,0 0 0,4 0-2,-3 0 0,-2 0 27,2 0 0,-5 0 5,4 0 0,-4 0 52,5 0 1,-7 0-78,2 0 0,2 0 113,-2 0 0,4 0-93,-4 0 0,2 0 14,-2 0 1,-2 0 6,7 0 1,-5 0-36,5 0 0,-5 0 16,4 0 1,-1 0-1,2 0 0,3 5 27,-3 0 0,1-1-3,-1-4 1,2 0 75,-2 0 0,3 0-87,1 0 0,-1 0-30,-3 0 1,3 0 47,-3 0 0,-2 0-164,1 0 1,1-4 107,4-1 1,1 0-7,-1 5 0,1 0-42,-1 0 1,1 0-17,-1 0 1,1 0-57,-1 0 0,0 0 90,1 0 0,-1 0-104,1 0 1,-1 0 94,1 0 0,-1 0-6,0 0 1,-4 0 3,0 0 0,-2 5-5,2 0 1,2-1 7,-2-4 1,1 0-10,-1 0 1,3 0 34,-3 0 0,3 0-26,1 0 0,0 0-10,1 0 0,-2 2 12,-4 3 1,3-4-30,-7 4 0,6-3 11,-1-2 1,-4 0-3,-1 0 0,2 4 2,-2 1 1,1 0 4,-1-5 1,-3 0 38,3 0 0,-3 5-38,-2-1 1,0 1 34,0-5 1,5 0-28,0 0 0,2 0 8,-2 0 1,3 0 15,6 0 1,-1 0 1,-3 0 0,7 0-31,-2 0 0,2 0-4,-2 0 0,-1 2 13,1 2 1,-1-2 0,1 3 0,-1-4 26,1-1 1,-6 0-26,1 0 1,-2 0 22,2 0 1,3 0-8,-4 0 1,3 0 4,-3 0 0,9 0 16,-4 0 1,5 0-23,1 0 1,-4 0-2,3 0 1,2 0 0,-2 0 1,5 0 39,-5 0 0,0 0-38,-5 0 1,1 0 30,-1 0 0,-1 0-30,-3 0 0,3 0 2,-4 0 1,3 0-21,-3 0 0,4 0 24,-3 0 1,8-1-27,1-4 0,5 3 23,-5-2 0,2 2-14,-2 2 0,-3 0 4,3 0 0,-3-5-10,-2 1 0,1-1 34,-1 5 0,-4 0 4,0 0 0,-2 0-29,1 0 0,3 0 9,-7 0 0,4 0-13,-4 0 0,11-2 12,-1-2 1,2 2-8,-2-3 0,-1 4 7,1 1 0,4-2-17,0-3 0,0 4 9,-4-4 1,4 3-2,0 2 0,-5-4 38,-4-1 1,0 0-34,4 5 1,-4 0-1,0 0 1,-5 0 2,4 0 0,-4 0-51,5 0 1,-5 0 48,5 0 1,-1 0-114,6 0 1,-6 0 81,1 0 1,0 0-9,4 0 1,-1 0 50,-3 0 0,3 0-42,-4 0 0,4 0 29,2 0 1,-6 0-24,1 0 0,-5 0 1,5 0 1,-7 0 11,2 0 0,-3 0-39,-2 0 1,5 0 33,0 0 1,0 0-2,-5 0 0,5 0 23,0 0 1,2 2-30,-2 3 1,-2-4 22,7 4 0,-1-4-17,6-1 1,-1 0 33,1 0 0,-6 0-24,1 0 0,0 2 4,4 3 1,1-4-1,-1 4 1,-4-3 2,-1-2 1,-4 0 40,5 0 0,-7 0-36,2 0 1,2 1 143,-2 4 1,0-3-129,-5 2 1,5 3-217,0-3 1,6 1 117,-1-5 0,-2 0 208,2 0-147,-1 0 1,4 0 110,-3 0-106,3 0 1,-7 0 23,4 0 1,1 0-21,-6 0 0,0 0 43,-4 0-31,-1 0 1,0 0 22,0 0 0,-4 0 2,-1 0 1,-4 0-6,4 0-47,-6 0-22,10 0 8,-5 0 12,6 0 24,0 0-12,1 0 12,-1 0 0,-5 0 5,1 0-171,-1 0 161,-1 0-1,5 0-131,-12 0 120,12 0 0,-7-1-22,4-4 49,3 3 0,-10-4-35,6 6 1,-6-2 103,2-2-104,3 2 84,0-4 1,1 4-57,1-3 219,-7 4-154,10-6-32,-12 1 1,7 5 55,-3-4-60,-4 3 0,6 1-10,-7-4 51,0 3-182,0-4 151,6 0-214,-4 4 184,4-4-37,-6 6 15,0 0-15,6 0 7,-4 0 62,4 0-24,-6 0 1,0-2 52,0-2 21,0 2-74,0-4 14,0 6 71,0 0-71,0-7 67,0 6-1,0-6-39,0 7-35,0-6 1,0 3 90,0-7-84,0 7 0,0-9 54,0 2 1,0 2 25,0-1 0,0-5 8,0-5 1,0-2-304,0 2 0,0-1 153,0-4 0,-5-5-902,1 1 1,-1-2 456,5-8 1,-5 7-3047,0-3 3517,-6 11 0,4-10 0,-8 2 0</inkml:trace>
  <inkml:trace contextRef="#ctx0" brushRef="#br1">10934 6810 7872,'0'-8'407,"0"0"-167,0 3 17,6 4 128,-4-6-56,4 7-1,0 0-183,-4 0 94,4 0-95,1 0 155,-6 0-237,6 0 110,-7 7-171,0 0 1,0 8 108,0-1 0,0 0-66,0 0 1,0 2 12,0 3 1,0-3 0,0 3 1,0 1-103,0-1 1,0 5 110,0-5 1,0 5-205,0-5 1,0 1 109,0-1 1,0-3-352,0 3 0,0-8 147,0-2 0,-2-1-590,-3 2-297,4 2 343,-12-4 1,10 0 774,-7-3 0,1-3 0,-5-2 0</inkml:trace>
  <inkml:trace contextRef="#ctx0" brushRef="#br1">10849 7066 8155,'0'-8'644,"0"1"0,0 20-160,0 6 0,0 0-91,0 0 0,0 1 51,0-1 0,0 5-36,0-5 1,1 2 38,4-3 1,-4-6 254,4 2-157,3-3-247,0-3 1,6-4-57,0-8 0,1-4-300,-1-6 1,6-9 101,4-5 1,3-7-1285,1-7 1,7-1 1239,3 0 0,3-6 0,2-1 0</inkml:trace>
  <inkml:trace contextRef="#ctx0" brushRef="#br1">16875 7591 18321,'-4'-34'0,"-4"-17"0</inkml:trace>
  <inkml:trace contextRef="#ctx0" brushRef="#br2">9413 7677 7485,'0'-8'2702,"0"2"-2208,0 6 847,0 0-1135,0 6 0,0-3 53,0 7 1,0-1-135,0 5 0,4 1 116,1-1 0,0 0-104,-5 0 1,1 2 44,4 3 0,-3-3 3,2 3 0,-2 1-52,-2-1 1,0 2-19,0-2 1,0-4-46,0 4 1,0-3 102,0-2 0,2 4-134,2-4 0,-2 3 179,3-7-255,-4 2 0,-1-2-2,0-1 96,0-5 4,0 8-215,7-10 154,-6 4 1,7-6 50,-3 0 144,-4 0-130,12 0 40,-5 0-48,6 0 1,0 0 20,1 0 1,-6 0-8,0 0 1,-4 0 84,5 0-131,-1 0 0,5 0 29,1 0 1,-1 0-72,0 0 0,-4 0 68,-1 0 0,1 0 8,4 0 0,0 0-47,0 0 0,2-1-1,3-4 0,-3 3-21,3-2 0,-2 2-8,2 2 1,-2 0-11,7 0 0,-7 0 43,2 0 1,2-5 15,-2 0 1,0 1-23,-5 4 0,5 0 80,0 0-85,0 0 1,-5 0 224,0 0-204,1 0-2,-1 0 0,0 0 166,0 0-156,0 6 45,1-4 0,-1 4 12,0-6 1,0 0-19,1 0 0,-1 2 8,0 2 0,0-2-15,0 3 0,1-4-7,-1-1 0,0 0-39,0 0 0,1 2-9,-1 2 1,5-2-109,0 3 146,6-4-18,-9-1 0,11 0 2,-4 0 0,6-1 20,4-4 1,-2 3 21,7-2 0,-1-3 3,1 3 0,1-3 18,-6 3 1,2 2-205,-2-3 167,-3 4-16,5 1 0,-5 0-130,3 0 119,4 0 0,5 0-63,1 0 51,6 0 1,-3 0-45,6 0 0,-2 0-9,2 0 1,-3-5 10,-6 0 1,0-1 10,-1 1 1,6 4 4,-1-4 1,7-1-3,-2 1 1,3 0-1171,2 5 1170,0 0 1,-2-5-79,-3 1 69,-3-1 0,-6 5 2,0 0 0,-1 0-4,1 0 0,1 0 18,4 0 0,-3 0 5,8 0 1,-3 0 62,2 0-660,-3 0 586,-6 0 0,-5 0 539,0 0-541,0 0-5,-2 0 0,5 0-1,-3 0 1,3 0-7,2 0 0,1 0-8,3 0 1,-6 0 26,7 0 0,-9 0 311,4 0 0,-2 0-270,-8 0-50,0 0 4,2 6 0,-5-4 41,3 2-34,-3-2 17,5-2 1,1 5 191,7 0 1,0-1-199,-1-4 0,-1 0 4,-3 0 1,3 5-15,-3 0 0,-1-1 0,1-4 1,-7 0-15,2 0 17,-3 7 1,-1-6 1,-1 4-11,1-3 6,5-2 4,3 0 1,1 0-2,0 0 1,0 4 11,4 1 0,-4 0 3,0-5 1,-2 0-14,2 0 1,-1 5 2,-4-1 1,-3 1-22,3-5 20,-3 6-2,-2-4 0,6 6-11,-1-3 12,6-4 27,-2 6 0,7-6 1,3 4 1,-3-4 22,4 4 0,-4 2 10,-1-3 1,-5 1-65,0-5 1,-5 2 2,5 2 1,-5-2-92,5 3 113,0-4-10,4-1 1,3 0-140,2 0 129,-3 0 0,8 0-85,-9 0 74,9 0 0,-19 0 3,10 0 1,-10 0-2,0 0 1,-3 0 22,-1 0 0,4 0 8,0 0 0,0 0-22,-4 0 6,5 0-8,-4 0 1,7 0-19,-4 0 24,-3 0-24,5 0 1,-7 0 0,1 0 1,-6 0-11,1 0 0,-2 0-7,2 0 1,1 0 23,-6 0 1,2 0-4,-2 0 1,-4 0 9,4 0-10,3 0 0,-4 0 7,5 0 1,-4 0 7,5 0-5,0-6 0,4 4 1,1-2 0,-6 2-18,1 2 1,0-2-2,4-2 1,-4 2 11,0-3 1,-5 4-2,4 1 0,-5-5-60,1 0 58,3 1 0,-7 2-10,4-3 7,-3 4-5,-8-6 21,5 7-5,-5-6 20,6 4-8,0-4 0,-4 1 5,-1 1 11,-6-1 87,4-1 226,-1 4-84,-5-11 26,6 5-181,-7 1 0,0-1 34,0 3 1,1 2-59,4-7 0,-3 6 81,2-6-103,-2 1 0,-2-6-2,0 1 0,0-2-93,0-3 1,2 2-222,2-7 1,-2 5-1476,3-4 1168,-4-7 1,6-2-2758,2-6 2261,-3 0 0,5-4-8,-6-1 1069,6 7 0,-9-5 0,4 4 0</inkml:trace>
  <inkml:trace contextRef="#ctx0" brushRef="#br2">16905 8317 7498,'-8'1'813,"4"4"-638,2-3 0,1 9 64,-4-7 1,3 7-15,-3-1 0,4 2 185,1 3-217,0-1-88,0 0 1,1 0 21,4 1 0,-2-3-14,7-2 1,-5 2-125,4-2 1,1 1 66,4-2 0,2 2 22,3-6 0,-2 1-31,7-1 0,-1 1-31,6 4 1,1 1 354,3-6-279,10 0 27,1 1 0,11-5 29,-3 4 1,4-5-44,0-5 1,-3 2 29,-1-6 0,0 6-75,5-2 1,4 3-145,1 2 1,-5-1 129,-5-4 1,-11 3-177,2-2 0,-10 2-135,0 2 44,-9-6-296,-4 4-704,-6-4 716,1 6 439,-7-6 1,-4-1-285,-8-2 350,-4-4 0,-13 5 0,-1-6 0</inkml:trace>
  <inkml:trace contextRef="#ctx0" brushRef="#br2">18014 8430 8123,'15'8'0,"3"3"-729,1-6 214,0 0 232,-4 1 0,-1-4 1384,0 2-452,7-2-307,-12-2 1,10 2 93,-9 2 1,2-2 294,2 3 421,-6-4-892,5 6 1,-13 2-197,0 10 1,-13-2-828,-10 7 456,-11 6 50,4 0 1,-11 5-641,3-7 668,-9 1 0,3 5 1,-5 3-1</inkml:trace>
  <inkml:trace contextRef="#ctx0" brushRef="#br2">19863 8260 8112,'-8'-8'-183,"1"3"183,7 10 0,0 4 0,0 10 1333,0 10-578,0 1-385,0 11 1,-4 0 55,-1 6 1,0 5-210,5-4 0,-1 1-132,-4-2 0,3-7 24,-2 2 1,-3-9-178,2 1 1,-1-6 123,1-4 0,4-4-95,-4-6 1,2-6-433,-2-3 207,4-3 191,-6-2 0,3-2-615,-1-3 366,0-9-8,5-8 1,0-8-173,0-3 0,6-10 155,4-9 0,3-3-14,1-2 0,2 0 72,3 0 1,1 7-2,4 2 1,3 10 546,-4 5-218,-2 3 1,4 10 936,-6 5-696,0 8 0,0 7-41,0 0 1,-5 6 126,-4 3 0,-7 9-119,2 1 0,-4 4 13,-1-4 1,0 5-50,0-5 0,-6 6-145,-4-1 1,-4 1-147,-5-1 51,3 3-46,-11-5 0,10 0-29,-7-3 0,7-3 145,-2-2 1,8-1 35,2-4 12,5 4-46,-8-5 1,16 6-21,1 0 0,6-5 15,3 1 0,5-2-369,0 1 165,7 4-188,-4-5 1,6 1-293,1 1 1,-6-2 263,1 1 1,-5 2-468,5-6 849,-7 6 0,4-3 0,-7 6 0</inkml:trace>
  <inkml:trace contextRef="#ctx0" brushRef="#br2">20090 8757 8112,'0'-14'262,"2"0"47,2 0 1,6 4-115,9 1 1,3-1-74,6-4 0,6 5-689,-1-1 260,13 1 114,-15-6 0,15 1-144,-13 0 0,-4 6 238,-6 3 99,-5-3 0,2 7 0,-6-5 0</inkml:trace>
  <inkml:trace contextRef="#ctx0" brushRef="#br2">20247 8530 8441,'-8'14'624,"0"7"268,3 2-401,-3 10-186,0-3 0,-3 10-52,6-7 1,-4 5-2,4-5 1,0 0-15,5-4 0,2-2-91,3-4 1,4-2-158,10-7 0,-3-6-933,3-3 310,3-4 454,-6-1 1,4 0-2088,-5 0 952,-1-6 1314,0 4 0,-6-17 0,-2 4 0</inkml:trace>
  <inkml:trace contextRef="#ctx0" brushRef="#br2">20346 8828 8112,'0'-8'260,"6"2"129,4 6 273,2-6-213,9 4-234,-5-4 0,11 6-157,-4 0 0,4-5-43,2 0 0,-1-1-324,1 1 1,-6 4 313,1-4 0,-7-1 267,2 1-2475,-3 0 2203,-8 5 0,-2 0 0,-6 0 0</inkml:trace>
  <inkml:trace contextRef="#ctx0" brushRef="#br2">20488 8644 8003,'7'14'-282,"-6"2"543,4 3 1,-4 3 329,-1 6 0,0 1-363,0-1 0,0-4-413,0-1 0,0-4-63,0 5 1,0-7 118,0 2-943,7-3 502,-6-2 570,12-6 0,-5-1 0,6-7 0</inkml:trace>
  <inkml:trace contextRef="#ctx0" brushRef="#br2">20744 8672 8112,'14'9'29,"1"1"-37,-1-1 1,-5 6 320,1-1 1,-7 0 517,2 0 0,-4 2-484,-1 3-50,0-3-119,0 4 1,-6-4-108,-4 3 157,-2-3-193,-9 4 0,5-5-182,-3-1 0,8-1 67,2-4 1,4 2-498,-4-6 419,6 6 1,-2-10-63,10 4 0,2-3-161,8-2 25,5 0 273,2-7 0,8 6-443,4-4 229,-4-3-44,11 7 1,-11-10-159,3 6 0,2-5 499,-2 6 0,0-14 0,-5 2 0</inkml:trace>
  <inkml:trace contextRef="#ctx0" brushRef="#br2">21057 8501 8112,'14'0'0,"0"-1"-671,1-4 274,5 4 406,2-12 1,5 10 496,-3-7 1,7 6-328,-2-6 0,2 7-250,-2-2 0,-1 4-83,1 1 0,-2 0-845,-4 0 266,-2 0 733,-13 0 0,-2 0 0,-6 0 0</inkml:trace>
  <inkml:trace contextRef="#ctx0" brushRef="#br2">21228 8260 8112,'0'-8'361,"0"2"208,0 24 1,0-3-72,0 18 0,-2-5 188,-3 10 1,2 0-330,-6 5-259,5-1 1,-2 6-342,6-1 0,0-1-1375,0-8 1618,0 3 0,6-11 0,2 5 0</inkml:trace>
  <inkml:trace contextRef="#ctx0" brushRef="#br2">21682 8274 8094,'15'-5'38,"-1"0"0,2 1 133,3 4-99,-4 6 0,8 2 593,-4 6-260,-4 7-256,6-5 0,-7 10-295,0-2 1,1-2-1,-1 2 1,-5-5-257,1 5 0,-2-7 102,1 2 0,2-3-127,-6-2 1,4 0-142,-4 0 568,6-6 0,-9 5 0,4-5 0</inkml:trace>
  <inkml:trace contextRef="#ctx0" brushRef="#br2">22095 8132 8094,'0'14'228,"-2"7"141,-3 2 1,-4 4-58,-10 2 0,2 5 150,-7 4 0,2 3 223,-2 2-449,-3 6-229,5 1 0,0 12 309,3 0-807,3 6 482,2-10 0,0 4-179,0-10 0,6-10-98,3-8 1,3-6-415,2-4 0,2-5 488,3-10 1,4-4-21,10-10 1,-1-4-1024,5-10 445,-5-3 810,9-13 0,-5 5 0,6-5 0</inkml:trace>
  <inkml:trace contextRef="#ctx0" brushRef="#br2">22223 8075 8094,'8'16'25,"-4"3"0,-2 3 79,-2 6 1,0 7 178,0 3 1,-2 3 14,-2 2 0,1-1-41,-7 1-80,7 0 0,-8-1-35,6 1 0,-6 0-104,2-1-37,2 1 0,-1-8 18,4-7 0,2-4-28,-3-5-681,4-10 549,1 4 0,0-20-60,0-2 1,1-12-282,4-7 273,3-7 57,6-7 1,0-3-282,1-2-600,-8 3 827,12-12 0,-9 12-44,9-3 0,-2-2 166,2 1 1,-3 6 3,3 4 0,-3 8 174,-2 1 1,0 9 399,0 10 1,1 4 769,-1 6-661,-6 0 60,-2 6 1,-1 7 11,0 6-339,-1 6-152,-4-3 1,-4 5 51,-1-3 0,-6 3-90,1-3 1,-2 1-252,-3-1 0,-4 2 17,0-2 1,1-3-172,3-2 1,1-4-321,0 0 321,6-1-14,-5-6 112,12 4 129,-6-4 46,7 0-5,0 5 1,7-5-1,2 6 0,4 0 153,1 0 0,0 1-217,1-1 0,-1 0-207,0 0 1,5 0-824,0 1 556,0-1 198,-5-6 0,-4 3-491,-1-7 821,0 1 0,6-5 0,-1 0 0</inkml:trace>
  <inkml:trace contextRef="#ctx0" brushRef="#br2">22464 8501 7924,'10'0'-133,"-1"0"0,1-1 481,4-4 1,2 2-310,3-7 0,-2 7-256,7-1 0,0-3-594,4 3 561,-6-8 0,0 9-94,-3-6-8,-9 6 352,9-4 0,-18 1 0,6-2 0</inkml:trace>
  <inkml:trace contextRef="#ctx0" brushRef="#br2">22592 8359 8094,'-7'7'131,"2"2"0,-2 4 248,3 1 1,-3 6 178,3 4 1,2 3-244,-3 1 0,2 6-64,-2-1 0,4 5 136,-4-5-151,4 0-45,7-5 1,0-4-678,4 0 288,2-7-192,-4 4 1,6-9-494,1-2 0,-1-4 582,0-6 0,0 0-13,1 0 314,-8-6 0,6-2 0,-5-6 0</inkml:trace>
  <inkml:trace contextRef="#ctx0" brushRef="#br2">22720 8601 8094,'2'-13'-73,"3"4"1,3 3-92,6 6 1,0 0 366,0 0 1,2 0 375,3 0 0,-2 0-822,7 0 52,-7 0 167,10-7 0,-11 6-952,3-4 483,-3 3 238,-2 2 255,-6 0 0,5 0 0,-5 0 0</inkml:trace>
  <inkml:trace contextRef="#ctx0" brushRef="#br2">22905 8402 7887,'-8'14'-104,"4"0"0,-4 2 104,-2 3 0,4 5 1174,1 9-469,-3-3-565,7 5 0,-6-7-362,7 1 1,0-6-73,0 1 0,2-7-333,3 2 0,-4-3 203,4-2 424,3 1 0,0-8 0,6 0 0</inkml:trace>
  <inkml:trace contextRef="#ctx0" brushRef="#br2">23118 8345 8085,'15'0'619,"-7"6"-413,4 2 0,-10 6 100,3 1-71,-4-1-103,-1 0 1,0 5-1,0 0 0,-5 0 60,1-5 0,-6 0-86,5 1 1,1-1 79,4 0-533,-7-6-198,6 5 326,-6-12-33,14 6 133,1-7 1,6 0 173,0 0 0,-4 1 8,-1 4 0,1-2-6,4 6 0,0 1 195,0 4 1,-4-3-49,-1 3 1,-6-1 95,2 11 1,-3-7 287,-2 2-302,0-3-67,-7-2 1,-1 0-262,-6 1-65,0-1 132,0-6 0,-5 3-102,0-7 1,0 3 146,5-3 1,-1-2 26,1 3 1,0-4-1532,0-1-805,6 0 2239,-5-6 0,12-8 0,-6-8 0</inkml:trace>
  <inkml:trace contextRef="#ctx0" brushRef="#br2">23460 8345 8096,'28'0'244,"1"-2"236,-1-2-244,0 2-118,1-10 1,-1 5 58,1-2 1,-6-2-99,1 6 0,-6-5-303,0 6 63,-2-7 1,-8 7-759,-3-5-439,-3 6 1358,-9-3 0,-1-1 0,-6-1 0</inkml:trace>
  <inkml:trace contextRef="#ctx0" brushRef="#br2">23659 7990 8096,'0'20'1966,"0"9"-1344,-7 1 1,6 15 317,-4-2 1,2 4-457,-2 1 0,2-2 2,-6 6 1,5-8-1607,0-1 557,2-1 490,2-5 0,6-1 73,4-3 0,9-3 0,3-1 0</inkml:trace>
  <inkml:trace contextRef="#ctx0" brushRef="#br2">24412 8402 8728,'15'0'1889,"5"0"-1739,-4 0 0,11 0-455,-4 0-77,4 0 1,2 0-1248,-1 0 1254,7 0 375,-5-6 0,5-2 0,-7-7 0</inkml:trace>
  <inkml:trace contextRef="#ctx0" brushRef="#br2">24867 8487 8043,'8'-6'416,"5"4"140,-4-2 0,4 2-1106,1 2 1,0 0 35,1 0 514,-1 0 0,6-6 0,2-2 0</inkml:trace>
  <inkml:trace contextRef="#ctx0" brushRef="#br2">25578 8459 8043,'14'8'128,"1"-4"1,-1-2 285,0-2 1,7 0-1146,2 0 0,4 0 98,2 0 633,-1 0 0,0-13 0,1-2 0</inkml:trace>
  <inkml:trace contextRef="#ctx0" brushRef="#br2">26005 8430 8043,'14'0'0,"5"0"-103,0 0 0,0 0-157,-5 0 0,0 0 620,0 0 0,1 0-22,-1 0 1,6 0-1158,4 0 0,3 0 379,1 0 1,1 0 439,-1 0 0,7 0 0,-5 0 0,5 0 0,-7 0 0,-1 2 0,-3 3 0,3-4 0,-12 10 0,4-6 71,-3 0 244,-8 1-45,5-4 1,-5 4 193,6-6-464,0 0 0,0-13 0,0-2 0</inkml:trace>
  <inkml:trace contextRef="#ctx0" brushRef="#br2">22422 4862 8118,'0'-14'-1036,"0"6"1276,0 2 587,0 6-614,0 0 0,-5 1 58,0 4 0,-6 3-156,2 6 1,-4 5 16,-1 0 0,-2 6-224,-3-1 208,3-4-30,-4 7 1,2-5 64,4 7 0,-3-5-221,7-1 1,3-5-729,-3 1 509,7-4 289,-3-7 0,12-1 0,2-7 0</inkml:trace>
  <inkml:trace contextRef="#ctx0" brushRef="#br2">22422 5047 8315,'22'-2'-765,"-3"-2"1,-2 2 691,2-3 1,-1 4 409,5 1 0,-4 0-344,5 0 1,-7 0-196,2 0 1,-8 0 201,-1 0 0,-7 0 0,3 0 0</inkml:trace>
  <inkml:trace contextRef="#ctx0" brushRef="#br2">22450 5217 8315,'0'10'-118,"0"-1"0,0-4-146,0 5 0,0 1 357,0 8 1,0-2 109,0 7 1,-1-1 218,-4 6-285,3-1-34,-4 1 1,6 4 410,0 0-398,0 7 0,0-4 306,0 6-297,0 1 0,-5 0 48,1-1 1,-1 1-11,5 0 0,0-1-58,0 1 0,0 6-147,0 3 0,-5 11-1478,0 8 1391,-6 7 98,7-36 1,0 1-1,0 0 1,-1-1-66,0 1 0,0 0-1,-4 36 16,5-37 0,0-1 0,-4 32-267,3 3 0,4-5 331,-4-5 1,4-7-41,1-7 0,0-6 68,0 1 0,0-9 121,0-5 0,0-8-82,0-1 1,0-7 1541,0 2-2129,0-3 798,0-8-1095,0 5 186,-7-12 1,6 4 647,-4-10 0,-3-9 0,0-8 0</inkml:trace>
  <inkml:trace contextRef="#ctx0" brushRef="#br2">22209 6994 8232,'0'12'237,"0"2"0,0-2 866,0 12-462,0 0-291,0 4 0,0 2 453,0 3-254,0-3-307,0 5 1,1-2 77,4 0 1,-2-1-46,7-8 0,-6 1-16,6-6 1,-1-2-42,5-7 1,2-4-94,3-6 0,-1-12 124,5-7 1,-4-8-179,5-6 0,-2-4-2758,2-5 1484,3-1 422,-5 0 1,5 5 780,-4 0 0,4 7 0,-5-4 0</inkml:trace>
  <inkml:trace contextRef="#ctx0" brushRef="#br2">27512 8302 8362,'6'-14'618,"2"6"-687,6 4 1,0 2-307,1 2 0,5 0 462,4 0 0,-2 0-57,2 0 0,-1 0-199,6 0 0,-1 0 43,1 0 1,-7-5-138,-3 0 0,-3 1-83,-2 4-334,-6 0 680,-2 0 0,-19 12 0,-2 4 0</inkml:trace>
  <inkml:trace contextRef="#ctx0" brushRef="#br2">27540 8430 8114,'-28'15'-551,"-1"-1"1,7 0 730,3 0 1,3-6 644,2-3 0,6-2 245,4 2-554,2-4 0,15 6-377,6-7 1,9 0 36,10 0 1,3-5-201,16 0 1,-7-4-297,12 4 0,-11 0-1104,6 5 1273,-16 0 1,6-6 0,-11-2-1</inkml:trace>
  <inkml:trace contextRef="#ctx0" brushRef="#br2">29261 7776 8280,'0'-14'0,"0"0"146,0 0 1,0 4 363,0 1-129,0 6-171,0-10-402,0 11 0,-2-2 211,-3 8 0,-3 0-108,-6 5 0,5-4 174,-1 4 1,-1 1-2,-8 4 0,3 0-124,-3 0 1,2 1 90,-2-1 1,3 5 88,-3 0 1,-1 6-29,1-1 1,-6 9 122,1 5 1,2 3-69,-2 1 1,2 4-3,-2-3 1,4 7-93,5-7 1,3 1 14,2-6 0,6-3-241,8-7 1,4-1 89,6-3 0,7-10-179,3-9 0,7-3-68,2-2 1,1-7-45,-6-2 1,1-5 124,-1-5 0,-6-2-49,-3-3 1,-5-1-90,-4 6 0,1-5-178,-6 5 1,-1 1 544,-4 3 0,-6 1 0,-4 0 0,-2 4 0,-2 1 0,-1 6-159,1-2 84,-6 3 1,4 2 132,-3 0 373,9 0-147,-2 7 1,12-6 132,0 4 1,8-5-63,11-5 0,-2 2-96,7-6 1,-5 1-268,4-2 1,1-2 62,4 2 1,-4 4-70,0 1 0,-7 4 107,2 1-80,-3 0 0,-8 7 7,-3 8 1,-4 0 8,-1 9 0,-6 0 60,-4 4 1,-1-4-36,2 0 0,-2-2-485,6 2 1,0 2 73,5-2 0,0-3-522,0-2 879,0-4 0,7 0 0,1-1 0</inkml:trace>
  <inkml:trace contextRef="#ctx0" brushRef="#br2">29332 8345 8211,'14'-2'0,"0"-2"0,7 1-135,2-7 1,4 2 92,2-1 1,-1-2 80,0 6 1,1-5-243,-1 6 0,-4-6-329,0 5 1,-7-4 531,2 4 0,-3-6 0,-2 3 0</inkml:trace>
  <inkml:trace contextRef="#ctx0" brushRef="#br2">29573 8174 8172,'-8'-7'-259,"2"0"630,0 7 0,4 8-9,-3 6 0,-2 7-100,-3 7 1,-3 1-74,-1-1 1,0 1-1,0-1 1,4 5-84,1 0 0,6-4-262,-2-5 0,3-2-128,2 1 0,7 3-408,2-7 1,4-5-358,1-5 1049,7-6 0,-6 4 0,6-7 0</inkml:trace>
  <inkml:trace contextRef="#ctx0" brushRef="#br2">29630 8416 8172,'10'0'244,"-1"0"0,1-5-75,4 1 1,0-1 30,0 5 0,7-5-111,3 0 1,7-6-284,2 2 0,5 1-32,-5-1 0,1 4-297,-6-5 0,-6 6 92,-3-6 1,-5 5 430,-4-4 0,-4 6 0,-6-4 0</inkml:trace>
  <inkml:trace contextRef="#ctx0" brushRef="#br2">29801 8231 8172,'8'10'-302,"-4"-1"0,-2 2 327,-2 8 1,0-1 97,0 5 0,0-4-14,0 5 0,0-5-165,0 5 1,-5-5-342,1 4 0,-1-5 206,5 1 1,-5-4 190,0 0 0,1-1 0,4 0 0</inkml:trace>
  <inkml:trace contextRef="#ctx0" brushRef="#br2">30199 8061 8172,'8'0'575,"3"6"-320,-6 4 0,-1 8 578,-4 6 1,0 9-281,0 5 1,0 8-424,0 1 1,-4 10-215,-1 5 1,-5 9-1037,8-29 1,0 1 1119,-4 0 0,1 0 0,1-1 0,0 1 0,-3 0 0,-1-1 0</inkml:trace>
  <inkml:trace contextRef="#ctx0" brushRef="#br0">23076 5758 8083,'-10'-15'255,"1"1"-171,6 6 769,-4 2-323,7 6-216,0 0 0,7 0-1,2 0 0,5 0-142,5 0 0,10-5-27,9 1 0,8-9-28,1-1 0,5-1-172,-5-4 1,-1 4-86,-8 0 1,-5 3-758,-9 2-836,-3 4 877,-14 6 290,0 6 567,-14 2 0,-13 13 0,-10 1 0</inkml:trace>
  <inkml:trace contextRef="#ctx0" brushRef="#br0">23261 5601 8236,'8'2'629,"-4"3"0,-4 9-119,-4 9 1,2 8 239,-3 6 1,-3-2-225,-1 13 0,3-7 37,1 6 1,3-7-333,2-3-237,7-5 53,0-4 1,14-7-107,3-7 1,9-6-248,5-3 1,9-11-635,5-9 0,4-12 704,0-10 1,1-11 0,0-2 0</inkml:trace>
  <inkml:trace contextRef="#ctx0" brushRef="#br2">23943 5587 8709,'22'0'733,"5"0"-451,-3 0-495,9 0 136,-3 0-74,5 0 0,-2-5-126,0 1 0,-6-6 119,-8 5 0,-3-4-414,-2 4 291,-6 0 1,-3 12 280,-10 2 0,-16 16 0,-9 5 0</inkml:trace>
  <inkml:trace contextRef="#ctx0" brushRef="#br2">23900 5886 8038,'15'0'-241,"-1"-7"0,6 6 710,4-4-176,3 3-117,8 2 0,-4 0-597,7 0 193,-12 0-61,13 0 1,-20-4-136,9-1 0,-7 0 424,3 5 0,-7-6 0,4-2 0</inkml:trace>
  <inkml:trace contextRef="#ctx0" brushRef="#br2">24341 5644 8038,'2'-8'203,"3"3"0,4-1 256,10 1-170,-3 0-107,17-1 0,-5 3-468,10-6 133,3-1 34,-4-4 1,4 1-1,-3 4 1,-4-4-27,-5 4 0,-2 2-627,-4 3 772,-2 2 0,-7-4 0,0-2 0</inkml:trace>
  <inkml:trace contextRef="#ctx0" brushRef="#br2">24640 5431 8038,'-8'-15'211,"-5"8"-24,12 0 0,-12 7 204,4 0-161,2 7 50,-5 7 1,4 14 232,-7 10 0,1 5-165,0 4 0,6-1 30,3 6 1,4-8-234,1-1 1,8-2-151,6-8 1,2-1-868,7-9 529,1-2 317,5-7 0,-1-6-765,0-3 571,1 3 1,-5-7-1528,-1 4 1747,-5-10 0,2-3 0,-6-6 0</inkml:trace>
  <inkml:trace contextRef="#ctx0" brushRef="#br2">24796 5772 8038,'10'0'-223,"-1"0"1,1-2-379,4-2 1,5 0 454,0-5 0,6-2 515,-1-8 0,3 3-648,1-3 202,0 3 10,1 2 1,-7 0 66,-3 0 0,3-7 0,0-1 0</inkml:trace>
  <inkml:trace contextRef="#ctx0" brushRef="#br2">24924 5559 8038,'5'9'-87,"0"1"0,4 1-128,-4 8 1,0 0 391,-5 9 0,0-1 385,0 11 0,0-2-455,0 2 60,0 3-21,-7-11 0,6 5-1011,-4-7 411,-3 1 248,6-7 206,-4-8 0,12-1 0,2-5 0</inkml:trace>
  <inkml:trace contextRef="#ctx0" brushRef="#br2">25208 5360 8038,'8'1'291,"-3"4"1,-3 9 58,-2 10 1,0 9 473,0 5 1,-5 6 451,0 8-643,0 0-566,5 18 1,0-7 241,0 3 1,0 4-80,0-4 1,7 5 115,2 5-703,10-3 1,3 4 0,7-6 0</inkml:trace>
  <inkml:trace contextRef="#ctx0" brushRef="#br2">19408 9042 8605,'-8'-8'-287,"1"-5"1071,7 12-368,0-6-198,0 7 35,0 7 0,2 0 259,3 8 0,-4-1-163,4 0 1,3 2 143,1 3 1,-1 1-233,2 4 0,-2-2 0,1-3 1,4-3-23,-4 3 1,4-3-75,1-2 1,-1 0-60,-4 0-182,4-6 196,-5 5 0,1-10-112,1 6 0,-5-4 81,4 5 0,-1-6-33,1 6 1,4-7 18,-3 2 0,2 1 14,2-1 1,1 0-46,-1-5 1,2 0-5,3 0 1,3 0-95,6 0-56,1 0 73,5-7 1,-4 6-42,3-4 159,4-3-49,-7 7 1,5-11 9,-7 8 0,2-1-14,3 5 1,-1 0-20,6 0 1,1 0-177,9 0-25,-4 0 190,5 0 1,-7 0 173,1 0-168,6 0-36,-5 0 1,5 0-22,-6 0 73,6 0-95,1-6 0,15 2 354,6-5 1,2 6-229,-33 1 0,1-1 0,26-3-9,0 1 1,-6 0 78,1 5 0,-2 0 22,6 0 0,6-4-235,3-1 171,1 0-79,-5 5 0,-4 0 4,-1 0 0,0 0 40,5 0 1,5 0-43,0 0 1,5 0-66,-6 0 1,-3 0 23,-6 0 1,-4 2-49,4 2 1,0-2-169,5 3 1,0 1 51,0-1 158,1 0 0,-14-5 1,4 0 300,-10 0 18,9 0-249,4 0 1,8 0 111,3 0 0,-4 0-49,4 0 1,-5-5 38,-4 0 0,4 0-354,0 5-1657,6-6 1916,-34 5 0,-1 0 0,-1-2 0,-1 0-761,41 3-744,-7-6 1301,-9 4 1,3-4-200,-7 6 0,2 0 236,4 0 0,-1 0 33,5 0 1,-3 0-264,-6 0 541,-1 0-28,-10 0 1,7 0 35,4 0 0,3 5 565,6-1 1,1 6-495,4-5-233,-3 6 54,-2-10 0,-1 7-168,-4-3 1,10-4 61,-36 2 0,0-1 1,1 1-1,0 0-158,0 0 0,-1-1 1,36 3 27,-10-5 0,4 2 53,-4 2 1,-1-2 82,1 3 1,0-4 166,6-1 1,-3 0-203,-3 0 0,-2 5 129,-8 0 1,6-1 189,0-4 1,7 0-162,2 0 1,2 0-71,8 0 0,-7 0-42,2 0 0,-7 0-193,2 0 0,-3 0 90,8 0 0,1 0 84,-1 0 1,-6 0 106,-9 0 1,-2 0-108,-2 0 0,0 0 35,-1 0 0,3 0-102,2 0 0,-1 0-8,7 0 1,-7 5 48,1 0 0,-7 0 490,-2-5 0,-3 0-481,8 0 0,-2 0-7,12 0 0,-7 0 93,1 0 0,-2-2-88,-2-3 0,-7 4 293,-2-4 1,-2 3 41,1 2 0,-1 0-29,6 0 1,5-4-208,4-1 0,7 0-36,-1 5 0,-6 0-55,-4 0 1,-3-5-214,-12 1 1,4-1 258,-8 5 1,5 0-25,4 0 0,-1 0 353,6 0 1,0 0 9,5 0 0,-2 0 39,-2 0 0,-4 0-296,-7 0 0,6 0-144,-1 0 0,5 0 123,-4 0 0,-1-5 478,-4 0 1,-2-4-613,-3 4 1,-1-4 258,-8 4 1,-1-6 117,-13 2 0,2-4 52,-8-1 0,-2-1-97,-3 1 0,-2-6-212,-2-4 1,2-4 23,2-6 1,0-2-20,5-7 1,-4 1-175,4-1 0,1-12-894,4-7 1,5-7 233,0-7 1,1 3 778,-1-3 0,-4 2 0,2-2 0,-10 36 0,-1 0 0,-1-2 0,1 0 0,-2-1 0,1 1 0</inkml:trace>
  <inkml:trace contextRef="#ctx0" brushRef="#br0">4635 3895 8033,'-34'0'0,"4"2"171,-4 3 1,4 3 55,2 6 1,1 2 207,3 2-278,-2 5 0,5 13 190,-3 7-186,-2-1 0,10 14 100,-3-4 0,8 5-45,1 4 1,7 5-300,-2 10 1,4-3 325,1 3 0,6-7-35,4 2 0,2-3-92,2 8 0,-4-36 1,1 1-30,13 34 1,4-2 45,5-16 0,4-8-14,5-6 0,1-15-123,0-14 1,4-6 26,0-8 1,2-9-93,-1-10 0,-2-11-98,6-18 1,-5-9 143,-21 25 1,0-2-1,0-3 1,-1-2-143,1-1 0,0 0 0,-2-2 0,-1 0 125,-3-1 0,-2 1 1,0 1-1,-1 0 99,-2-2 1,-2 0-1,-2 3 1,-1 0 12,-3-3 0,0 0-50,1 0 1,-2 1 0,-4-31 0,3-2-448,-4 2 435,-7 2 1,-4 1-6,-9 4 1,-3 4 0,-8 10 0,-3 7-148,-5 5 150,-3 5 1,-1 15-30,-1 6 103,0-1 1,7 14-576,3-4 0,3 3 0,3 4-1642,3 3 1746,-3-4 1,16 6 388,-3-7 0,3-7 0,-3-1 0</inkml:trace>
  <inkml:trace contextRef="#ctx0" brushRef="#br0">2944 3128 7331,'-15'0'50,"1"0"1,5 0 121,-1 0-80,7 0 0,-5 0 777,3 0 0,5 0 215,0 0-871,7 0 1,12-7 22,0-2 1,7-10-229,3-5 0,-1-3 0,7-1-743,0-1 542,-5 1 0,9 1-202,-6 3 1,-4-1 125,-5 6-973,-7 0 834,-3 5 1,-7 5-548,-7-1 955,0 7 0,-13-10 0,-3 5 0</inkml:trace>
  <inkml:trace contextRef="#ctx0" brushRef="#br0">3015 2772 8363,'0'14'-21,"1"2"163,4 3 107,-4 3 1,11 8 65,-8 3 0,6-1-111,-5 6 1,4 0 189,-4 5-614,-1-1 230,-4 7 0,0-3 80,0 6 1,0-9 0,0 1-643,0-3 531,0-3 1,5-11-640,0-4 1,1-2-504,-1-7 839,-3-6 1,9-3 96,-7-10 1,3-9 0,-4-10 226,2-3 0,6-14 0,-3-3 0</inkml:trace>
  <inkml:trace contextRef="#ctx0" brushRef="#br0">3143 2843 8363,'7'-8'-849,"6"2"0,-10 14 1397,7 6 1,-2 8 59,1 11-171,4 4-160,-5 5 0,1-2-187,1 3 1,-6-4-1,6 8 224,1-2-795,2 4-264,1-11 704,-6 9 1,4-17-1,-2 2-758,2-7 520,-4 2 0,3-16-823,-6 3 585,0-3 517,-5-3 0,-6-2 0,-2-6 0</inkml:trace>
  <inkml:trace contextRef="#ctx0" brushRef="#br0">3029 3298 8247,'6'-8'0,"-3"2"-16,7 6 0,1-6 0,6-2-86,2 0 112,0-5 1,2 5-136,2-6 0,-1 0 0,1 0-6,-3-1 0,-1 6 0,-5 1-68,1 2 251,-8 1-81,0 11 1,-10 2-108,-7 6 1,-4 7-1,-13 4-86,-1 7 191,2-2 0,-7 5 49,9-7 0,-1 1 9,6-1 0,0-4 151,5-1 1,1-10-63,4 1 144,3-9-241,6 1 11,0-6 1,6-1 19,3-4 0,10-3-41,5-6 1,3 0-8,1-1 0,-4 3-239,0 2 273,-1-2-5,0 10-95,-3-4 0,-6 6 54,1 0-1,-8 0 3,0 6 1,-10 2 34,-7 6 1,-1 5 44,-13 0-78,1 6 1,-6-3 259,1 7-246,-1-1 0,1-1 135,-1-3 1,7-4-25,3-5 0,5-1 70,5 0-195,2-6 100,7-2-16,7-18-89,7 2 0,5-10-99,9 5 0,-1 1 152,11 0 0,0-5-17,5 0 0,-5 0-201,-1 5 1,-10 1 0,0 2 74,-5 2 49,-9 6 198,0-4 0,-13 9 0,0 4 21,-8 8-158,-11 7 0,-3 7 153,-7 1 0,-4 6 0,0 1 213,1 0-127,2 5-875,2-4 704,6-1 1,-2-3-619,10-9 203,-4-4 229,17-5 0,-4-8 0,10-5-907,4-10 734,4-8 1,7-14 281,4-3 0,3-3 0,1-7 0</inkml:trace>
  <inkml:trace contextRef="#ctx0" brushRef="#br0">3370 3611 8247,'14'6'0,"-1"-3"121,-4 7 1,-1-1 0,-5 6 193,2-1-191,0 0 0,0 0-394,-1 0 0,3-1 1,-4-2-415,2-1 353,6-7 288,-3 3 43,6-6 0,0-13 0,0-2 0</inkml:trace>
  <inkml:trace contextRef="#ctx0" brushRef="#br0">3455 2971 7411,'8'2'258,"-3"3"0,1 4 509,-1 10-534,0 3 0,0 8 0,1 3-217,2 5 1,-5 3-131,2 2 0,-2 4-21,2 1 248,-4-1-28,5-4 0,-4-7-459,3-3 0,-4-4-15,4-6 0,-3-2-140,-2-7 176,0 0 282,0-6-156,0-1 135,0-26 1,-5 1-1,0-15-168,2 3 162,1-5 1,1-3 97,-4-9 0,4 1 0,-4-6 0,3 5 0,2-5 0,0 4-29,0-4 1,0 8 28,0 1 0,2 0 0,3 6 0,-2 2 362,6 2 0,-4 4-8,4 6 274,-5 2-62,8 7-321,-10 0 1,6 6-74,-4 3 1,-2 5 0,3 6 58,-4 8-203,6 7-3,-6 7 1,10 2-1,-4 4 140,0 4 0,-2 3-140,5 1 0,-1 6-56,5-1 1,1 7-101,-1-2 1,-2-3-72,-2-2 0,3-3 168,-4-1 0,2-7 52,-1-2-427,2-11 202,-10 4-115,4-11 1,-6 4 0,0-5 73,0-1 1,-1-1-1,-3-2-578,0-2 826,-7-6 0,3 4 0,-13-14 0,-1-1 0</inkml:trace>
  <inkml:trace contextRef="#ctx0" brushRef="#br0">3526 3099 8218,'8'-6'-1068,"5"4"1,-10-9 1388,7 6 1,-6 1-74,6 4 1,-5-5-264,4 0 48,1 1-221,-3 4 224,0 6-86,-7 2 1,0 11-15,0 0 0,-7 6 36,-2-1 1,-2 1-7,1-1 0,-2 2 243,2-2-153,4 3 0,-5-5 0,5-3 135,-2-3 28,5-8-205,-4-2 21,14-6 0,-4-3 30,6-7 0,1-1-224,4-12 0,5-7-317,0-8 1,1 1 225,-1 0 1,-3 3 249,3-4 0,3 1 0,0-6 0</inkml:trace>
  <inkml:trace contextRef="#ctx0" brushRef="#br0">3811 2602 8218,'0'-8'0,"0"-5"0,5 13 0,-1 0 562,1 6-259,-5 9 1,0 7 147,0 6-1014,0 7 431,-6 8 0,-2-1-364,-6 1 1,-1-2 263,1-3 0,5 1-239,-1-6 311,1 1 1,-1-12 28,1-3 46,6-3 0,-5-9-84,3-2 40,3-3 1,-2-9 211,8-2 1,0-8 42,5-2 1,2-2 0,6 4-112,2-2 1,0 0 238,-4 5 18,-1-1-232,6 1 49,-10 6 0,9 0 168,-10 4 0,-1 2 204,2-3-377,-7 10 0,3 5 245,-6 8 0,0 0-110,0 6 1,-1-1 3,-4 6 0,3-6-233,-3 1 0,-1-7 96,1 2 0,1-3 0,4-2 5,0 1-140,0-7-38,0-2 0,6-6-488,3 0 428,-2-6-707,5-2 550,-4-7 0,7-5-75,-1-4 0,0-3-172,0-1 0,-4-1 551,-1 1 0,-6 0 0,10-7 0,-5-1 0</inkml:trace>
  <inkml:trace contextRef="#ctx0" brushRef="#br0">4038 2559 8218,'0'14'-267,"0"0"301,0 1 0,5 4 177,0 0 0,4 6-151,-4-2 0,4 4 1,-4 3 139,-2 4 0,-1-3-286,-2 7 1,5-2 130,-1 2 1,3 2-553,-3-7 0,-2-6 50,3-8 1,1-3 33,-1-2 243,0-6 1,-1-10 45,1-12 0,0-7 134,-5-7 0,0-1 0,0 1 0,0-5 0,-2-2 0,-3-1 0,4-2 0,-4-5 0,4 1 0,1 5 0,0-2 0,0 6 0,0-1 0,0 8 7,0 2 0,1 3 295,4 7 0,-2 6 463,7 3-448,-1 4 52,5 1-46,0 6-139,-6 2-154,5 6 1,-11 2 12,2 3 1,-1-2 60,2 7 1,-3 0-33,3 4 1,-4-4-181,-1 0 0,0-2 61,0 1 0,5 3-203,0-7 0,-1 0 72,-4-5-417,0 6 324,0-4 1,0 5-61,0-7 1,0 0 54,0 0 276,0 1 0,-6-1 0,-2 0 0</inkml:trace>
  <inkml:trace contextRef="#ctx0" brushRef="#br0">4052 2858 8195,'8'-7'-350,"5"6"1,-5-6 0,5 6 272,-4-4 1,5 2 95,0-7 1,1 6 96,4-6 1,-4 2-224,0-1 1,-6-2-390,1 6 255,-1 0 27,-1 5 1,-2 2 136,-6 3 0,-1 2 77,-4 8 0,-3 4 0,-6 0 0,0 4 0,-1-4 0,1 5 0,0-5 28,0-2 1,0-1-56,-1-2 1,3 0 252,2 1 1,4-6 114,6 1-96,0-7-8,0 3-339,6-6 1,2-6 175,6 4-73,1-10 1,0 4-243,4-7 304,-3 8-528,5-6 287,-7 5 1,0 0 177,0 3 0,-6 4 0,5-6 0,-5 0 0</inkml:trace>
  <inkml:trace contextRef="#ctx0" brushRef="#br0">4095 3241 8194,'-14'29'0,"0"-2"0,-1-4 0,3-7-622,2-6 422,-2-7 211,10 3 1,4-12-20,12-4 0,2-4 98,7-5 1,-4-1-281,5-4 1,-2-1 91,2 6 1,-2-5-383,-3 5 64,-3 0 244,4 5 0,-12 8 172,-3 6 0,-3 1 0,-2 9 0,-7 5 0,-2 9 0,-5 3 0,-5 1 0,3 1 134,-3-1 0,-2-1-74,2-3 1,0 1 248,5-6 1,5-2 308,-1-7-456,7 2 0,-2-10-57,10 3 0,5-10-1,8-4 1,3-4-187,3-1 1,1-5 74,-6 0 1,5 0-320,-5 5 0,4-5 143,-4 0 1,0 0-172,-5 5 1,-1 4 353,-3 1 0,-4 4 0,-6-5 0,0 7 0,0-3 0</inkml:trace>
  <inkml:trace contextRef="#ctx0" brushRef="#br0">4237 3284 8168,'-6'14'-1462,"-2"0"1096,-6 1 1,4 0 1009,1 4 1,4-3-100,-4 3 1,6 3-69,-2 2 1,3 3-174,2 1 1,0-1-60,0-3 0,0-4-203,0-5 0,7-3 216,2-2-380,4 2 0,6-16 138,0-1 1,4-13 124,-4-5 0,7-12-99,-3-8 0,9-1-59,1-8 0,-5 5-175,-4-6-17,0 8 1,-2-4-1,-2 6 1</inkml:trace>
  <inkml:trace contextRef="#ctx0" brushRef="#br0">4650 2488 8090,'-8'0'346,"-5"6"-346,5-4 0,-1 12-320,-1 0-20,1 7 263,-5 7-1,-1 7 289,-5-5 0,4 11-144,-3-3 1,3-3-72,2-2 0,0-3-503,0-2 0,1-1 199,3-3 0,3-5-208,2-10 516,3 4 0,-4-18 0,6 4 0</inkml:trace>
  <inkml:trace contextRef="#ctx0" brushRef="#br0">4536 2758 8090,'14'6'0,"0"2"-279,1 13-1,-1 1 280,0 6 0,0 7 1137,-6-5-393,5 11-284,-5-11-479,0 11-12,4-4 1,-6-1-12,4-3 1,3-1-239,-4 1 1,-1-5-381,1 1 377,1-1 174,-2-12 109,4 4 0,-4-5 0,7-1 0</inkml:trace>
  <inkml:trace contextRef="#ctx0" brushRef="#br0">4735 2644 8090,'6'-14'0,"2"6"0,2 0 0,-1 4-501,1-4 192,4 0-1,-6-5 191,4 11 24,-4-10 11,0 10 0,5-9-444,-4 6 528,-2-6 0,-1 4 0,-6-8 0</inkml:trace>
  <inkml:trace contextRef="#ctx0" brushRef="#br0">4834 2388 8090,'8'0'207,"-1"7"236,-7 2-208,0 4 1,0 7 32,0-4 0,0 11-62,0-3 0,-7 3-148,-2 1 0,-4 7-175,-1 3 1,-2 3 151,-3 1 1,3-5-505,-2-4 0,3-3 278,6-2 1,-4-6-1120,4-3 572,2-3 430,1-8 0,6-8 308,0-9 0,2-9 0,2-1 0,0-4 0,5 4 0,-1 0 0,1 4 0,4 1-38,-3 0 1,-3 6 68,3 3 1,-5-1 505,4 1 0,-4 2-260,4 8 0,-4 4 102,5 10 1,-7-1 51,1 5 1,3 6 9,-2 4 1,1 0-196,-1-4 0,-4-1-98,4 0 0,1 1-309,-1-1 1,4-6 156,-4-3 0,6 0-189,-1-4 0,-2 0 59,1-10 1,-4 5-1167,4-6 243,-6 1 458,4-5 1,-7-6 304,0-4 0,-2 2 294,-3-1 0,2-2 0,-6-8 0,-1 3 0,-4-4 0</inkml:trace>
  <inkml:trace contextRef="#ctx0" brushRef="#br0">4948 2545 8090,'14'-14'-741,"1"-1"1,-6 6 1034,1-1 1,-6 7-6,6-2 0,-7 10 165,2 5 0,-4 4-140,-1 5 1,0 3-165,0 6 1,2 7-77,3 3 1,-4 2 137,4-3 0,1 5-179,-1-5 1,4 3 109,-4-2 1,5 1-365,-6-6 1,6-1 111,-5-8 1,4 1-334,-4-6 0,0 0 101,-5-5 0,0 0-94,0 1 1,0-6-11,0 1 0,-7-7 96,-2 1 1,-4-2 348,-1-2 0,0 0 0,0 0 0,-7-13 0,-1-2 0</inkml:trace>
  <inkml:trace contextRef="#ctx0" brushRef="#br0">4863 2985 8090,'-13'-22'-187,"4"3"270,2 4 106,7 0 211,-6 1-165,5 0 1,-6 6-287,14 2 0,-4 6 1,6 0 23,2 0-375,2 0 449,1 0 1,-1 6-1,-4 4-506,-4 2 192,-3 2 169,-2 1 0,0-1 0,-2-2-58,-3-2 56,-3 3 115,0-6 0,-4 6-23,2-3 1,2-3-59,-1-2 21,-1-3 263,3 4 49,0-6-167,7 0 1,2-5-1,3 1 34,4 0 1,4-2-55,1 1 1,2 1 0,1 4 25,2 0 0,6 0-27,-1 0-28,-3 0 1,4 0 17,-6 0 1,-2 1-114,-7 4-52,2-3 136,-10 10 0,4-4 26,-6 6-33,-6 1 1,-7 0 151,-6 4 1,-6-1-131,1 5 0,-3 1 0,-1 4 21,0 1 1,5-1-11,4 1 0,4-6-38,0 1 0,3-11 0,2 1 116,6-1-72,2-7-86,2 7 1,2-12 0,2 4-96,6-3 1,7-4 74,2-3 1,8-3-594,1-6 0,2-5 35,8 0 592,-6 0 0,3-8 0,-7-3 0</inkml:trace>
  <inkml:trace contextRef="#ctx0" brushRef="#br0">5417 2971 8090,'8'-9'0,"-1"1"790,-1 2 0,-4-1-164,2 2 1,-1 4 1346,2-4-2869,-3 4 0,10 1 0,-2 0 896,2 0 0,3 0 0,-1 0 0</inkml:trace>
  <inkml:trace contextRef="#ctx0" brushRef="#br0">1195 12070 8412,'14'-8'-1097,"0"0"620,0 3 1,5 4 906,0-4-311,7 3 0,-9-2-71,7-1 453,-1 0-336,-1 5 0,-1 0-56,-7 0 0,-4 2 212,-1 2 1,-6 4-228,2 7 0,-14 11 5,-6 8 0,-13 7 386,-1 6-1361,-2 4 967,2 5 290,1 1-294,6 0 0,-3 0-121,6 0 0,1-2 60,9-3 0,-2-4 24,6-10 1,0-10-102,5-9 1,7-5-228,2-4 1,4-4-72,1-6 1,6-2 259,4-2 1,-2-6-474,2-9-240,-7 3 802,4-4 0,-7-1 0,0-1 0</inkml:trace>
  <inkml:trace contextRef="#ctx0" brushRef="#br0">1266 12567 8353,'-14'0'0,"6"0"57,1 0 69,7 0-267,0 0 494,7 0-218,7 0 0,8-4-41,6-1-568,7-6 216,-5 3 176,5-6 0,0-7 0,1-1 0</inkml:trace>
  <inkml:trace contextRef="#ctx0" brushRef="#br0">1593 12439 7978,'0'8'144,"6"3"-144,4-6-280,2 6 246,2-9 0,1 9 75,-1-7 0,5 6 412,0-5-433,0 6-325,1-3 150,-4 0-70,5-2 0,-2-1-181,0-1 0,-5 6-21,-5-5 427,1 6 0,4-10 0,0 6 0</inkml:trace>
  <inkml:trace contextRef="#ctx0" brushRef="#br0">1835 12198 8018,'-13'1'294,"3"4"0,-2 4-84,2 10 1,2 5 235,-1 9 1,-1-1-412,-4 6 0,0-2 6,0 2 0,0 2-464,-1-7 0,7 0 242,4-5 1,-3-1-171,3-3 1,-1 1-19,5-6 369,0-6 0,6-1 0,2-4 0</inkml:trace>
  <inkml:trace contextRef="#ctx0" brushRef="#br0">1934 12340 8018,'0'20'78,"5"3"158,0 5 764,-1 0-605,-4 7 0,-1 1 215,-4 7-197,3 0-228,-4-1 1,1 1 2,1 0 1,-1 4-124,5 0 0,-5 6 278,0-6-1259,1 0 773,4-4 1,0-7-1462,0-2 639,6-11-1099,-4-2 2064,4-13 0,-6-15 0,0-8 0</inkml:trace>
  <inkml:trace contextRef="#ctx0" brushRef="#br0">1977 12283 8019,'20'-28'130,"-2"10"-130,5 4 0,-1 4 408,2 1 1,1 3 269,-6 6-255,0 0 0,-6 8-282,-4 6 0,-2 2 32,-7 7 1,0 3-104,0 7 0,-11 3 121,-4 7 0,-7-5-344,3 0 1,-6-2 117,1 2 0,4 1-469,1-6 0,3-1 247,2-8 0,4-5-1342,1-10 727,6-3 0,-2-7 872,10-4 0,3-9 0,6-8 0</inkml:trace>
  <inkml:trace contextRef="#ctx0" brushRef="#br0">2247 12510 8019,'20'-6'-486,"-4"0"471,3-4 1,2-2 411,-2 2 1,0-2 162,-5-3 0,0-4-156,0 0 1,0 1-324,1 3 0,-6 1 297,1 0-750,-7 0 365,3-1 0,-12 3-256,-4 2 1,-4 6 64,-5 8 0,2 4 148,-7 6 0,7 2 258,-2 3 0,-2 3-175,2 7 0,5-1 424,5 1 0,1-3-170,-2-2 1,4 3-140,6-3 0,1-4-231,4-1 1,3-3-360,6-2 1,2-6 171,3-3 1,-2-4-124,7-1 1,0-1-1329,4-4 1721,7-9 0,-5-8 0,5-7 0</inkml:trace>
  <inkml:trace contextRef="#ctx0" brushRef="#br0">2787 12112 8019,'-14'-8'184,"0"4"62,-1 8 1,0 6 836,-4 9-677,-3 9 1,-7 6-9,1 8 0,4-7-202,0 8 0,9-6-144,0 1 0,3-3 146,7-6 1,0-3-997,5-2 1,7-3 482,2-7 0,5-1-738,5-4 0,-3-1 1053,3-3 0,3-4 0,0 6 0</inkml:trace>
  <inkml:trace contextRef="#ctx0" brushRef="#br0">2702 12368 8019,'6'-9'-53,"4"-1"0,2 6-41,2-6 0,2 1 37,3-6 0,3 0-37,7-4 1,-1 1 7,1-5 1,-7 5-88,-3-1 1,0 2-415,-5-2 587,3 3 0,-9-4 0,6 5 0</inkml:trace>
  <inkml:trace contextRef="#ctx0" brushRef="#br0">2915 12098 8019,'-9'2'17,"-1"2"1,7 0 149,-2 5 0,2 7 166,-2 8 0,4 4 85,-4 5 1,-1 4-198,1 5 65,0 1-365,5 0 0,-5-6-292,1 1 0,-1-6 135,5 1 1,6-4-127,4-6 0,2-2 362,3-7 0,-1-6 0,0-2 0</inkml:trace>
  <inkml:trace contextRef="#ctx0" brushRef="#br0">3185 12240 8019,'0'-14'981,"0"0"-769,0 6 1,-6 2 29,-4 6 1,-4 11-4,-5 3 1,2 10 2,-7-1 1,7 4 88,-2 2 1,3 1-104,2 3 1,1-3-84,4 3 0,1-3 98,3-2 0,3-4-396,-2 0 0,2-7-576,2 2 0,6-8 448,4-1 0,3-7 196,1 2 0,0-10-27,0-5 0,2-9-17,3-4 1,-2-4-110,7-2 0,-5-4-801,5 0 1,-7-5 449,2 5 1,-3-10 588,-2 5 0,-6 1 821,-3 8-561,3 7 146,-7 1 0,6 15-194,-7 6 0,-2 13 710,-3 10 0,4 9-330,-4 1 1,-1 5-271,1-5 1,0 5-80,5-5 0,0-1-829,0-8 0,6 1-175,4-6 1,-2 0 499,1-5 0,1-4 261,4-1 0,0-6 0,0 4 0</inkml:trace>
  <inkml:trace contextRef="#ctx0" brushRef="#br0">3413 12255 8019,'14'-15'501,"0"6"-351,0-1 1,1 1 452,-1-5 0,0 4-284,0 1 0,2-1-311,3-4 0,-3 1-63,3 4 1,-3-4 59,-2 4-712,0-4 1,-1 4 26,-4-1-829,-3 7 830,-6-3 679,-6 6 0,-2 6 0,-6 2 0</inkml:trace>
  <inkml:trace contextRef="#ctx0" brushRef="#br0">3526 12041 8019,'-7'0'764,"0"0"0,6 13-422,-4 6 0,3 8-34,-2 6 0,2 3-186,2 7 1,0 0 61,0-1 0,0-4-410,0 0 1,0-6 255,0 1 0,0-5-924,0-4 0,2 1 506,2-6 0,-1-5-1358,7-4 1746,-7-7 0,10-9 0,-5-10 0</inkml:trace>
  <inkml:trace contextRef="#ctx0" brushRef="#br0">3654 11828 8019,'8'0'316,"5"0"-142,-5 0 1,0 6 42,-4 4 1,-2 7 292,-2 2 1,0 6-278,0-1 1,0 3-73,0 1 1,-6 1-131,-4-1-13,-2 1 1,2-1 156,1 1 0,5-3 154,0-2-1796,2-3 1133,2-13 1,2-2 143,2-6 1,3-2-3,2-2 0,9-3-42,-4-2 0,3-4 171,-3 4 1,1 2 97,-1 3 1,0 2 231,0 2 1,-4 0-88,-1 0 1,-1 3 340,2 7 1,-4-1-197,-6 10 1,-2 8 81,-2 1 0,-4 4-44,-6-4 0,-1-1-129,1-3 0,5 3 26,-1-3 1,5-4-1329,-4-1-334,6-3-765,-4-2 2167,14-6 0,-6-2 0,6-6 0</inkml:trace>
  <inkml:trace contextRef="#ctx0" brushRef="#br0">3996 12112 8019,'0'21'0,"0"1"155,0 6 0,0 1 288,0-1 0,0 1 262,0-1-377,0-6 0,1 4-183,4-7 1,-3 0-178,2-5 0,-1-5-16,2 1 1,-2-7 145,7 2 0,-5-5-373,4-5 0,-4-8 177,4-6 0,-1-6-225,2 1 0,2-9 148,-2-5 0,-2 2-122,1-2 1,-4 5 174,4-5 0,-4 8 21,5 1 0,-7 3-27,1 7 0,-2 0-108,-2 4 695,0 8 1,-11 2-230,-3 10 1,-10 7 241,0 7 1,2 6-169,-1-1 1,0 3-112,0 1 0,2-4-363,7 0 0,1-7 142,4 2 0,3-8-917,6-1 1,3-7 944,6 2 0,1-10 0,10-3 0</inkml:trace>
  <inkml:trace contextRef="#ctx0" brushRef="#br0">4252 11984 8003,'6'8'0,"-3"10"246,6-4 0,-4 5 54,5 0 0,-7 5 297,2 9 0,-4-3-168,-1 3 0,-1 2-157,-4-2 0,2 0 0,-7-5 0,5-5-45,-4-5 0,6-2-706,-2-2 489,4-6-1248,1-1 850,0-26 0,6 0-29,3-19 0,4 3-269,1-8 1,0 4 215,1-8 1,0 2-11,4 3 0,-1 5 480,5 4 0,1 3-22,5 2 0,-1 4-45,0 0 0,-4 12 773,0-2 1,-7 9-206,2 0 0,-3 7 62,-2 7 1,-6 7 358,-3 12 1,-4 9-343,-1 5 0,0 9-725,0 10 1,-6 0-1059,-3 5 1203,2-6 0,-2 8 0,3-7 0,-4-1 0,1-1 0</inkml:trace>
  <inkml:trace contextRef="#ctx0" brushRef="#br0">854 11643 8950,'-19'-6'248,"0"-4"285,6 4 0,7 1-266,6 10 1,6 5-50,3 9 0,4 11 123,1 12 0,-1 12-14,-4 8 0,2 5-1572,-6 0 1417,0 9 0,-4-36 0,0 2 17,1 5 0,0 1 0,0-4 0,-1 2-233,4 3 0,0 1 0,-3-2 1,1 0 181,1 2 1,1 0 0,-3 0-1,1-1 12,1 1 0,1 0 0,0-2 0,0 0-245,2-2 1,0-2 0,1 1-1,0-1-384,11 32 0,-3-7-145,3-7 1,-4-12 233,0-7 1,-1-7-67,0-7 0,-1-12-1565,-4-3 2067,4-9 1,-12-13-955,4-16 0,-3-10 908,-2-14 0,6-2 0,2-7 0</inkml:trace>
  <inkml:trace contextRef="#ctx0" brushRef="#br0">1678 11842 8541,'70'-33'-4,"-33"16"1,1 1 0,5-2 0,1 1-3,12 0 1,2 1-698,0 1 1,1 0-1,6-7 1,1 0 776,-2 3 0,0 0 0,5-3 0,1 1 164,3 4 1,1 1 0,-2 0 0,-2 0-133,-3 4 0,-1 1 0,0 0 1,1 1-47,6 3 0,1 0 0,-9 0 0,-1 0 54,-5 0 0,1 0-25,4-1 0,-1 1 0,-4 3 1,-1 0-189,9 2 1,-1 0-1,-7 1 1,-1 0 78,-3 1 1,-1 0 0,-4 0 0,0 0-118,-1 0 1,1 0-1,-3-2 1,1-1 63,2 1 1,-1 0 0,-3-1 0,-2-1 122,32 0 1,-11 2 231,-13-3 0,-8 4 349,-1 1-370,-7 0 1,-7 6 311,-1 3-436,-6 4 673,-1 8 1,-12-4-63,1 7 41,-1-7 1,1 12-76,-1-1-414,-6 7 0,10 4-45,-3 4 0,-3 4-47,3 15 1,-2 3-411,1 6 0,-5-29 0,-1 3 196,-3 4 1,0 1 0,0 0 0,0 1-191,0 6 1,0 0 128,-3-2 0,-1 1-229,-2-3 1,-2 1 0,0 2 0,0 0-143,-1-1 0,-1-1-575,2-4 1,1 0 602,-1-1 1,1 0-1,-7 29-775,0-2 0,-7-11 311,-2-8 1,-4-2-870,-2-7 1743,-5-7 0,-1-3 0,-6-4 0,-2 4 0,-3 0 0</inkml:trace>
  <inkml:trace contextRef="#ctx0" brushRef="#br0">797 13932 7943,'0'-14'0,"19"-7"156,19-2 0,25-4 19,-17 12 1,2 1 0,3 2-1,1 1-1923,4-1 0,2 0 2017,9-3 0,2 0-166,2 0 0,3 0 0,-18 3 0,2 0 0,0 0 140,1 0 0,-1 1 0,1 0-77,-2 2 1,-1-1-1,3-1-53,7-2 0,2-1 0,0 0 1,-2 1-1,0-1 0,1 0 91,2-1 1,1-1 0,0 0 0,2 0 0,1 0-1,0 1-60,-2 0 1,0 1 0,0 0-1,-4 1 1,-1 0 0,2 1-53,4-1 1,1 1 0,0-1 0,-2 1 0,0 0 0,0 0-64,-2-1 1,1 0 0,-1 1-1,3 0 1,-1 0 0,0 1-54,-6 1 0,0 1 1,-1 0-1,-1-2 0,0-1 1,0 0-1129,3 0 0,1-1 0,0 0 847,-1-1 0,0 0 1,1 1 304,1 0 0,1 2 0,1-1 0,-2-1 0,1 0 0,-1 1 0,-2 0 0</inkml:trace>
  <inkml:trace contextRef="#ctx0" brushRef="#br2">21100 7748 8361,'-13'-14'-297,"3"0"1,4-1 250,6 1 1,-5 0 266,1 0 0,-1-1 15,5 1 0,1 0-2,4 0 0,-3-2-9,3-3 1,1 2 32,-1-7 1,4 5 166,-4-5-227,6 1-37,-3-6 0,6 5 195,0 1-148,0 5-131,1-8 0,4 5 58,0-3 0,6-1 14,-1 6 1,9-5-140,5 5 1,3-6 108,1 1 1,6 2-135,-1-1 0,8 4-6,2-5-982,-6 0 1087,10-4 1,-15 4-139,6 1 122,7-1-64,12-5 0,-32 15 1,1 0-60,3 0 1,-1 0 0,-2 0-1,-1 1-197,37-11 1,-3-1 36,-2 6 1,3 0 201,-34 11 0,1 2 1,-1-2-1,0 1-12,5 0 1,0 0 0,0-2 0,0 1-489,-2 1 1,0 0 503,1-3 1,0 2 2,35 0 0,-33 2 0,1-2 70,3 1 1,0 0-63,0 3 1,-1 0 0,-2-3 1,0 1 0,-1 5 0,-1 1 8,-2-2 0,-1-1 0,4 0 0,2 0-201,4 0 0,0 1 0,-2-1 1,1 1 128,1 2 1,0 0-1,-3 0 1,-1 0 40,-1 0 1,0 0 0,1 0 0,1 0-63,3 0 1,0 0 0,-1 0 0,-1 0 56,2 0 1,0 0 0,-3 0 0,-1 0-5,-1 0 0,1 0 0,-1 0 0,2 0 37,3 0 0,0 0-42,-1 0 1,-1 0 38,4 0 1,-2 0 0,-7 2 0,-1 1 42,-2-1 1,1 1-1,1 2 1,0 1-43,3-1 1,1-1 0,1 0 0,0 0 55,1 1 1,0 0 0,-6-3 0,0 0 26,-1 3 1,-1 0 0,5-1 0,0 0-76,2 0 1,1 1 0,4 2-1,0-1-16,-2-1 0,0-1 0,2 0 0,-1 0 17,-3 1 0,0 0 1,1-1-1,0 1-56,-3 2 1,-1 0 0,4 1 0,1 0-30,0 2 1,0-1-1,-1-1 1,-1 0 63,-4 1 1,-2 1 0,2 0 0,0 0 41,-3 0 0,-1-1 1,3 4-1,0 0 4,3-1 1,-1-1 0,1 2 0,-1 0-7,-4-2 0,-1 1 0,-1 1 0,-1 0 472,26 6 0,7 4-425,-7-4 1,5 5-38,-9-5 0,-2 0 129,-8-5 0,0 0 277,-9 0 1,-1 1-392,-13-1 0,1-5 221,-11 1 1,5-7-440,-6 2 0,1 1 474,-4-1 1,0 0-629,4-5 1,-1-2-455,5-3 0,1 2 183,5-6 1,-7 1-1302,-3-2 1884,-4-2 0,0 4 0,-1-7 0</inkml:trace>
  <inkml:trace contextRef="#ctx0" brushRef="#br2">28734 7051 8286,'2'-9'-573,"3"-1"550,3 7 0,8-8 455,2 6 0,0 1-231,6 4 1,-1 0-53,6 0 1,-1 0 17,1 0 1,1 4-19,3 1 1,-5 6-372,1-1 0,-1 1 130,-4-2 0,-2 4 0,2-4 0,-2-1 35,1 2 1,-2-2 48,-7 1 0,-6 4-5,-3-4 1,-7-1-88,-7 2 1,-15-1 24,-19 5 0,-15 1-96,-18-1 0,34-7 0,-3 0-1198,-6 0 1,-2 0 1368,-1 0 0,0 0 0,4 3 0,-1 1 0,2 0 0,0 0 0</inkml:trace>
  <inkml:trace contextRef="#ctx0" brushRef="#br2">30284 7549 8172,'-5'-14'-584,"1"-1"365,-7 1 0,9 0 1217,-3 0-553,4-7 1,-4 6-90,0-4 0,-4-2-234,4 2 0,-6 0 35,2 5 1,-6 0-181,-4-1 0,0 1-83,-9 0 1,1 5 122,-11-1 0,-1 7 127,-9-2 1,4 4-38,-3 1 0,2 1-66,3 4 1,-1 3-142,1 6 1,2 0 53,-3 0 0,4 2-2,-9 3 0,-2-1 175,-2 5 0,-3 3 20,-2 7 1,6-6-81,4 6 0,-2-6-70,1 6 0,-1 2 70,2-2 1,1 5 9,-6-5 1,1 6-34,-1-1 0,-1-1-87,5 0 0,1 3 90,4 7 1,7-2-17,3 2 1,4-3 53,6-1 1,-3-1-50,7 1 0,-1-2 38,1-3 0,3 2-6,-3-7 0,5 5 3,4-5 1,-2 5 23,2-5 1,4 5 16,1-5 0,4 5 78,1-5 1,1 5-153,4-5 0,-2 2-129,7-2 0,-1-3 138,5 3 0,0-3-9,1-1 0,-1-1 46,0 1 1,0-6-8,1 1 0,4 0 16,-1 4 0,1-4 20,-4-1 1,4 0-47,0 0 1,6 3 16,-1-7 0,7 4-99,2-4 0,4 0 90,1-5 1,-4 1-110,14-1 1,-7-2 87,6-2 0,-3 1-23,-1-6 0,-5-1-61,0-4 1,6 5 3,8 0 0,4 0 8,0-5 0,6-5-170,0 0 1,2-6 173,-7 2 1,2 1 18,-12-2 0,5 1 141,-4-5 1,5 4-114,-1 1 0,5-1 6,5-4 0,-5 0-10,0-1 1,0 1 12,-5 0 1,-8-5-37,-1 0 1,-4-6 23,4 1 1,1 0 126,3-4 0,-1 3-121,6-8 1,-4-2-84,4 2 0,-6-7 150,1 2 0,-7-3 4,-3-1 0,-5-7-40,1-4 0,-9 3 34,-5-2 1,-3 0-14,-2-5 0,-1 0-9,-4 0 0,-3-5 147,-6 1 0,-6-9-126,-3-1 0,-10 0-446,-5-5 0,-9 8 85,-5 2 1,-11 6-109,21 29 0,-1 0 0,-2 2 1,-1 0 195,-3 0 1,-1 1 0,1 1-1,0 0-97,2 3 0,0 1 0,-2-1 0,0 1 270,-31-15 0,-2 3 0,2 2 0,4 3 0,4 1 0</inkml:trace>
  <inkml:trace contextRef="#ctx0" brushRef="#br2">23104 9696 8246,'8'0'-238,"-2"0"365,-6 0 1,0 6 376,0 3-317,0 4 24,0-5 1,0 5 30,0-4 1,-4 4 204,-1 1-196,0 0 1,5 0-73,0 1 0,0-1-1,0 0 0,-4 0 98,-1 0-63,0 1-72,-1-1 1,-2 2-124,-6 3-100,-1-4 158,1 6 1,-2-7-148,-3 0 0,-1 5 151,-4 0 0,-3 0-88,4-5 1,-6-4 83,-4-1 1,3 1-8,-3 4 0,-2-4 107,2-1-109,0-6-7,-2 10 1,5-10 280,-3 6-1,3-5-321,-5 8 1,5-9 34,-3 7 1,-3-2-8,-2 1 1,-5 4-156,-4-4 1,-4-1 188,-6 2 1,-4-2-16,-1 1 1,2 4 38,8-4-864,-4-2 780,12 5 1,-6-10 306,2 3-287,4 2 1,-13-5-133,0 3 142,0 3 1,-9-7-41,9 4 1,-1-3-67,10-2 0,-4 1 105,5 4 0,-7-4-25,2 4 1,-3-3 236,-2-2-244,-6 0 12,11 0 0,-10-5 184,10 0-489,3 1 295,0-3 0,8 4 21,3-6 1,-8 1-35,3-2 0,-4-2-14,0 2 1,-4 2 28,-6-1 1,2 1-14,3-2 1,-2-2-169,7 2 348,-1 4-153,6-7 1,-1 5 51,0-6-68,-6 6-1,5-4 0,-11 4-13,3-6 1,-2 4 12,2 1 1,3-1 176,6-4 0,2 0-152,3-1 1,-3 6-1,3-1 0,-3 1 80,-2-5-99,1 0 1,-6 4-38,1 1 0,-7-1 66,2-4-52,3 6 1,0-5 8,7 4 0,-1 1 252,0-1 0,1-1-317,-1-4 0,-1 4 22,-4 1 1,-2 1-13,-7-1 1,5-4 29,0 3-650,0-2 649,1-2 0,7-1 105,6 1-291,0 0 201,-5 0 1,1-1 1,-1 1 1,-1 2 5,-4 2 0,3-3 0,-8 4 1,3-4-22,-2-1 0,4 0-8,10 0 1,-1 0 17,6-1 1,-5 1-10,5 0 0,-2 0 1,2-1 0,0 6 7,-10-1 0,8 1 410,-8-5 1,4 0-406,-4-1 0,1 6 106,-1-1 0,5 1-137,0-5 1,7-1-9,-3 1 1,9 0 4,1 0 23,1 0-2,-6-1 184,1 1-179,-1 0 1,-1-5 32,-3 0 0,3 0 6,-3 5 0,1-5-24,-1 0 1,3 0 7,-3 5 0,2 0-50,-3-1 1,4 1-11,-3 0 0,8-2-67,1-3 113,0 3-7,2-4 0,-3 6-21,6-1 10,0 1 1,-1 0 39,-4 0 1,2-2-46,-2-3 0,2 3 46,-2-3 0,2-1-33,3 1 1,3-5-55,-2 5 0,2-5 17,1 5 0,-3-6-7,-1 2 0,0-4 17,4-2 0,1 6-3,0-1 1,1 2 39,4-2 1,-4 4-39,4 5 1,-2 1 159,1 0 1,-1 0-144,6-1 1,-1 3 106,1 2 1,4-2-97,-4 2 1,3 2-10,2-1-66,0-1 1,0-4 95,0 0 0,0 4-125,0 1 1,0 4 79,0-4 23,7 6-62,-6-4-159,6 7 203,-7 0 0,0 2 2,0 3 1,0 2-19,0 8 117,-7-1-88,-1 0 0,-6 5-67,0 0 1,0 5 46,0-5 0,-1 4-222,1-4 1,0 7 68,0-3 1,-1 4-440,1 2 0,2-6 78,2 1 0,-1-7-772,6 2 36,1-3 516,4-2 0,1-7 292,4-7 1,3-8 475,6-11 0,0-10 0,0-7 0</inkml:trace>
  <inkml:trace contextRef="#ctx0" brushRef="#br2">15811 8501 8161,'6'-14'19,"-5"6"312,12 2 0,-5 6 249,6 0 0,5 0-282,0 0 0,6 6-79,-1 4 0,9-4-32,5-1 0,-1 1-141,0-1 0,-5 4-46,1-4 0,4 6 0,-1-3 0</inkml:trace>
  <inkml:trace contextRef="#ctx0" brushRef="#br2">16266 9226 8063,'-2'-7'616,"-3"2"0,2 3-272,-6 2 25,5-6-140,-2 4 172,0-4-217,-2 6 45,-6 0-96,-1-6 1,6 4 85,-1-3 1,1 4-33,-5 1 1,-5 0-96,0 0 1,-2 0 63,2 0 1,-3 0-102,-6 0 0,4 0-59,0 0-4,1 0 1,-6 0-36,1 0 0,-1 0 43,1 0 0,4 0-9,1 0 1,4 0 137,-5 0-152,0-7 0,1 4 16,-1-6 1,0 4 39,-4-4 1,-1 4 6,1-5 0,-1 3-9,1-3 0,-5-1-25,0 6 0,-2-1-6,2 1 1,3 4 11,-3-4 1,-2-1-4,2 1 0,4 0-24,5 5 1,2 0-9,-1 0 0,-4 0 12,3 0 1,2-5 0,-2 1 1,1-1 220,-6 5-204,1-6 0,-1 4 51,1-3 1,-5 2-38,0-2 0,4 4 69,5-4 1,2 3-50,-1 2 1,2-4-35,7-1 1,0 0-90,-1 5 1,6-1-522,-1-4 34,7 3 5,-3-4 1,1 4-647,0-2 810,1 2 1,5-4-558,4 6 0,-2-7 82,7-2 875,-1-4 0,12-1 0,1 0 0</inkml:trace>
  <inkml:trace contextRef="#ctx0" brushRef="#br2">14943 8700 8252,'-1'10'76,"-4"-1"1,-3-4 103,-6 5 0,0-1 305,-1 5 0,-4 1-27,1-1 1,-8 0-125,3 0 1,-4 0-85,-2 1 0,1-3-22,-1-2 1,3 2-62,2-2 1,3-2 85,7 1 1,1-4-192,4 4 1,-2-4 38,6 5 1,-1-2-28,1 1 1,4 4-206,-4-4 0,8 4 69,2 1 0,6 0-29,-2 0 1,4 1 20,1-1 0,2 5-315,3 0 0,1 4 150,4-4 0,8 8 235,-4 2 0,10-1 0,-2 7 0</inkml:trace>
  <inkml:trace contextRef="#ctx0" brushRef="#br3">3256 9184 13967,'0'14'-1376,"0"0"1352,0 0 1,0 1 155,0-1 1,0 0-45,0 0 0,0 5 18,0 0 0,5 2 3,0-2 1,1-3 32,-1 2 0,-4-2-201,4-2 0,1 1 7,-1-1 0,5-5-241,-6 1 105,1-7 182,1 10-309,2-5 393,7-1-12,-1 0 0,0-7-160,0 0 0,0 5 105,1-1 0,-1 1-12,0-5 1,5 0 35,0 0 0,2 0-12,-2 0 1,-4-2-32,4-2 60,-3 2-12,5-4 1,-6 6-60,4 0 72,-3 0-15,5 0 0,-5 0 2,2 0 0,3 0 27,-2 0 0,6 0 5,-1 0 0,-2 0 28,2 0 1,-1 0 7,6 0 1,-2 0 167,-4 0-196,4 0-24,-5 0 1,7 0 151,-1 0-135,-6 0 1,4 0 115,-7 0-123,6 0 1,-5 0 61,4 0 0,-3 5 17,-7-1 0,5 3-64,0-3 1,1-1-2,-1 7 1,3-7 38,7 2-25,-1 3-19,7-7 0,-2 6 194,10-7-167,-4 0 56,10 0 1,-6 0 158,0 0 1,4 0-235,0 0 1,1 0 25,-6 0 0,9 0 3,6 0 1,0 0-137,4 0 1,-2 0-33,-2 0-774,0 0 921,-1 0 0,-5 0 15,-4 0 0,-1 0-8,2 0 1,4 0 14,9 0 0,-2 0-82,2 0 1,1 0 15,-5 0 0,3 0-3,-8 0 1,3-5-9,2 0 0,2 0-727,2 5 522,-2 0 201,10-6 0,-7 5-253,-1-4 213,1 3-5,-11-4 0,1 4-15,0-2 0,0 2 80,5 2 0,4 0-58,1 0 0,4 0-10,-4 0 1,-2 0 5,-8 0 1,-3 0-162,-6 0 167,6 0 0,-5 0 1,11 0-291,-3 0 262,4 6 7,1-4 0,-1 4-12,1-6 0,-1 0 6,-4 0 0,-3 0-2,-7 0 0,3 0 38,2 0 0,-1 0 11,6 0 0,0 0 93,5 0-107,-6 0 449,-2 0 0,-7 0-444,1 0 0,-5 0 21,0 0 1,-7 0-25,2 0 1,4 0 338,1 0 1,-2 0-344,2 0 1,5 0 140,4 0 1,0 0-68,-4 0 1,-2 0 240,-3 0-293,3 0 4,-11 0 1,10 0-12,-7 0 27,0 0-33,-5 0 0,6-5 3,-1 1 0,6-1 30,-1 5 0,2-2-5,-2-2 0,4 2 6,1-3 0,-5-1 2,4 1 1,-4-1 17,0 1-32,3 4-17,-11-6 0,10 3-71,-7-1 96,6-6-27,-9 9 0,16-9 2,-3 6 0,4-4-34,1 4 1,-6-1-17,1 1 1,0 4 0,-5-4 0,-2 3 5,2 2 1,-7 0 39,3 0-5,-4-6 4,-2 4 0,5-4 4,0 6 1,7 0-11,-2 0 0,8 0 1,1 0 0,0 0-3,-4 0 1,3 0-4,-3 0 0,2 0-11,-7 0 1,-3 0 2,-2 0 1,4 0-9,0 0 21,5 0-6,0 0 1,6 0-1,-1 0 0,0 0 2,-4 0 0,0 0 0,-1 0 0,-1 0-3,-3 0 1,2 0-2,-7 0 0,2 0 11,-2 0 0,-1 0-246,5 0 228,1 0-416,5 0 416,0 0 7,6 0 1,-5 5-5,3 0 1,-3-1 17,-1-4 1,-5 0 1,0 0 0,-5 5 8,5 0 0,-5-1 4,5-4 0,0 0 0,5 0 1,4 0-2,0 0 1,2 0 151,-1 0-164,-4 0 0,3 0 0,-7 0 244,-2 0 0,-5 0-249,5 0 1,-6 0-3,1 0 1,-2 0-5,3 0 1,2 0-14,6 0 1,1 0-4,0 0 1,-1 0-14,1 0 1,0 0-36,-1 0 51,1 0 3,-7 0 0,4 0-14,-7 0 21,0 0 2,2 0 1,-3-1 0,6-4 1,-1 4 6,6-4 0,0 3-3,-1 2 1,-4 0 82,0 0-96,0 0 2,5 0 1,-7 0 48,-3 0-41,-3-6 3,-1 4 0,-1-4 3,1 6 1,-1 0 47,0 0 1,6 0 5,-1 0 0,2 0 17,-2 0 1,-3 0 0,3 0 1,2 0 84,-2 0 1,0 0-127,-5 0 1,-4 0 77,0 0 1,0 0-16,4 0 1,-4 0 26,-1 0 1,-5 0-16,1 0 0,1 0 14,-1 0 1,0-2 13,-5-2 0,-4 1 131,-1-7-260,1 1 1,2-6 101,-2 1 1,-4-6-430,-6-4 1,0-4-459,0-6 0,2-4-585,3-9 0,-2 0 556,6-10 569,1 3 1,-1 14-1,2-2 1,0 2-1,0-1 1</inkml:trace>
  <inkml:trace contextRef="#ctx0" brushRef="#br0">5958 11615 8021,'-15'0'176,"1"0"0,6 1-59,4 4 207,-4-3 1,6 6 506,-3-4 0,5 3-339,5 2 0,0-1-48,9-3 0,-3-4-246,8 4 1,3-3-1,2-2 1,3-2-541,1-3 281,1-3 0,-1-4-595,1 2 518,-1-2 1,-1 10-775,-4-3-988,-2 4 1900,-13 7 0,-2 8 0,-6 8 0</inkml:trace>
  <inkml:trace contextRef="#ctx0" brushRef="#br0">5872 12155 8021,'8'8'280,"6"-3"0,5-8-27,5-2 0,3-6-46,-3 1-342,9 4 0,-2-7-267,7 4 0,-4-4 41,3-1 0,-7 6-567,-1 3 928,-7 4 0,-1 1 0,1 0 0</inkml:trace>
  <inkml:trace contextRef="#ctx0" brushRef="#br0">5929 11842 8021,'-9'-12'214,"-1"2"-1,7 4 87,-10 6 1,12 6 489,-4 4 1,2 9-290,-2 4 1,4 12-84,-4 8 1,-1 1-71,1 8 1,-5 0 95,6 5 0,-3 5-1090,3-1 875,2-5-44,-4-7 1,6-8-259,0-4 244,0-2 1,6-13 171,4-3-158,2-3 1,2-3 57,1-4 0,4-2-14,-1-7 0,8 0 716,-3 0-1254,4 0 1,2-7-106,-1-2 1,5 1-1350,1-2 991,-1 7 1,0-5-1457,0 4 1435,0 2 282,2-11 511,-5 12 0,5-18 0,-7 3 0</inkml:trace>
  <inkml:trace contextRef="#ctx0" brushRef="#br0">6740 11572 8074,'-13'2'0,"4"2"280,-4-2-220,5 17-69,-6-10 1,0 20-169,-1-1 0,1 7 884,0 8 0,-5 4 1251,0 1 0,0 5-1228,5-1 1,1 5-288,4 5 1,2 3-1630,7 6 1247,0-7 57,0 0 0,7-14-2160,2-2 1327,10-11-122,3-8 1,8-10-2079,3-10 2915,-3-2 0,15-12 0,-7 0 0,0 0 0</inkml:trace>
  <inkml:trace contextRef="#ctx0" brushRef="#br0">7308 11828 8065,'-22'-9'-124,"3"-1"1,3 5 123,2-4 1120,0 6-444,0-4-306,-7 7 1,1 7 369,-4 2-228,-3 10-279,5 3 1,0 7 204,3-1 0,3 7-103,2 3 0,1 3 152,4 2 1,3-1-223,6 1 1,0-5-176,0 0 0,6-8-603,3-2 433,10-6 0,-1-9-792,5-4 616,1-2 1,0-14 42,-1-2 1,0-10-106,0-5 1,-1-7-67,-3-3 1,-3-5-181,3 1 0,-3-1 120,-2 1 1,-1-3 0,-4 3 1,2 1 265,-6-1 142,0 7-140,-5 2 1,0 9 979,0 6-431,0-1-165,0 8 0,-2 0 117,-3 7 0,4 13 15,-4 6 1,-1 12 297,1 7 0,0 2-357,5-2 1,0 3-98,0-3 1,2-4-1738,3 0 808,9-4 277,2-2 1,6-6-237,-3-3 1,-2-9 328,7-6 374,-7-2 0,10-8 0,-5-2 0</inkml:trace>
  <inkml:trace contextRef="#ctx0" brushRef="#br0">7522 11842 8062,'6'-8'0,"-3"2"126,7 6 0,-1 2 325,5 2 0,0 9-143,1 6 0,1 5 107,2-5 1,0 1-499,6-1 153,-7-3-8,3 4 0,-1-1-69,0 0 62,0 0-278,-4-4 0,-1 3-299,0 1 1,-1 2 105,-4-2 0,2-3-290,-6 3 1,0-4 705,-5 0 0,6-7 0,2-2 0</inkml:trace>
  <inkml:trace contextRef="#ctx0" brushRef="#br0">7849 11757 8045,'0'-8'371,"-2"2"487,-3 6-371,-3 6-100,-6 2 0,0 13 260,0 2 0,0 10-278,-1 5 1,-4-1-110,0 1 0,0-1-223,5 6-681,0 0 544,0-1 0,4 1-938,1 0 567,6-13 471,-4 3 0,20-11 0,3 6 0</inkml:trace>
  <inkml:trace contextRef="#ctx0" brushRef="#br0">8218 11913 7874,'-12'2'72,"2"3"0,4-2 110,6 6 0,1-6 874,4 2-458,3-3-294,6-2 0,7 0-303,3 0 17,2 0-47,3-7 1,1-2 8,3-10 0,-3 3-109,3-3 1,-8 5-367,-1 5 1,-6-2 14,1 6 0,-4 0-981,0 5 1461,-8 0 0,0 0 0,-7 0 0</inkml:trace>
  <inkml:trace contextRef="#ctx0" brushRef="#br0">8432 11615 7874,'0'14'-144,"0"7"144,0 2 288,0 4 1,0 3 467,0 3 0,0 2-347,0 3-249,0 3 1,0-9-58,0 6-38,0-7 1,0 9-196,0-7 0,0 0-522,0-5 0,4-4-220,1 0-652,0-7 1524,1 4 0,2-13 0,6-2 0</inkml:trace>
  <inkml:trace contextRef="#ctx0" brushRef="#br0">8645 11416 7920,'8'0'971,"4"0"-756,-4 0 1,5 3 27,-4 6 0,-2 2 20,-7 13-44,0 6-55,0 7 0,0 7 82,0 3 0,0 2 7,0 3 1,0 4-1,0-4 0,0-2-117,0 2 1,0-6-178,0 2 0,0-11-9,0-3 0,0-4-237,0-2-40,0-6 167,6-1-46,-4-13 0,5-2-93,-2-6 1,-3-2 10,3-2 0,2-6-65,3-9 0,-2 2 74,1-7 1,1 5 83,4-5 0,0 7 106,0-2 1,5 3 127,0 2 1,0 6-7,-4 3 100,-1 4-33,0 1 0,5 0 245,0 0 1,0 1-60,-5 4 1,-4-2 92,-1 7 1,-6 4-36,2 5 1,-4 2 41,-1-3 1,0-2-51,0 3 0,-6 2-35,-3-2 1,-4 0-249,-1-5 11,-7 0-277,-1 0 0,-2-1-278,1-4 0,4-2 49,-5-7 1,7-2-434,-2-3 1,3-9 194,2-9 1,1-6 679,4-4 0,-4-3 0,5-7 0</inkml:trace>
  <inkml:trace contextRef="#ctx0" brushRef="#br0">9057 11458 7920,'22'0'0,"0"0"164,-3 0 1,2 7 291,3 2 1,1 4-116,-6 1 1,4 2 160,-4 3 0,2-2-168,-2 7 1,-3 1 27,3 8 1,-8-1 141,-2 6-55,-6 0-285,4 4 0,-7 7-434,0 4-886,-7 8 1082,-7-2 1,-8 4-110,-6-6 1,-7 3-482,-3-4 0,-3 5-315,-2-9 0,-1-3 979,-3-2 0,-4-1 0,-6 1 0,0 5 0,0 4 0</inkml:trace>
  <inkml:trace contextRef="#ctx0" brushRef="#br0">9754 11842 8392,'11'-8'265,"3"4"0,5-3 36,0 3 1,5-6 214,9 5-602,-3 1-208,5-3 1,-7 6-518,1-4 1,-6-1 355,1 1 455,-7 0 0,4 5 0,-7 0 0</inkml:trace>
  <inkml:trace contextRef="#ctx0" brushRef="#br0">9853 12041 8202,'-14'8'567,"6"5"179,2-12 1,14 4-375,6-10 0,7 4-167,7-4 1,2 2-850,3-2 364,4 4-173,-1-6 0,5 6-1285,-3-4 1738,3 3 0,2-10 0,-1 4 0</inkml:trace>
  <inkml:trace contextRef="#ctx0" brushRef="#br0">10721 11729 8110,'-2'-19'0,"-3"0"0,4-2 816,-4 2-230,-3 3-264,6 2 0,-10 1 309,2 4-315,-2 3 1,-2-1 380,-1 7-519,-5 0 0,2 8 94,-5 6 0,1 9 14,-2 10 1,-1 5-90,6 9 1,0 2-15,4 3 0,8 2-218,2-7 41,3 1 1,4-1 227,3 0-1500,2-5 892,8-8 186,5-5 1,-2-9-87,5-6 0,1-6 102,4-8 1,-4-8-115,0-6 0,0-8 25,4-11 1,-4 1 94,-1-6 0,-5 1-56,1-6 0,-5 0 255,-5 1 0,2-1-26,-6 0-105,0-6 125,-5 11 1,0-7 157,0 11 0,0 8-239,0 7-122,0 3 599,-6 8 617,-2 14 1,-2 16-21,1 16-629,-1 3 1,2 7 163,4-1 0,2 5-369,2-4-536,0-1 78,6-4 1,2-7-616,6-3 0,7-4 32,3-6 1,4-4-2088,5-9 2942,-3-4 0,15-1 0,-8-4 0,-2-7 0,-3-8 0</inkml:trace>
  <inkml:trace contextRef="#ctx0" brushRef="#br0">11403 11373 8246,'-8'-1'-793,"3"-4"1,5 3 164,5-3 660,9 4 0,7-1 182,3-2 0,7 2-97,-2-3 1,9-3-38,-1-1 0,5-2-175,0 1 162,-5-2-187,4 10 0,-16-4-495,3 6 615,-15 0 0,6 0 0,-18 6 0,4 4 0,-16 9 0,-5 3 0</inkml:trace>
  <inkml:trace contextRef="#ctx0" brushRef="#br0">11517 11586 8230,'-14'16'-2184,"-1"3"2184,7-17 0,2 10 0,8-10-5,2 3 1,4-4 20,7-1 0,7-6 79,6-4 0,7 3 23,8-3 0,-1 1-394,1-6 134,6 1 77,-11 0 1,3 4-141,-13 1 209,-6 6-1,-1-3-3,-7 6 0,-6 0 0,-2 6 0,-6 2 0</inkml:trace>
  <inkml:trace contextRef="#ctx0" brushRef="#br0">11517 11458 6973,'0'15'-929,"0"0"1218,0 4 45,0 4-36,0 5 0,0 11 86,0 4 1,-5 3-59,0-3 0,-1-6 124,1 1 1,4 0-217,-4 5 1,3-7-10,2-3 0,0-4-321,0-5 100,7-4 72,1-6 0,11-1-559,0-4 244,12-2 22,-7-7 1,18-7-165,1-2 0,1-4-96,8-1 0,-10 1-310,0 4 1,-2-4 786,2 4 0,-5-10 0,-3-3 0</inkml:trace>
  <inkml:trace contextRef="#ctx0" brushRef="#br0">12228 11330 8237,'-15'0'0,"1"7"-170,0 2 1,5 5-150,-1 5 1,-4 10 580,-5 9 1,0 9 503,5 5 1,1-1-402,4 1 0,-2-6-153,6 1 0,0-3-1516,5-1 681,0-7 503,6-1 1,2-11-974,7 0 583,-8-13 301,12 8 1,-14-18 208,9 4 0,-3-10 0,10-9 0,1-8 0</inkml:trace>
  <inkml:trace contextRef="#ctx0" brushRef="#br0">12213 11558 8182,'15'0'-306,"-1"0"0,0 8-383,0 6 1,5 5 586,0 5 0,7 3 6,-3-4 0,-1-2 42,2-2 56,0-3 0,3-2 0,-4 0 1,3-5-3,-7 1 0,-1-7 0,-3 8 0,-1-6 0,-6 0 0,4-5 0,-4 0 0</inkml:trace>
  <inkml:trace contextRef="#ctx0" brushRef="#br0">12469 11430 8095,'-6'21'-590,"3"-4"-74,-7 7 0,-1-1 664,-8 6 0,4 5 0,-6 3 0,2-1 0,0-3 0,-6 4 0,8-7 0,-7 3 0,6-3 0,-1-2 0,10-4 0,4 0 0,-3-13 0,7 8 0,-6-11 0,7 6 0</inkml:trace>
  <inkml:trace contextRef="#ctx0" brushRef="#br0">12583 11345 8095,'14'0'-959,"1"6"0,-3 3 959,-2 10 1745,2 4-533,-4 5-637,0 7 1,0 3 23,-3 9 0,-4-3-300,4 4 0,-8 2-131,-2 2 1,-7-3-161,-3-1 0,1-6-304,-5-4 1,-3 3-1830,-2-3 1118,4-3 583,-7 0 424,11-13 0,-11 5 0,5-5 0</inkml:trace>
  <inkml:trace contextRef="#ctx0" brushRef="#br0">12853 11657 8164,'8'-12'59,"6"2"1,9-1 28,10 7 1,8-8 1004,6 3-493,7 3-312,-10-7 0,5 7-531,-6-4 57,-7-2-190,-1 4 1,-11 0-999,-1 3 389,-5 4-24,2 1 1009,-12 0 0,-8 0 0,-8 0 0</inkml:trace>
  <inkml:trace contextRef="#ctx0" brushRef="#br0">13152 11245 8164,'8'7'-191,"-2"0"1,-1 14 1363,0 3-701,-1 9 0,1 3 247,0 7-448,0-1 1,-5 7-226,0 4 1,1-6-254,4-4 0,-4-2-92,4-8 1,1 0-397,-1-5 1,2-1-320,-3-3 566,4-4 448,0-5 0,5-1 0,-5 0 0</inkml:trace>
  <inkml:trace contextRef="#ctx0" brushRef="#br0">13479 10904 8141,'12'3'491,"-2"7"-181,-4-1 1,-4 24 104,3 0 0,-4 12 245,4 2 1,-3 7-55,-2-2-320,6 3 0,-5 7 48,4-1-434,-3 1 0,2 1 243,1 4 0,2-6-170,-3-4 1,-1-3 23,7-12 0,-5 1-361,4-15 0,-4 1-75,4-15-211,-6 3-145,10-15 323,-5-8 468,0-10 0,5-13-723,-4 1 299,4-7 208,1-1 0,0 0 56,0 2 1,5 4 42,0 2 1,7 6 155,-3 3 0,-1 5-79,2 4 0,-2 6 119,2 8 0,-2 10 918,-3 10-480,-3 3-100,4 1 0,-7 1 307,-4-1 0,-2 1-134,-7-1 0,0 1 215,0-1 1,-8-4-325,-6-1 1,-2-5-59,-8 1 1,-8-3-342,-10-2 0,-9-2-192,-10-2 0,1-2-3060,-7-3 1888,7-4 1286,-3 5 0,5-10 0,2-1 0,6 2 0,1 1 0</inkml:trace>
  <inkml:trace contextRef="#ctx0" brushRef="#br0">9242 8260 8379,'-8'-2'-685,"3"-3"1,2 4 516,-2-4 1,4 2 512,-4-2 97,4 4-207,1-6 0,0 7 34,-7 0-335,6 0 286,-6 0 46,7 0-83,0 7 10,-6 1-73,4 6 1,-4 0-30,6 0 0,0-4-6,0-1 0,-5 1 25,1 4 0,-1-5 17,5 1 1,-2 1-3,-2 8 0,2-3 18,-3 3 1,2 1-8,-2-1 0,4 6 10,-4-1 1,3 3-26,2 1 0,-4 2 2,-1 3 0,0-1 100,5 6 1,0-5-75,0 5 0,0-5 77,0 5 0,0-5-64,0 5 1,0-5-11,0 5 0,0-5 17,0 5 0,0-4 8,0 3 1,0 0-26,0 1 1,0-4-8,0-5 0,0-1 73,0 1 0,0-2-56,0-4 1,0 3-56,0-7 0,0-1 64,0-3 0,0 4-171,0 0 1,0 0 99,0-5 1,5 0 92,0 0-216,-1 0 1,1 1 66,0-1 1,0 0-100,-5 0 0,0-4 67,0-1 1,1-6-152,4 2 0,-3 3 70,4-6 41,-6 4-14,0 0-178,0-4 196,0 4-573,0-6 157,0 0-1223,-6-6 673,4-2 0,-3-8-400,10-3 1,3 2 1389,6-7 0,7-6 0,1-6 0</inkml:trace>
  <inkml:trace contextRef="#ctx0" brushRef="#br0">9313 8345 8755,'-8'-14'-52,"2"4"254,6 1 297,0-1 1,0-4-167,0 0 0,6 6-83,4 3 0,2-1 65,2 1 1,2-1 36,3 1 0,-1 4-220,5-4 1,-4 3 127,5 2 0,-5 0-181,5 0 0,-7 0 77,2 0 0,1 2-34,-1 3 1,2-4 82,-2 4 0,-2-3-146,7-2 1,-2 0 62,2 0 1,4 0 8,1 0 1,5 0 65,9 0 1,-3-5-32,2 0 1,-7 0 43,8 5 1,-4 0-38,4 0 1,-5 0 63,0 0 0,-7 0-57,2 0 1,-3 0-3,-1 0 1,1-1 41,3-4 1,2 3 3,3-2 1,4 2-293,1 2 1,0 0 148,4 0 1,-3 0-96,-1 0 0,-7 0 112,-3 0 1,-3 0-194,-1 0 0,-1 0 126,1 0 1,-6 0-20,1 0 1,0-1-54,4-4 1,1 3 98,-1-3 1,1 4-31,-1 1 0,0 0 23,1 0 0,-1-5 15,1 0 1,-1 1-25,1 4 1,-1 0-89,1 0 0,1-2 55,3-3 0,-3 4 114,3-4 1,3-1-125,2 1 0,5-5 0,4 6 0,4-6-10,6 6 1,3-6 45,-3 5 1,3-1-73,-8 1 1,-2 4 54,2-4 1,-11 3 0,2 2 0,1 0-12,4 0 1,1 0 32,-2 0 1,-1 0-41,6 0 1,-6 0 2,1 0 0,-3 0-60,-1 0 1,-5 0 70,0 0 1,-5 0-85,5 0 0,0 0 61,5 0 0,4 0 0,0 0 0,6-1 38,-6-4 0,5 3 5,-5-2 1,-4 2-43,-5 2 1,-6 0 5,1 0 0,-3 0-38,-2 0 0,1 0 48,-1 0 1,1 5-142,-1 0 1,0-1 116,1-4 1,-1 5-1,1 0 0,-1 0-19,1-5 0,-1 0 62,0 0 1,-1 4-38,-3 1 0,3 0-10,-3-5 1,-2 0-14,1 0 0,-5 0 17,1 0 1,-3 0-107,-2 0 116,0 0 0,0 0-68,0 0 42,-6 0-2,5 0 16,-11 0 1,5 0-12,-2 0 79,-3 0-72,4 0 67,-6 0 0,2 0-45,2 0-11,-2 0 0,6 0-151,-3 0-18,-4 0 157,12 0 0,-10 0-6,6 0 0,-5 1-48,0 4 0,-2-2-7,-2 7 131,0-7-129,0 10 218,0-6 1,0 3 29,0-1-126,0 1 1,0 4-22,0 0 0,0-4 10,0-1 0,0 1-4,0 4 1,0 5 28,0 0 1,-5 1-71,0-1 0,1 3 33,4 7 1,0 1-92,0 3 0,-2-3 76,-3 3 1,4 2-13,-4-2 0,2 0 110,-2-4 0,4 1 160,-4 3 1,2-3-29,-2 3 0,3-8-147,-2-1 0,0 1-177,0 9 1,2-4 149,-3 3 0,-1-3 89,1-2 1,1 2-106,4 3 0,-5-3-108,0 4 1,0-3 26,5 2 1,-1-1-9,-4 6 0,3-8-105,-2-2 1,2 1 109,2-6 1,0 0-203,0 0 0,0-1 64,0 2 1,0-3 261,0-7 0,0 0-166,0 0 1,0-4-300,0-1 127,0 1 0,-1-2-235,-4-4 1,2 3-885,-7-3 0,-1 6 561,-8-5 1,2 4 813,-7-4 0,-6 6 0,-6-3 0</inkml:trace>
  <inkml:trace contextRef="#ctx0" brushRef="#br0">9299 9525 8292,'-14'-5'-561,"-1"1"1,6-6 388,-1 5 1020,7 1-241,-9-3-68,10 6-45,-11-6-32,12 7-307,-5 0 288,6 0-128,6 0 1,2 0-103,6 0 0,0 0 25,0 0 0,1 0-11,-1 0 1,5 0 5,0 0 0,6 0-21,-1 0 1,3 0 9,1 0 0,0 0-162,1 0 0,-1 0 169,1 0 0,-6 0-191,1 0 1,-2 0 84,2 0 0,3 0-69,-3 0 1,4 0 93,5 0 0,3 0-28,7 0 0,1 0-15,4 0 1,1-1 10,3-4 0,3 2 69,-3-7 1,-4 6-33,-6-6 0,1 7-64,-5-2 0,5-1 31,4 1 1,-1 0 13,6 5 1,-5 0-79,5 0 1,-6 0 63,2 0 1,-9 0-5,-1 0 1,0 0-7,5 0 1,1 0 249,3 0 1,10-4-128,9-1 0,9-6-784,0 1 0,4 3 387,-7-3 1,-3 2 100,-7-1 1,-1-2-35,10 6 0,-3-5 126,8 6 1,-3-3 162,-2 3 0,-6 2-288,-4-3 0,-2 4 255,-2 1 1,6 0-68,3 0 1,4 4-78,1 1 0,-2 0 29,-2-5 0,-6 5 9,-9-1 0,5 6-44,0-5 0,6-1-33,8-4 0,5 0-6,0 0 0,-6 0 27,-9 0 0,-1 0 41,2 0 0,-2 0-20,6 0 0,1 0 133,4 0 1,-7 0-115,-2 0 0,-5 0 17,-5 0 1,-3 0 17,-6 0 0,-2 0 1,-3 0 1,3 0-116,-3 0 1,-4 0 98,0 0 0,-4 0 177,-2 0 1,-1 0-208,-3 0 1,-4 0 77,-6 0 1,-4 0-259,-1 0-73,-6 0 0,5 0-390,-3 0-724,-3 0-2910,4 0 4250,0 0 0,2-6 0,6-2 0</inkml:trace>
  <inkml:trace contextRef="#ctx0" brushRef="#br0">11346 9468 8336,'-8'0'-914,"-4"0"1393,10 0-203,-4 0 0,6 2-57,0 2 0,-2 9-42,-3 6 1,2 8-211,-6 1 0,4 2 115,-4 8 0,-1-5-488,-4 5 0,0-6 229,-1 1 1,6-3 176,-1-1 0,1-7 0,-12-2 0,-1-6 0</inkml:trace>
  <inkml:trace contextRef="#ctx0" brushRef="#br0">11076 9667 8336,'0'-6'-1114,"0"6"1692,0 12 0,0 6-79,0 6 1,6-1-276,4 6 1,2-1 46,3 1 0,1-3-177,2-2 1,6-10 81,9-9 0,4-3-159,5-2 0,6-13 176,-1-6-193,7-13 0,3-10 0,-25 17 0,0-1 0</inkml:trace>
  <inkml:trace contextRef="#ctx0" brushRef="#br0">5858 13648 7979,'-9'-13'0,"-1"4"0,7 1 275,-2 3 314,4 3 68,1-4 1,4 8-241,1 2 0,6 11-173,-1 8 1,2 6 100,3 4 0,-6 3-93,1 7 1,-6 11 97,6 2 1,-7 11-85,2-1 1,-2 4-186,2 1 1,-2-10 78,6 1 0,-4-11-129,4 5 0,-4-10 220,5-3 0,-6-8-35,6-12 0,-5-2 21,4-7 1,-4-6-30,4-3 0,-4-10 111,4-5 0,-4-15-127,5-8 0,-1-8-253,5-6 1,1-6-16,-1-8 0,2 1-104,3-7 1,-4 6-272,4-5 0,-3 5 221,-2 0 1,-1 13-544,-4 6 0,4 10 322,-3 4 1,-2 6-603,1 7 1,-4 8 447,4 2 1,1 3 604,4 2 0,6 7 0,3 0 0</inkml:trace>
  <inkml:trace contextRef="#ctx0" brushRef="#br0">6953 13676 8066,'-14'-22'65,"-1"3"0,1 8 0,0 3 354,0 2 0,-5-4 469,0 6 0,-6-1-336,1 5 1,-3 6-168,-1 4 0,4 7-137,0 2 0,7 6-128,-2-1 1,3 8 80,2 1 1,0 6-94,-1-1 1,6 6 25,0 9 1,4-1-165,-5 9 0,7-2 16,-2-2 1,4-1 89,1 1 1,0-1-290,0-4 0,6-5 124,4-9 0,7-3-423,2-7 1,6-6-173,-1-3 0,4-9-473,6-6 1,2-2 283,7-2 873,-1-13 0,1-2 0,-1-14 0</inkml:trace>
  <inkml:trace contextRef="#ctx0" brushRef="#br0">7365 13946 8015,'0'-14'0,"-1"0"-25,-4 0 0,3-2 76,-2-3 0,-4 3 0,0-4 393,0-1 1,-3 5-161,6-3 0,-6 3 91,2 2 0,1 0-46,-2 0 0,1 6 25,-6 3 1,-3 4-126,-1 1 1,-2 3-1,2 6 1,-3 2-190,-6 13 0,5-5 89,4 5 0,4-1-132,0 6 1,8-1 31,2 1 1,5-1-158,5 1 1,4-3-39,10-2 0,3 1-113,7-6 0,-1 0 163,0-5 0,-1 1 83,-3-1 0,1 0-180,-6 0 1,-1 1 25,-9-1 0,-3 5 38,-6 0 0,0 6 42,0-1 1,-6 3 261,-3 1 0,-4-4-72,-1-1 1,-2-1-16,-3 2 1,3-3-204,-3-7-376,3 0-306,2-6 0,2-3 377,2-10 0,4-3 440,6-6 0,6-13 0,2-3 0</inkml:trace>
  <inkml:trace contextRef="#ctx0" brushRef="#br0">7308 14273 8015,'21'-1'0,"3"-4"0,2 3 0,3-2 0,6-3 190,3 3 1,-2-7 262,2 1 1,-7 2-362,3-1 1,-4 1-284,-2-2 0,-6-1-10,-3 7 1,-5-3-878,-4 2 23,2 4 1055,-10-5 0,-2 6 0,-8 0 0</inkml:trace>
  <inkml:trace contextRef="#ctx0" brushRef="#br0">7578 14160 8015,'-14'0'455,"5"1"-199,-1 4 1,7 4 305,-2 10 0,4 8-134,1 6 1,0 2-105,0-2 0,0 2-186,0 3 0,1-3-135,4-7 1,3 1-112,6-1 0,0-6-395,1-3 1,4-5-621,0-4 1,0-4 38,-5-6 1084,0 0 0,7-6 0,1-2 0</inkml:trace>
  <inkml:trace contextRef="#ctx0" brushRef="#br0">7706 14444 8553,'15'0'359,"-1"0"1,5 0-174,0 0 1,4 0-146,-4 0 0,7-2-218,-3-2 0,0 0-270,0-5 1,-5 4 65,1-4 0,-5 4 381,-5-5 0,4 1 0,-5-5 0</inkml:trace>
  <inkml:trace contextRef="#ctx0" brushRef="#br0">7863 14231 8015,'0'14'479,"0"2"-326,0 3 1,0 1 562,0 4 0,-5 7-352,0-2 0,1 1-334,4-6 0,0 1-153,0-6 0,0 1-531,0-1 0,1-8-423,4 4 1077,-3-11 0,10 3 0,-4-7 0</inkml:trace>
  <inkml:trace contextRef="#ctx0" brushRef="#br0">8190 14202 8015,'9'10'522,"1"-1"0,-7 1-131,2 4 0,-4 0-294,-1 0 1,0 5 78,0 0 0,0 0-147,0-5 0,0 1 213,0-1 1,2-2 241,3-2-484,-4-4 0,12 1 0,-5 0 0</inkml:trace>
  <inkml:trace contextRef="#ctx0" brushRef="#br0">8403 13577 9588,'8'14'1054,"5"-1"-627,-4-4 1,4 8-125,1-2 1,0 4-40,0 0 0,2-2-83,3 7 1,-3 1-66,3 8 1,-3 0-62,-2 10 1,-6 4-218,-3 15 0,-4-5-429,-1 0 1,-11 3 302,-3-8 1,-3 6-665,2-6 0,-4-3-11,0-1 786,0-4 1,-1-1 0,-2-1 0</inkml:trace>
  <inkml:trace contextRef="#ctx0" brushRef="#br0">8943 13904 7995,'15'0'119,"-1"0"1,0-2 168,0-3 1,0 4-186,1-4 1,1 3 71,2 2 1,-2-1-423,3-4 0,-3 4 137,-2-4 110,0 3 0,-6 2 0,-1 0 0</inkml:trace>
  <inkml:trace contextRef="#ctx0" brushRef="#br0">9000 14145 7995,'0'10'115,"0"-1"55,0-6 1,7 9 72,2-8 0,5 3 435,5-3 1,2-2-663,2 3 0,9 1 4,-3-1 1,8 1-1383,1-1 1362,3-4 0,8 6 0,2-7 0</inkml:trace>
  <inkml:trace contextRef="#ctx0" brushRef="#br0">9967 13605 8361,'14'8'906,"5"0"-678,0-3 1,11-2-36,-1 6 1,2-6-22,-2 2 1,4-3-1,0-2 0,-6 0-357,-8 0 0,-2 0 140,2 0 1,-8 0 44,3 0 0,-9 0 0,2 0 0</inkml:trace>
  <inkml:trace contextRef="#ctx0" brushRef="#br0">10010 13833 7884,'-7'12'262,"7"-2"0,11-4-75,8-6 1,11 0-137,-1 0 1,4 0 76,0 0 1,-1-6-416,6-4 0,-5-2 153,5-3 1,-7 1-968,3 0 1101,-11 6 0,4-5 0,-5 5 0</inkml:trace>
  <inkml:trace contextRef="#ctx0" brushRef="#br0">9996 13619 8139,'0'24'772,"0"0"1,-2 4-207,-3 5 1,4 5-70,-4-5 1,-1 7-126,1-2 0,-6 3 121,1 2 1,2-1-142,-1 1 1,6-1-124,-2 1 0,-1-5 0,1 0 1,2-8-67,8-2 0,2-1-93,8-8 1,4 0 81,0-5 1,11-1-153,-2-4 1,10 3-135,0-8 1,-2 1 99,2-5 0,-5 0-326,5 0 0,-6-5 200,1 1 1,-5-1-791,-4 5-314,3 0 237,-11 0 1,-2-2 196,-9-3 830,-4 4 0,-7-12 0,-2 5 0</inkml:trace>
  <inkml:trace contextRef="#ctx0" brushRef="#br0">8233 14202 6188,'-8'-1'952,"3"-4"-646,-3 3 15,6-4-36,-10 6 114,10 0-68,-4 0 178,6 0-131,0 0-165,0 6 0,0-3-11,0 7 1,1 1-5,4 8 1,-3-2 122,2 7 0,-2 0-93,-2 4 1,0 5-34,0 0 1,0 2 39,0-2 0,0-3-204,0 4 1,0-6 116,0-4 0,2-4-634,2-6 0,0-6 63,5-3 0,1-5-589,4-5 1012,0-3 0,13-18 0,3-4 0</inkml:trace>
  <inkml:trace contextRef="#ctx0" brushRef="#br0">10877 13662 8424,'14'5'163,"0"-1"1,7 1 0,3-6-406,3-4 1,1 2 79,0-7 0,-1 6-722,-3-6 884,-4 7 0,1-10 0,1 5 0</inkml:trace>
  <inkml:trace contextRef="#ctx0" brushRef="#br0">10905 13690 7943,'-7'0'0,"0"2"107,7 3 1,-5 3 113,1 6 0,-1 5 198,5 0 1,0 12-142,0 3 0,-2 7-96,-2 6 0,-3 4 28,-2 5 1,-4 1-15,4 0 1,-2-5 3,1 0 1,2-7 0,4-3 0,2-1-77,-3-8 0,4-6-116,1-8 1,4-3-115,1-2 0,8-4 86,1-1 1,0-6-489,5 2 1,3-8-172,2-2 1,4-11-1275,6 2 1953,2-3 0,7-10 0,-1-3 0</inkml:trace>
  <inkml:trace contextRef="#ctx0" brushRef="#br0">11858 13435 8006,'0'-23'0,"-2"8"-4,-2 5 1,1 7 264,-7-2 0,1 4 587,-6 1 0,-5 6-408,-4 3 1,-3 10-207,-1 5 0,-1 9-200,1 5 0,1 3 141,3 2 0,1 0-129,9-1 0,-4 6 89,9-1 1,2 7-184,3-2 1,2 3 1,2 2 1,0-6-27,0-4 1,5-4-54,0-6 1,7-3-172,2-11 1,2-4-46,8-9 1,-2-4 116,2-6 1,3-2-49,-4-2 0,-1-6 21,2-9 0,-7 4 69,2-4 1,-4-2 43,-6 2 0,2-5 43,-6 5 1,1-4 135,-1 4 0,-4-5-53,4 5 1,-3 0 406,-2 5-159,0 0-28,0 0 0,5 4-56,-1 1 0,3 5 32,-3 0-106,-2 2 1,9 4 320,-6 2-226,-1 4 1,-4 8 79,0 3 0,0-2 29,0 7 1,0 0-85,0 4 1,0-2-40,0 2 0,0-8 0,0 9 0,0-5-265,0-1 1,0 3-299,0-7 1,5 0-375,0-5 1,6-5 413,-2 1 364,4-7 0,1 3 0,1-6 0</inkml:trace>
  <inkml:trace contextRef="#ctx0" brushRef="#br0">12057 14117 10861,'14'-2'226,"1"-2"1,3 0-40,1-5 0,7-1-451,-3-4 1,3 0 242,-3 0 0,4 1-1028,-3 4 0,-4-2 237,-1 6 812,-3 0 0,-8-1 0,-2-2 0</inkml:trace>
  <inkml:trace contextRef="#ctx0" brushRef="#br0">12171 13918 7944,'0'-10'-547,"0"1"991,0 6 1,0 14 321,0 13 0,-2 10-245,-2-1 0,2 7-83,-3-2 0,4 1-285,1-1 0,-5 2-210,0-7 1,0-2 67,5-7 1,2-2-165,3-3 0,1-8-1020,4 4 0,2-11 1173,-2 1 0,2 3 0,2 0 0</inkml:trace>
  <inkml:trace contextRef="#ctx0" brushRef="#br0">12285 14245 7944,'14'-8'53,"0"-3"-53,0 6 0,5-1 212,0 1 0,6 2-123,-1-7 0,3 6-46,1-6 1,-4 6-34,0-6 1,-5 2-290,4-1-112,-5-4 0,1 10-55,-10-7-398,4 7 564,-12-3 1,-1 6 279,-9 0 0,-4 0 0,-1 0 0,5 0 0,-1 0 0,1 0 0,-6 0 0,1 0 0,2 1 484,2 4-344,-2-3 1,10 6 379,-3-4 0,4 0-163,1 5 0,0 1-120,0 4 1,-2-2-132,-3-2 0,4 3-123,-4-4 1,3 4-245,2 1-784,0 0 1045,7 0 0,1-6 0,6-1 0</inkml:trace>
  <inkml:trace contextRef="#ctx0" brushRef="#br0">12668 14117 7944,'10'-8'394,"-1"3"1,-4 4-107,5 1 1,-6 0 334,6 0 1,-7 8-175,2 6 1,1 2-281,-1 7 0,0 3-336,-5 7 0,0-5-1036,0 1 1203,0-1 0,6-6 0,2 7 0</inkml:trace>
  <inkml:trace contextRef="#ctx0" brushRef="#br0">13237 13235 7967,'0'15'127,"0"-1"1,0 8-81,0 6 0,0 9 930,0 10 0,0 4-383,0 6 1,-1-2-70,-4-3 1,3 3-85,-2-3 0,2-3-66,2-1 0,0 2-227,0 2 0,0-3-100,0-1 1,2-10-61,2-5 1,-2 2 108,3-2 0,1-6-815,-1-8 1,4 1 344,-4-1 1,0-5-2449,-5-4 2821,6-1 0,2 6 0,6-1 0</inkml:trace>
  <inkml:trace contextRef="#ctx0" brushRef="#br0">13920 13562 7873,'0'-15'0,"0"-4"0,0 3 520,0-3 0,-2-2-127,-3 2 1,-1 1-6,-4 3 1,-7 1-194,3 0 1,-5 4-1,0 1 1,-5 6-5,-9-2 0,3 3-26,-3 2 0,-2 7-44,2 2 0,6 4 119,8 1 1,3 2-190,2 3 1,6 3 44,4 6 0,10 1-124,8-1 0,7-4 99,7 0 0,0-2-83,1 1 1,4-2-97,0-7 0,0-1-209,-4-4 0,-1 2 39,1-6 1,-7 1-125,-3-1 474,-3-3-153,-8 10 1,-2-4 137,-6 6 0,-2 1 0,-2-1 1,-11 2 108,-8 3 1,-4 3-161,-2 6 0,-1 1-187,-3-1 1,0 4-660,0-4 0,1 2-37,13-11 877,0 0 0,5-5 0,0 0 0</inkml:trace>
  <inkml:trace contextRef="#ctx0" brushRef="#br0">13891 13961 7873,'14'0'0,"1"0"0,4 0 407,0 0 0,1-5-137,-1 0 1,-2-1-299,7 1 1,-7 3-631,2-2 0,2-3 116,-2 3 542,0-1 0,-5-1 0,0-2 0</inkml:trace>
  <inkml:trace contextRef="#ctx0" brushRef="#br0">14048 13747 8522,'-10'29'1046,"1"-1"1,4 5-452,-5 0 1,2 12-80,-1-3 1,3 3-225,6-7 1,0 1-199,0-6 0,1-1-846,4-9 0,3-2 299,6-7 453,7-6 0,1-2 0,6-6 0</inkml:trace>
  <inkml:trace contextRef="#ctx0" brushRef="#br0">14289 13662 9626,'14'8'-112,"1"-3"1,-1-4-101,0-1 0,0 0 66,1 0 1,-1 0-534,0 0 1,-5 0 206,1 0 1,-7 2 471,2 3 0,-4 2 0,-1 8 0</inkml:trace>
  <inkml:trace contextRef="#ctx0" brushRef="#br0">14303 13804 7866,'-14'22'-248,"-3"4"206,3-8 1,-4 1 1722,9-4-570,3-1-696,-1 0 1,9-6-352,3-3 0,4-4 19,10-1 0,3-4-687,6-1 1,6-5 404,-1 6 1,0-6 198,-5 5 0,1-6 0,-1 3 0</inkml:trace>
  <inkml:trace contextRef="#ctx0" brushRef="#br0">15029 13591 7816,'0'-27'0,"0"3"0,0 2 692,0 3 0,-2 3-123,-3-2 0,4 6 557,-4 3-829,-3 6 0,0-3-97,-6 6 1,-2 3-85,-3 6 1,2 2 91,-7 13 1,5-2-124,-5 2 0,7 6 90,-2-7 1,8 7-270,2-6 0,5 1 41,0-1 1,2 1 19,2-6 1,8 5 0,6-5 0,2 0-67,8-5 1,-5 0-69,4 1 1,-1-1 109,2 0 0,3-5-24,-3 1 0,-4-1 60,-1 6 0,-5-6 381,-4 1-80,3-7-68,-12 9 1,5-8-141,-6 5 0,-7-4-19,-8 4 1,-5 1-718,-9 4 1,-10 5 354,-4 0 1,-4 0-929,-1-5 0,11 0 1237,-1 0 0,0 1 0,1-1 0</inkml:trace>
  <inkml:trace contextRef="#ctx0" brushRef="#br0">15242 13122 7900,'-8'-7'375,"2"6"1,6-7 99,0 3 14,-7 4-251,6-6 0,-4 7 12,10 0 0,3 0-13,6 0 1,6 0 14,4 0 0,3 5-72,1 0 1,6 4-141,-1-4 1,5 0-109,-5-5 1,5 0 64,-5 0 0,5 0-112,-5 0 0,-5 0 57,-4 0 0,-6 0-58,0 0 1,-2 0-50,-2 0 106,-6 0 13,5 0 1,-11 1 39,2 4 0,-2 3 157,-2 6 0,-2 0-87,-2 1 0,2 0 152,-3 4 0,-1 2-100,1 3 0,-1 7 51,1-2 1,4 9 32,-4-1 0,3 5-19,2 0 0,0 2 29,0 4 0,0-2-77,0 6 1,0 5-178,0 4 0,5 6 181,0-6 0,-1 9-113,-4-9 0,5 4 93,0-13 1,1-3-65,-1-2 1,-3-4 19,2-5 1,-2-5-1,-2-9 0,0-4 216,0-5-13,0-1 1,-6-6-119,-4-3 1,-9-4-27,-5-1 0,-10 0-1006,-9 0 0,-7 5 479,-12 0 1,-3 6-2256,-6-2 2650,0 10 0,-3 3 0,3 7 0,3-1 0</inkml:trace>
  <inkml:trace contextRef="#ctx0" brushRef="#br0">16052 13889 7920,'-14'0'334,"5"0"667,-1 0-556,7-6-279,-3 5 1,7-6-25,4 7 0,9 7 90,10 2 0,-2-1 99,2 1 0,1 1-113,8 4 1,-3-1-116,3-4 0,-3-2 21,-1-7 1,1 0-177,3 0 1,-3-12 21,3-2 0,-1-9 120,1-1 1,2-5 37,3-4 1,3 2-16,-3-7 0,-4 5 4,-1-5 1,-4 5-27,-5-5 0,1 6 72,-6-1 1,0-2-95,-5 2 1,0-2-129,0 2 0,1 1 114,-1-6 1,-5 2-155,1-2 1,-5-3 117,4 3 1,-1-3 13,1-1 1,3-7 203,-8-4 1,6-3-129,-6-6 0,8-1-66,-3-4 1,-1 0-39,1 5 1,1-6-393,4 2 0,0-4 274,1-1 1,-6 2-185,0 2 1,-5-2 67,0 2 0,-2 4-49,-2 2 0,-5 2 79,0 2 0,-6-6 51,2-3 1,-4 3 311,-1 1 0,-2 4 102,-3 1 1,2 1 92,-7 4 0,5-1-78,-4 5 1,-3-1-69,-7 2 0,2 1-147,-7-6 1,1 6 98,-1-1 0,-3 2-159,3 3 1,2-1 105,-2 0 1,2 1-142,-2-1 0,2 1 0,2-1 1,4 0 24,-3 1 0,-2-7 47,2-4 1,-3 5-6,-2 0 1,2-1-42,-7 2 0,-4-1 48,4 6 1,-3-1-16,4 0 1,4 1 0,0-1 1,1 0 72,-1 1 1,-3 1-5,3 3 0,-3-2 6,-1 7 0,-7-5-41,-3 5 1,0 5 1,-5 4 1,9 2 92,-4-2 1,8 2-49,6 3 0,-2 3-160,7-3 1,-5 4 122,5 0 0,0 3-11,5 2 0,-6-2-114,1 2 0,5-3 296,4-1 1,7-5-235,-2 0 0,3 0 75,2 5 1,1-2-119,4-3 0,2 4 36,7-4 1,0 3-207,0 2 147,0-1-342,0 1 248,0 6 1,2 2-75,3 6 0,-2 2 123,6 2 0,-6 0-165,2 5 97,3 0 1,-5 6-63,7-1 1,-7-5-11,2 1 1,1-5-35,-1 4 0,1-6-152,-1 2 1,-2-3-1196,6-2 1,-4 0 1619,5 0 0,-1 0 0,5 0 0</inkml:trace>
  <inkml:trace contextRef="#ctx0" brushRef="#br0">15057 9113 8037,'-14'0'-145,"0"0"1,4 0 117,1 0 1,-1 0 843,-4 0 0,0 4-285,0 1 0,-5 5-246,0-6 0,-5 3-160,5-3 1,-6 0 64,1 5 0,-3-6-223,-1 2 0,4-3 87,0-2 1,7 1-259,-2 4 156,3-4-158,2 6-346,6-7 167,2 0 0,7 0 107,4 0 0,3 0 112,6 0 0,0 5 236,1-1 1,-1 7-129,0-1 1,5 4 170,0 5 0,5 8 136,-5 6 0,0 5 214,-5-5 0,0 7-137,0-3 0,-4 3 91,-1-2 0,-1-3-423,2-7 0,2-6 119,-2-3 0,-2-3-1147,1-2 0,2-6 153,8-3 880,-3-4 0,11-7 0,-5-2 0</inkml:trace>
  <inkml:trace contextRef="#ctx0" brushRef="#br0">4223 16164 8087,'-5'-16'0,"1"-3"0,-1 8-167,5-3 0,-5 8-2,0-4 1800,1 7-1080,4-3 0,0 12-239,0 4 1,0 9-9,0 4 1,4 10 120,1 5 1,1 11-142,-1 8 1,-3 6-44,3 8 1,1-1 82,-1-4 1,4 10-412,-4 0 1,6 0 399,-2 0 1,2-5-64,-1-5 0,3-9-73,-4-10 0,5-10 248,5-9-213,-3-6 1,5-9 77,-7-4 0,0-14 158,0-9 1,0-16-377,1-3 0,-1-14 81,0-10 1,0-5-315,0-4 1,5-2 51,0 6 0,0-9-549,-4 5 0,-1 0 28,0 9 1,0 6-210,0 4 0,-1 6 273,-3 8 1,-3 6-856,-2 12-566,-3 1 1987,10 6 0,-10 2 0,4 6 0</inkml:trace>
  <inkml:trace contextRef="#ctx0" brushRef="#br0">5304 16335 7416,'-10'0'-421,"1"0"0,4 0 1256,-5 0 1,6 0-319,-6 0 1,1 1-296,-5 4 1,4 4 27,1 10 1,-2 5-77,-8 9 0,3 4 50,-3 5 1,3 6-94,2-1 1,0 2 52,-1-2 1,7-2-96,4 2 0,2-3-26,2-1 1,6 0-189,4-1 0,7-5-149,2-4 1,7-3-330,-3-2 1,9-6-504,1-3 0,0-5 1106,-4-4 0,5 3 0,3-6 0</inkml:trace>
  <inkml:trace contextRef="#ctx0" brushRef="#br0">5787 16463 8081,'0'-27'-14,"0"3"1,0 4 492,0 5 144,0 7 1,-8 2-611,-6 6 0,-2 3 39,-8 7 1,1 1 62,-6 12 0,1 1 38,-1 5 0,6-3-121,-1-2 1,11 1 43,-1-6 1,9 0-147,1-4 0,4-6 117,4 1 1,11-7-179,8 1 0,6 3 89,4-3 1,-1 3 85,5-2 0,-3-4-228,4 4 1,-7 1 36,2-1 0,-7 6-273,-3-2 282,-5 4 1,1 6 34,-10 0 0,-3 0 147,-6-5 0,-6 5-75,-3 0 0,-9 5 47,-1-5 1,-6 4-65,1-4 0,-4 5-105,-5-5 1,3 0 127,-3-5 0,7-6-299,3-3 0,4-4-109,-5-1 0,11-7 433,-1-8 0,3-12 0,-3-9 0</inkml:trace>
  <inkml:trace contextRef="#ctx0" brushRef="#br0">6114 16235 8081,'24'6'-63,"-1"4"1,-5 4 62,1 5 0,-8 3 723,-2 7 0,-6 2-215,2 7 1,-10-5-194,-4 10 0,-4-4-136,-1 4 1,-5 5-112,0-1 1,-4 5-122,4-5 1,0 1 81,4-6 0,6-5-1880,-1-4 1851,7-3 0,-9-8 0,4-1 0</inkml:trace>
  <inkml:trace contextRef="#ctx0" brushRef="#br0">6740 16534 8069,'0'-8'-568,"6"1"672,3 7 1,9 0 450,1 0 0,8 0-341,1 0-163,1 0 1,4-1-148,-10-4 1,-1 4-617,-3-4-238,-3 3 396,5 2 243,-13 7 1,-4 0 310,-8 8 0,-11 5 0,-7 2 0</inkml:trace>
  <inkml:trace contextRef="#ctx0" brushRef="#br0">6768 16676 8069,'-22'16'0,"-3"1"56,6-12 0,5 4 192,4-4 0,7 1 238,-2-1 1,5-3-87,5 2 0,4-2-273,10-2 1,11 0-212,13 0 0,8 0-710,10 0 621,-2 0 1,4-6 0,-6-2 0</inkml:trace>
  <inkml:trace contextRef="#ctx0" brushRef="#br0">7635 16207 8069,'-8'0'48,"2"6"49,12 2 1,4 0 238,9-3 0,3-4-261,6-1 1,1 0-60,-1 0 0,2-1 133,4-4 0,-4-3-471,3-6 0,-5 0 216,-4-1 0,1 7-972,-6 4 1078,-6-4 0,-1 6 0,-4-4 0</inkml:trace>
  <inkml:trace contextRef="#ctx0" brushRef="#br0">7692 16519 8069,'-14'21'0,"6"-10"0,3 3 0,4-7 0,1 2 0,12-6 512,7 2 1,7-3-77,2-2 0,7-7-570,3-2 0,3-2 164,2 1 0,-6-2-641,1 2 0,-6 4 154,1 1 1,-9 3-122,-5 2 0,-8 0 578,-2 0 0,-6 13 0,4 3 0</inkml:trace>
  <inkml:trace contextRef="#ctx0" brushRef="#br0">7678 16406 8069,'-16'-22'-449,"-3"6"180,10 6 922,2 7 1,1-2-196,6 10 1,0 9-50,0 10 0,0 5-103,0 4 1,0-2 107,0 7 0,0-5-91,0 5 0,0-6-31,0 1 0,2-3-87,2-1 0,-2-3 0,3-2 0,-2 1-56,2-6 1,-2 0 45,6-5 1,-4-4 15,5-1 0,-1-4-38,5 5 0,7-7-44,2 2 0,0-4-6,0-1 1,1 0-97,4 0 1,6-1-614,-1-4 0,6 2 346,-1-7 1,3 5-1238,2-4 0,1 4 106,4-4 1371,-4-1 0,5-4 0,-7 0 0</inkml:trace>
  <inkml:trace contextRef="#ctx0" brushRef="#br0">8602 16093 8038,'14'0'-262,"5"0"277,0 0 0,7 0 165,-3 0 1,4 0-74,2 0 0,-1-2-385,0-2 0,-4 2 104,0-3 0,-12 4-538,3 1 712,-11 0 0,9 0 0,-5 0 0</inkml:trace>
  <inkml:trace contextRef="#ctx0" brushRef="#br0">8645 16193 8038,'-8'0'0,"2"1"28,6 4 159,0-4 1,0 12 182,0-3 1,0 8-126,0 6 0,0 8-13,0 1 1,0 11-56,0-1 0,0 7 14,0-2 1,-5-1 15,0-4 1,-4-2-15,4-3 0,0 1-229,5-6 0,2-1 87,2-8 1,0 1-159,5-6 1,2 0 62,8-5 0,-1-6-333,5-3 1,-1-4 162,2-1 1,3-1-227,-3-4 1,1-3-124,-1-6 1,1-7 562,-6-2 0,6-11 0,-3-2 0</inkml:trace>
  <inkml:trace contextRef="#ctx0" brushRef="#br0">9057 16079 8038,'8'6'-122,"-2"4"122,-6 9 0,0 3 606,0 6 0,0 7-144,0 3 1,0 4-42,0 6 1,0-4-159,0 3 1,0 2-14,0-1 0,2 4-223,3-5 1,-4-1 87,4-8 0,1 1-565,-1-5 0,5-3 157,-6-7-189,1-4 218,-5-12 1,0-3-90,0-10 0,0-9 35,0-10 0,2-9-110,2-5 1,-2-11 42,3-7 0,-2-3 131,2-7 1,-2-5-55,6-5 1,1 6 149,4 9 1,0 4 141,0 5 0,5 4 155,0 10 1,0 10 320,-5 9 1,1 5-83,-1 4 1,-5 6 315,1 8 0,-2 4-70,1 6 1,-3 7-188,-6 3 0,0 3-6,0 1 1,0 0-173,0 1 0,-7 1-207,-8 3 1,1 3-58,-5 7 0,2-5-203,-2 0 0,3-7 87,-3 3 1,3-9-84,2-1 1,1-7 61,4 2 0,1-5 136,3-4 1,4 2 121,-4-2 1,10-2-98,4 1 0,4 1 185,1 4 0,7 2-122,2 3 0,4-4-234,2 4 0,-6-3-61,1-2 1,0 1-366,4-1 0,-6-5-264,-3 1 1,-3-7 365,-2 2 1,-1-5-72,-4-5 1,2 0 546,-6-9 0,0 3 0,-5-10 0</inkml:trace>
  <inkml:trace contextRef="#ctx0" brushRef="#br0">9398 16534 8038,'7'-8'-63,"2"3"0,4 5 518,1 5 0,7-4-243,2 4 0,4-3-447,2-2 0,-1-7 145,0-2 1,-4-2-106,0 1 0,-7-2-48,2 2 1,-5 2-19,-4-1-575,2 6 836,-10-4 0,-2 7 0,-8 0 0</inkml:trace>
  <inkml:trace contextRef="#ctx0" brushRef="#br0">9597 16349 8038,'0'-14'0,"0"6"364,-6 1 0,5 14-55,-4 2 0,3 12-65,2 7 1,0 2-15,0 8 1,0 0 14,0 5 0,0-1 329,0 1 1,2-5-147,3 0 1,-2-8-1240,6-2 1,-4-1 519,4-8 1,-4 0-1766,5-5 1140,-1 0 916,-1 1 0,5-1 0,-5 0 0</inkml:trace>
  <inkml:trace contextRef="#ctx0" brushRef="#br0">9711 16733 8038,'16'-10'-495,"3"1"1,-2 1 523,7-2 0,0-2 346,4 2 1,1 2-464,-1-1 1,-1 4 58,-3-4 1,-2 4-351,-3-5 0,-8 7 379,3-1 0,-3-4 0,3 0 0</inkml:trace>
  <inkml:trace contextRef="#ctx0" brushRef="#br0">9896 16548 8038,'6'-8'111,"-4"2"0,4 12 294,-6 3 1,5 4-156,0 1 1,-1 7-21,-4 3 1,0 2-399,0 3 1,0-5 165,0-1 1,5-5-720,0 1 1,1-4 281,-1 0 0,-2-6 439,7 1 0,-7-7 0,3 3 0</inkml:trace>
  <inkml:trace contextRef="#ctx0" brushRef="#br0">10180 16505 8038,'8'14'452,"-1"2"-348,-7 3 0,0 3 551,0 7 1,0-1-203,0 1 0,-5 4-531,0 0 0,0 0 10,5-4 68,0-7 0,-6 5 0,-2-5 0</inkml:trace>
  <inkml:trace contextRef="#ctx0" brushRef="#br0">10593 16221 7827,'6'-8'1078,"3"3"-632,10 4 0,4-1-16,5-3 0,7 4-135,3-4 1,-2-3-299,2-1 0,-7 1 85,3-2 1,-4 7-719,-2-2 0,-1 4 60,-3 1 0,-4 0-220,-6 0 0,-6 1 796,-3 4 0,-3 3 0,-2 6 0</inkml:trace>
  <inkml:trace contextRef="#ctx0" brushRef="#br0">10863 16008 8672,'0'14'467,"0"8"122,0 6 0,0 2-74,0 8 0,5 7-95,-1 7 0,1 3-216,-5 2 0,0-2 0,0-3 0,2 0-598,2-9 1,-2 1 327,3-11 1,1-1-1035,-1-8 0,4 1 156,-4-6 944,6 0 0,-3-11 0,6-2 0</inkml:trace>
  <inkml:trace contextRef="#ctx0" brushRef="#br0">11517 16193 8067,'0'-10'-45,"0"1"219,0 5 222,0-2 1,1 9-47,4 7 1,3 1-295,6 12 0,0 1 77,1 5 1,-1-1-314,0 0 0,0 1-143,1-1 1,-1-4-619,0 0 614,0-7 1,0-1-434,1-7 760,-7-5 0,4 2 0,-4-6 0</inkml:trace>
  <inkml:trace contextRef="#ctx0" brushRef="#br0">11759 15951 8067,'7'6'0,"6"4"378,-3 9 0,-4-2-16,-1 7 1,-4 6 70,-1 8 0,0 1-56,0-1 1,-8 9-102,-6 1 1,-2 10-52,-7 4 1,4 1 61,-5-1 1,0 1-270,-4 3 1,6 0-133,3-9 0,3 2-319,2-12 0,6 1-96,3-6 1,3-7-1434,2-7 1962,7-6 0,-6-4 0,4-4 0,-3-3 0</inkml:trace>
  <inkml:trace contextRef="#ctx0" brushRef="#br0">12285 15908 8074,'7'-6'-401,"0"4"0,-7-2 430,0 8 0,0 10 247,0 10 1,1 5 337,4 4 1,-3 5-196,2 9 0,0-1 65,0 6 1,-1 0-26,7 5 1,-5-2-158,4-3 0,-4 2-83,4-6 0,-4-7 29,5-8 1,-2-3-34,1-2 1,4-6 18,-4-3 1,-1-9-63,1-6 0,-4-2 62,5-2 0,-6-2-196,6-2 0,-1-10-97,6-10 1,-1-9-251,0-5 0,2-14 149,3-5 0,-2-3-134,7 3 0,-5 0-222,5 0 0,-7 2 194,2 3 1,-8 4-621,-2 10 1,-5 4 370,0 5 1,-2 12-919,-2 3 702,0 9 787,-6 5 0,-2 14 0,-7 8 0</inkml:trace>
  <inkml:trace contextRef="#ctx0" brushRef="#br0">13081 16036 8021,'0'-14'0,"-2"0"-54,-3-1 0,4 6-18,-4 0 0,-1 4 197,1-5 26,-6 7 0,3-3 76,-6 6 0,0 1-25,-1 4 0,0 3-1,-4 6 1,1 2 25,-5 3 0,5 3-26,-1 7 1,-1 4 12,1 0 1,0 6-252,5-1 1,4 3 237,1 2 1,6 4-377,-2 1 1,3-1 12,2-4 0,8-5-158,6 0 0,4-13-519,10-1 0,4-9 406,10-5 1,1-5 432,0-10 0,6-9 0,1-8 0</inkml:trace>
  <inkml:trace contextRef="#ctx0" brushRef="#br0">13379 15937 8021,'-6'-15'-34,"-2"1"17,-6 0 0,0 6 222,-1 3 1,0 5 341,-4 5 0,1 8-391,-5 6 0,4 6 31,-5-1 0,8 2-70,2 3 0,1-2 67,9-4 1,0 3-175,9-7 1,3 4-37,6-4 0,7 0-147,3-4 0,-2-1 101,1 0 1,-1-5-157,2 1 0,-2-5 160,-3 4 1,-5 1-19,1 4 0,-3 0-71,-7 0 1,0 0 18,-5 1 0,-5 0 276,0 4 1,-7 2-44,-3 3 0,1 1 82,-5-6 0,3 5-52,2-5 0,-5-1-37,0-3 0,0-6-602,5 1 157,0-7 357,0 3 0,6-12 0,2-2 0</inkml:trace>
  <inkml:trace contextRef="#ctx0" brushRef="#br0">13337 16448 8021,'14'0'0,"0"-6"302,0-3 0,7-4-1,3-1 0,4 0-143,5-1 1,4-4-73,5 0 0,-6 0-190,-2 5 1,-6 0-39,-4 0 1,-4 6-852,-5 3-237,-1-3 937,-6 7 1,-4-6 292,-8 7 0,-11 0 0,-7 0 0</inkml:trace>
  <inkml:trace contextRef="#ctx0" brushRef="#br0">13550 16207 7357,'0'14'1364,"0"2"-870,0 3 0,0 4-176,0 11 0,0 0-136,0 4 1,0 3-93,0-3 1,-5-3-58,0-2 1,1-4 48,4-6 0,0-2-752,0-7 1,6-1 400,4-4 0,-3 2-1477,3-6 904,-1 0 842,6-12 0,-1-1 0,0-6 0</inkml:trace>
  <inkml:trace contextRef="#ctx0" brushRef="#br0">13635 16576 8021,'2'-9'188,"3"-1"1,-2 7 42,6-2 1,1-1 135,4 1 1,6-4-182,4 4 1,3-6-172,1 2 1,1-9 56,-1-1 0,-1 0-98,-3 5 0,-4 5-689,-5-1 1,-1 7 418,0-2 1,-4 4-847,-1 1 1142,-6 0 0,3 6 0,-6 2 0</inkml:trace>
  <inkml:trace contextRef="#ctx0" brushRef="#br0">13891 16335 7664,'0'19'-304,"0"0"1,0 6 218,0-1 1,0 2 0,0 3 0,0-1 4,0 1 1,0-2-5,0-4 0,0 3-1,0-8 1,0 1-75,0-4 159,0-7 0,6-2 0,2-6 0</inkml:trace>
  <inkml:trace contextRef="#ctx0" brushRef="#br0">14076 16377 8021,'14'0'761,"-1"8"-664,-4 6 1,-2 1 98,-7 4 1,0 1-343,0-1 0,0 5 101,0-5 0,0 4-92,0-4 0,0 0-188,0-4 0,1-3-675,4-2 1000,-3 2 0,4-10 0,-6 4 0</inkml:trace>
  <inkml:trace contextRef="#ctx0" brushRef="#br0">14360 16008 8021,'15'0'408,"-1"0"0,-2 6 79,-2 3 1,3 9-39,-4 1 0,-1 6-137,1-1 0,-5 7 64,0 3 1,3 0-154,-3-1 0,1 4 6,-5 5 0,0 3 28,0 2 0,-5-3-98,1 4 1,-7-4-140,1-1 1,-3-1-21,-1 1 0,-6-7 0,-2-1 0</inkml:trace>
  <inkml:trace contextRef="#ctx0" brushRef="#br0">14801 15709 7954,'8'-8'-504,"-2"2"1,-1 14 503,0 6 0,6 8 1692,-2 11-1067,-2 4 1,4 7-168,-7 3 0,1 2-107,-5 3 0,5-1-93,0-4 1,-1-1-24,-4 6 1,0-4-224,0 4 1,0-6 75,0 1 0,0-4-519,0-5 1,0-5-99,0-10 0,0 3-348,0-7 0,2-5 341,3-5 0,-2-6 536,6 2 0,1-10 0,4-2 0</inkml:trace>
  <inkml:trace contextRef="#ctx0" brushRef="#br0">15640 15794 8034,'0'-26'-587,"0"2"266,0 3 0,-6 7 360,-4 0 0,1 6 601,-6 3 0,3 4-270,-12 1 1,5 0-16,-5 0 1,-4 11-46,-5 3 0,-2 10-114,2-1 0,8 6-67,-4 4 0,6-3 45,-1 3 0,5-1-42,9 1 0,2-3 27,4 3 0,2-3-199,-3-1 0,10-6-13,5 1 0,2-5 43,3 5 1,5-7-185,4 2 0,3-8 71,1-2 0,2-4-49,3 5 1,-4-6 82,-1 6 1,-1-5 41,-8 4 0,-2-4 50,-7 4 0,1 1 341,-6 4-249,-1 0 1,-5 5 226,-4 0 1,-4 0-281,-10-5 1,3 5 48,-3 0 0,-3 0-229,-2-5 0,-3 5-178,-1 0 0,4-1-299,0-9 1,7 4 39,-2-4 0,3-2 575,2-3 0,0 4 0,0 0 0</inkml:trace>
  <inkml:trace contextRef="#ctx0" brushRef="#br0">15583 16363 8034,'22'0'0,"-1"0"528,-7 0 0,0 0-56,0 0 0,1-5-44,-1 1 0,5-3-132,0 3 1,0 0-809,-5-5 1,0 4-367,0-4-402,1 6-132,-1-10 1412,0 11 0,-6-10 0,-2 4 0</inkml:trace>
  <inkml:trace contextRef="#ctx0" brushRef="#br0">15754 16193 8425,'0'14'238,"0"5"749,0 0 0,0 12-384,0 2 0,-5 5-40,0 0 1,0 6-330,5-6 0,0 5-358,0-10 0,2-1-289,3-9 1,3-2-602,6-7 0,6-6 1014,4-3 0,3-4 0,1-1 0</inkml:trace>
  <inkml:trace contextRef="#ctx0" brushRef="#br0">16024 16136 8266,'14'0'982,"0"0"-844,0 0 0,9 0-286,5 0 0,0 0-205,6 0 294,-4 0 1,-2 0-611,1 0 0,-3 0 350,-2 0 0,-8 0-318,-7 0 637,-5 0 0,8 0 0,-4 0 0</inkml:trace>
  <inkml:trace contextRef="#ctx0" brushRef="#br0">16166 16363 7940,'-8'2'22,"3"2"28,4-2 0,9 4-9,6-6 0,6-4 10,9-1 1,-1 0-283,1 5 0,4 0 231,0 0 0,7-6 0,-4-2 0</inkml:trace>
  <inkml:trace contextRef="#ctx0" brushRef="#br0">16905 15937 7938,'-36'-8'335,"6"-3"166,6 6 0,2 0-300,-2 5 0,-1 0-143,6 0 1,0 6-211,5 4 0,-3 3 167,2 1 0,-2 0 77,8 0 1,2 2 74,3 3 0,5-3-27,9 3 0,1-3-66,12-2 0,1 0-175,5 0 0,4 0-14,0 1 1,0-3-16,-5-2 1,-1 2 36,-3-2 0,-3-2 129,-7 1 1,-2 1 112,-2 4 1,-4 2-98,-6 3 0,-6-2-30,-4 7 0,-7-1-100,-2 6 0,-11 4-143,2 0 1,-4-4 10,4-6 0,-1-7-204,1-2 0,6-1-8,3-8 1,0-2 421,4-8 0,-2-15 0,9-10 0</inkml:trace>
  <inkml:trace contextRef="#ctx0" brushRef="#br0">17033 15652 7905,'22'0'404,"-1"0"145,-7 0 0,7 2-321,2 3 0,4 2-279,2 8 0,-1-6-41,1 1 0,-1-1 171,0 5 0,-4-4-193,0-1 1,-7-4 83,2 5 1,2-7-1,-2 1 1,0 3 51,-5-3 1,0 6-101,0-5 0,-4 6 125,-1-2 1,-4 5 55,4 5 1,-5-1-65,0 5 1,-2-4 35,-2 5 0,0-2-121,0 2 0,0 3 92,0-4 0,0 4-74,0 2 1,0-1 163,0 1 1,0-1 150,0 0 0,0 3-74,0 2 0,0 1 136,0 4 1,0 3-72,0-3 1,-2-1-91,-2 1 0,0-12-16,-5 3 1,4-9 236,-4 4-439,-1-13 1,-9 7-90,0-14 1,-6-1-88,1-7 1,-10-4 73,-9-6 1,-8 4-161,-10 1 1,2 5 1,-2 0 0,-4 2 0,0 2 0</inkml:trace>
  <inkml:trace contextRef="#ctx0" brushRef="#br2">4934 15595 8109,'-16'-12'-76,"-3"2"1,3-2 142,-3 2 1,4-1 169,0 2 1,-3-4-94,-1 4 1,-7-3 110,3 3 1,0-4-43,0 4 1,-1 1 53,-4-1 0,2 4-150,-2-5 1,3 6 116,-9-6 0,3 7-140,-2-2 0,3 4-19,-3 1 0,-2 1 66,2 4 0,-1 4 46,6 10 1,-2 3-51,-3 7 0,3-1-234,-3 1 1,3 1 77,1 3 1,-4 3-5,0 7 1,-5 4 110,5 1 1,-2-1 0,2-4 1,3-1-5,-3 1 1,-1 0-1,6-1 0,-2 1 49,11 0 1,0-1 1,5 1 1,1 6 36,4 3 1,-2-1-60,6 1 1,0-2 26,5 2 0,0 2-16,0-7 1,0 1-34,0-5 1,2 4-21,2 0 1,4 2-3,7-1 0,4-3-14,0 8 0,6-6-135,-2 5 0,6-6 37,4 1 1,-3-2 111,3-3 0,2 1-91,-2-1 0,5-4 75,-5 0 1,0-6 23,-4 1 1,-1-5 4,1-4 0,-1 1 94,1-6 0,1 0-61,3-4 0,3 4 112,7-1 0,0-3-157,-1-6 0,6 1 42,-1 4 1,5-1-46,-5-4 1,1 2 45,-5-6 1,-1 1-8,1-1 1,1-4-49,3 4 1,4-3-7,6-2 1,3 0 20,-3 0 1,3-7 8,-8-2 1,2 1-52,-2-1 0,-3-1 49,-7-4 1,4-2-54,6-3 0,2-3-45,12-6 0,1-2 64,4-4 1,-6-2-47,-4-7 1,-2 1-11,-2-1 0,4 0-19,1 1 0,-28 20 1,0 0-99,-1-2 0,0 0 0,30-22 168,-32 21 1,0-2 0,26-23-37,-5-2 0,-5-4-144,-9 4 0,-8 3 124,-6 2 0,-7 3-147,2 1 0,-5 0 18,-4 1 1,-4-6-122,-6 1 0,0-7 116,0 2 0,-8-8-183,-6-2 1,-2 1 149,-7 4 0,-7-5 85,-8 1 1,17 25 0,-1-1 5,-1 2 1,-1-1 0,-2-4-1,-1 1-167,-2 1 1,-3 0-1,-1 0 1,-2 2 283,-5 2 0,-1 2 0,5 0 0,0 2-48,-2 3 0,0 2 0,-4-2 0,0 2-29,3 2 0,-2 3 1,-8 2-1,-2 3-45,-1 4 1,0 3 0,1 2 0,1 2-81,2 1 1,1 2 0,-4 1-1,1 1-85,4 3 1,2 2 0,-2 1 0,2 3 78,0 5 0,2 3 0,4 0 0,1 1 181,-4 1 0,1 2 0,4 0 0,1 1 0,-1 0 0,1 1 0,-2 1 0,0 0 0</inkml:trace>
  <inkml:trace contextRef="#ctx0" brushRef="#br2">13721 15510 7985,'-7'-22'-248,"4"3"-63,-6 10 1,-1-4 419,-4 3 1,0 3-6,-1-3 1,0 7 159,-4-2 0,1-1-102,-5 1 1,-1-1-123,-4 1 0,4 2 29,0-7 0,0 6-12,-4-6 1,1 5-33,3-4 0,-2 1 67,2-1 0,-1-4 59,1 4 0,-3-3-70,3 3 1,-7-4-17,-2 4 1,-7-2 13,2 1 0,-3-1-22,-2 7 1,-2-1 31,2 5 1,-6 0 2,11 0 1,-5 0 132,10 0 1,0 6-73,5 4 0,-1 2-113,1 2 0,-2 5 69,-3 0 0,3 5-111,-4-5 1,4 6 97,2-1 0,0-2-30,-1 2 1,2-1 8,4 6 1,2-1-46,7 1 1,0 1-110,-1 3 1,6 2 147,-1 3 1,7 7-150,-2-2 1,-1 8 120,1-4 1,-1 7-144,1-2 0,2-2 69,-6 3 1,4 3-128,-4 6 0,4 4 184,-5-4 1,7 0 3,-2-6 1,2 0 198,-1-4 0,2 0-74,-3-9 1,8 6 76,2-12 0,8 6-86,1-10 1,0 5-1,5-5 1,8 5-24,1-5 1,10 5-8,0-4 1,3-1-49,2-5 0,0 1-14,-1-1 1,-4 0-1,0 1 1,-5-5-140,5-1 1,-1-1 144,0 2 0,6-2-5,0-3 0,6-3 70,8 3 0,3-5-137,-4-4 1,9 2 277,-8-2 0,3-4-99,-3-1 1,8-4-41,6-1 0,6-1-215,-34-1 0,0-1 0,-1 0 0,1-2 136,0-1 1,-1-2-1,-1 0 1,0 0-100,2-1 0,0-1 1,-2 2-1,1-1 66,6-3 1,-1 0-1,-5 3 1,0-1-50,1-2 1,-1 0-1,32-7 31,-2-4 0,-12 4-239,-8-5 1,-11 4 19,1-9 1,-8 9 11,-1-9 0,-10-1 142,-4-3 1,-9-8-4,-5-2 1,-4-1 135,-1-8 0,-6-2-83,-4-7 0,-7-6 70,-2-9 1,7 37 0,-1-2-103,1-4 0,0 0 1,1-1-1,0-1 32,-1-3 0,0 0 0,1-2 0,0 0-20,0 0 1,-1 0 0,-4-4 0,0-1-61,2 5 0,-1 0 0,-3-1 0,-3 2 99,1 7 1,-3 3-1,-2 1 1,-3 2 70,-7 4 1,-1 2-1,-1 5 1,-1 2-7,-6 0 1,-2 2 0,2 6-1,0 3-55,-1 3 0,0 3 1,-3 3-1,-1 2-16,-5 2 1,-1 2 0,0 4 0,-2 3 12,-2 2 1,0 3 0,4 1 0,2 1-1441,5 1 1,2 1 1433,4-2 0,1 0 0,-3 4 0,1 1 0,-28 14 0,3-1 0</inkml:trace>
  <inkml:trace contextRef="#ctx0" brushRef="#br0">22749 11629 8864,'5'10'736,"-1"-1"1,6-4-544,-5 4 0,4 5 1,-4 5 0,1 2-19,-1-2 0,-4-2 39,4 7 0,1 0-139,-1 4 0,0 0 100,-5 1 0,1-5-175,4-1 0,-3 1 59,3 4 1,-2 1-97,1-1 0,-2 1 65,3-1 0,-4 7 25,-1 3 1,0 3-63,0 2 0,0-1 84,0 1 0,0-2-130,0-3 1,0 3 68,0-3 0,0 3-67,0 2 1,0 1 85,0 3 1,0-3 145,0 4 0,0-4-124,0-1 1,0-1 5,0 1 1,0-2 22,0-3 1,0 1 90,0-5 0,0 3-87,0-3 0,0 5 13,0-1 1,0 0-111,0 5 0,0-2 90,0 11 1,0-6-100,0 1 1,0-1 10,0 1 1,0-4-65,0 0 0,0-1 74,0-4 1,5-2 4,0 2 1,0-1 87,-5 1 1,0 3-77,0-3 0,0-2 63,0 2 1,0-2-52,0 2 0,0 2 36,0-7 1,0 6-18,0-1 1,0 3-2,0 2 1,0-2-107,0-3 1,0 8 94,0-4 1,0 4-120,0-3 0,0-5 95,0 0 1,0-2-139,0 2 1,0-2 73,0-3 1,4-3 0,1 3 0,0-3-3,-5-1 1,5 1-7,-1 3 0,1-1 32,-5 6 1,0-1-16,0 6 1,0-2 38,0-3 0,5 2-37,-1-7 1,1 5 43,-5-5 0,0 5-19,0-5 1,2 0 12,3-4 1,-4-1 47,4 0 0,-4 6 2,-1-1 0,0 0-4,0-5 1,0 6 1,0-1 0,0 0-36,0-5 1,0 1 4,0-1 1,0-1-53,0-3 61,0 3 0,0-12-487,0 4-337,0-9 188,0-4 1,-1-7-577,-4-4 0,-1-9 97,-4-10 1089,4-16 0,6-10 0,0-15 0</inkml:trace>
  <inkml:trace contextRef="#ctx0" brushRef="#br0">22934 11515 7979,'-15'-1'216,"1"-4"1,0 3 232,0-2-181,6 2 0,-3 1 237,6-4-56,0 3-46,5-4-119,0 12 1,7 1 71,2 2 1,4 4-133,1-4 1,5-1-88,0 1 1,5-4 86,-5 5 1,4-7-221,-4 2 1,7-4-5,-3-1 0,4 0-6,1 0 1,3 0 84,2 0 0,3 0 19,7 0 1,-1 0-98,1 0 1,-5 0 82,0 0 0,-7 0-136,3 0 0,-4 0 83,-2 0 0,-4 0-94,-1 0 1,0 5 143,0 0 1,4-1 37,-3-4 0,3 0-21,1 0 0,5-6 7,0-3 0,12-4 95,-3-1 1,10 4-67,1 1 1,0-1-23,-1-4 1,2 5 8,-6-1 1,0 7-183,0-2 0,-1-1 52,10 1 1,-2 0-143,12 5 1,-7 0 135,1 0 1,-7 0-8,-2 0 0,-6 5-64,1 0 1,4 1 93,1-1 1,5-3-8,5 2 0,1-2-182,3-2 0,2 0 163,-6 0 1,-2-2 26,-8-2 0,3 2-4,-3-3 1,8-1 47,2 1 1,4 0 0,-4 5 0,0 0-32,-6 0 0,-5 0-2,-4 0 1,-7 0-42,-2 0 1,0 2 199,4 3 0,1-2-260,0 6 1,-1-5 48,1 0 1,4 3-13,1-3 1,-1 6-44,-4-5 0,-5-1 45,0-4 0,-5 2-22,5 3 0,-7-4 229,2 4 0,2-3-204,-2-2 1,10 0-7,-5 0 0,5 0-25,-10 0 0,5 0 25,-5 0 0,0 4 6,-5 1 0,-1 0-6,-3-5 1,1 0-3,-6 0 1,0 4 13,-5 1 1,1 0-61,-1-5 84,0 0 1,0 0-74,1 0 75,-8 0 0,1 0-35,-3 0 96,-3 0-20,4 0 199,-6 0-156,0 0-36,0 6-58,0 2 1,0 6 9,0 1 0,-5-1-7,0 0 0,1 5-15,4 0 0,0 1-11,0-1 1,0-1 3,0 6 0,-5-2 22,0 1 1,1 4 11,4-3 1,0 1-13,0-1 1,0 3 18,0-4 1,0 4-3,0 2 0,0-1 3,0 1 1,-5 1 7,0 3 1,0 3 4,5 7 0,-1-1-57,-4 1 1,3 0 0,-2-1 0,-3-2-45,3 2 0,-3-2 67,3 7 0,2-2-87,-3-3 1,-1-4 66,1 0 0,-1 0 56,1 5 1,4-2-6,-4-3 0,2 1 119,-2-6 1,3 7-116,-2-2 1,-3-2-11,3 2 1,-3-5 9,2 5 1,2-5 8,-6 5 0,6-5-46,-2 5 0,-1-5-22,1 5 0,0-5-12,5 5 1,0-6-4,0 1 1,0-3-15,0-2 0,0 1-36,0-1 0,0 1 69,0-1 1,0 1 94,0-1 1,0-1-94,0-3 0,0 2 39,0-2 1,0 3-36,0 1 0,0 1 1,0-1 1,-5 1-55,1-1 1,-1 1-116,5-1 1,0 0 159,0 1 1,0-1-30,0 1 1,0-1 75,0 1 1,0-1-74,0 1 0,0-1-126,0 0 0,0 4 148,0-4 1,0 9 167,0-9 0,0 4-187,0-4 1,0-1 10,0-3 1,0 3 27,0-4 1,0-1-34,0 2 0,0 0-141,0 4 1,0-4 94,0 0 0,0-2 254,0 1 0,0 4-121,0-3 1,1-2-75,4 2 1,-3-1-45,3 6 1,1-5-98,-1-1 0,1 3 263,-1 7 0,-4-5-74,4 1 1,-2 4 42,2-5 0,-4 9-92,4-4 1,-3 1 103,-2 0 0,1-4-94,4 3 0,-3-8 16,2-1 0,-2-1-37,-2 6 1,0-5-118,0-1 0,5-1 36,-1 2 0,1 3 41,-5-3 0,0-4-208,0-1 0,0 6 44,0-1 0,0 5-1279,0-11 1536,0 8 0,0-10 0,0 4 0</inkml:trace>
  <inkml:trace contextRef="#ctx0" brushRef="#br0">23047 16008 7895,'-14'0'0,"0"0"244,0 0 1,6 1 187,3 4 41,-3-3-230,7 10 0,-6-9-31,7 7 7,0-7 0,2 8 23,3-6 0,3 0-82,6-5 0,5 0-5,0 0 1,6 4-65,-1 1 0,-1 0 98,6-5 1,-4 0-295,8 0 0,4 0 63,0 0 1,5 0-46,0 0 1,-4-2-5,0-3 0,-5 4 80,5-4 1,-6 2 22,1-2 0,-5 4-14,-4-4 1,3-1 301,-3 1 1,2 0-71,3 5 1,-1 0-252,1 0 1,-1 2 122,1 2 0,-1 0-143,0 5 0,1-1 34,-1 1 1,1 3-58,-1-8 0,1 6 77,-1-6 1,1 1-26,-1-5 0,0 0-59,1 0 0,-1 0 66,1 0 0,4-6 11,0-4 1,2 4-2,-2 1 1,3-1 113,7 1 0,-2-1-40,-3 1 1,3 4-26,-3-4 0,-2 3-35,2 2 1,-6 0 14,1 0 1,-3 0 16,-2 0 1,1 0-4,-1 0 0,1 0-140,-1 0 1,5 0 73,0 0 1,7 0-20,-2 0 0,1-4 27,-1-1 1,2 0 4,-7 5 0,5-5 5,-5 1 0,2-1 0,-2 5 1,-5-5-6,1 0 1,-1-1 4,-4 1 1,3 4-5,1-4 1,2-1 3,3 1 0,-1-1-1,6 1 1,-2 3 0,2-2 0,2-3 0,-7 3 0,5-6 30,-5 5 0,5-4 4,-5 4 0,0-4 41,-4 4 1,-1-6-61,1 1 0,-1 2-24,0-1 0,2 1 30,4-1 0,-3-2-42,7 6 1,-5-5 33,5 6 1,-5-6-6,5 5 0,-6-1 56,1 1 1,-4 2 4,-6-6 1,4 4 9,-3-5 1,1 6-52,-1-6 0,1 6 28,-6-6 1,5 5-16,-5-4 1,4 6 2,-4-2 1,2-1-22,-2 1 1,-2-5-15,7 6 0,-5-1-24,4 5 1,0-5-4,0 0 1,-1 1-23,-3 4 1,-3 0 49,3 0 0,-3-5 76,-2 0 0,0 0-78,1 5 1,-1 0 97,0 0 1,0 0-40,0 0 1,1 0 13,-1 0 1,0 0-59,0 0 1,1 0 1,-1 0 0,0 0-94,0 0 1,0 0 106,1 0 0,-6 0-91,1 0 0,-3-1 71,3-4-116,3 4-287,-5-6-500,-1 7 248,0 0 1,-7 2-1442,0 3 2078,0 2 0,0 1 0,0-1 0</inkml:trace>
  <inkml:trace contextRef="#ctx0" brushRef="#br0">23062 12610 8122,'-15'0'-122,"8"0"1,-5 2 223,8 2-24,-1-2 1,7 6 10,2-4 1,-1-2 0,7 3 0,1-4 11,8-1 0,-2 5 227,7 0 0,6 0-73,8-5 1,3 4-247,2 1 0,6 0 6,3-5 0,3 1 37,2 4 1,-5-3-99,0 2 1,-6-2 70,1-2 0,10 0 210,5 0 1,6 0-314,3 0 0,0 0 43,0 0 0,-6 0 54,-4 0 0,-5 0 6,1 0 1,-2 0 28,11 0 0,-1 0-4,1 0 1,-2 0 3,-8 0 1,-3 0-57,-1 0 0,-6 0 82,1 0 1,0 0-51,5 0 0,1-2 142,8-2 0,2 2-262,-1-3 0,0 4 186,-6 1 0,-5 0 24,-4 0 1,-2 0 5,-3 0 1,1 0-159,0 0 0,4 0 115,0 0 0,6 0-63,-6 0 1,0 0 53,-4 0 0,-2 0 128,-3 0 0,-3 0-156,-7 0 0,1 0 44,-1 0 1,2 1-116,3 4 0,-1-3 181,6 2 1,-2-2-128,2-2 1,1 0-9,-5 0 0,4 0-83,-5 0 1,1-5 83,0 1 1,-4-1-141,3 5 1,-3 0 129,-2 0 1,-1 0-2,-3 0 0,1-5-23,-6 0-142,6 1 146,-3 4 0,5 0-32,-3 0 0,3 0 11,-3 0 1,1 0 1,-1 0 1,1 0-2,-6 0 1,4 1 45,-4 4 1,0-3-39,-4 2 1,-1-2-18,0-2 1,0 0-55,0 0 1,2 0-152,3 0 0,-3 0-180,3 0-478,-10 0-1030,-2 0 997,-7 0 933,-13 0 0,-3 6 0,-12 2 0</inkml:trace>
  <inkml:trace contextRef="#ctx0" brushRef="#br0">23033 13904 8205,'-14'0'-613,"0"0"0,6-2 625,3-3 325,4 4-114,1-6-74,0 7-37,0 0 1,6 0 8,3 0 1,4 0 176,1 0 1,0-4-144,1-1 0,5 0 89,4 5 1,4 0-95,5 0 0,10 0-38,9 0 0,5 0-34,5 0 0,-4-5 6,4 1 1,-4-1-166,-1 5 0,2-5-209,2 1 1,9-3 183,6 2 0,4 4 74,-4-4 1,-5 4-38,-5 1 0,-6 0 135,2 0 1,-2 0 6,2 0 1,-2 4-30,6 1 1,-6 5 110,2-6 1,-10 6-55,-5-6 1,-3 3 177,-1-2 1,6-4-161,3 4 1,5 1 47,5-1 0,2 0-478,7-5 0,-1 0 245,-4 0 1,-2 0 87,-8 0 1,3 0-31,2 0 0,4 0-132,6 0 0,-6 0 32,-3 0 0,-5 1 206,-5 4 0,-3-2 16,-7 7 1,-4-6 145,0 6 1,-5-2-221,5 1 0,0 4 6,5-4 1,1-2-27,3-3 1,-2-2 36,2-2 1,-3 0 239,-1 0 0,-5 0-440,0 0 0,-7-5 214,3 0 0,-4 1-186,-2 4 0,0 0 112,1 0 0,-1 0-227,1 0 1,-7 0-55,-3 0 1,-3 0-76,-2 0 0,-6 6-142,-4 4 0,-2 2 501,-2 2 0,-6 1 0,-2-1 0</inkml:trace>
  <inkml:trace contextRef="#ctx0" brushRef="#br0">22891 15069 8056,'-14'8'0,"0"-3"382,6-3 175,-5-2-629,11 0 88,-4 0 0,12 4 14,4 1 0,4 1-217,5-1 1,3-3-32,7 2 0,1 0 161,3 0 1,0-2 63,10 3 0,-2-2 58,11 2 1,2-4 52,7 4 0,-1-4-315,7-1 1,-7 5 429,1 0 0,-7 0-63,-2-5 0,2 0-41,7 0 1,4 0-14,6 0 0,0 0 32,0 0 1,-6 0-273,-3 0 1,-4 0 49,-1 0 0,6 0 258,4 0 1,2-2-143,2-3 0,0 4 62,0-4 1,-7 2-103,-7-2 1,-1 4-3,-3-4 0,7 3 31,1 2 0,7 0 6,-2 0 0,1 0-101,4 0 1,-14 0 43,4 0 1,-5 0-9,1 0 0,3 0 48,6 0 0,-5 2 0,11 3 1,-8-4 2,-2 4 0,0-4 10,-10-1 1,-2 0 22,2 0 0,2 0 17,8 0 1,-2 0-82,6 0 0,-6-4 38,2-1 0,-5-4-138,-5 4 1,-2-2-111,-2 3 1,-4 1-183,3-7 1,-2 7 36,-3-2 1,-5-1 362,-4 1 0,-3 0 0,-5 2 0,-6-6 0,-6-7 0</inkml:trace>
  <inkml:trace contextRef="#ctx0" brushRef="#br0">23957 11629 7973,'-8'0'-985,"2"2"919,6 2 0,-5 6 219,1 9 0,-1-2 132,5 7-127,0 0 1,0 4-14,0 0 0,0 7 6,0 3 0,0 5 30,0 4 0,0 0-72,0 10 0,0-1-43,0 10 0,0-1-66,0 1 1,1-1-39,4-4 1,-2-2 22,7 3 0,-7 2-79,2 3 0,-2 2 111,2 2 0,-4 5-445,4 0 0,-3 1 422,-2-1 0,-5 0 10,3-34 0,-1 1 0,0-3 0,0 1 27,0 1 0,1 1 0,1-1 0,-1 0-21,-8 34 0,7-5-41,-2-5 0,4-4 159,1 4 1,0-11 54,0 2 1,0-5-176,0 0 0,5 2 59,-1-7 1,1 1 11,-5-5 0,0-1 6,0 1 1,0 4-79,0 1 0,0 4 62,0-5 0,-5 2-28,1-2 1,-1-2-7,5 2 1,0-3 127,0-1 1,0-5-149,0 0 0,0 0 320,0 4 0,0 1-157,0 0 1,0 1-125,0 3 0,0-6-147,0 7 0,0-7 316,0 6 1,0-6-149,0 2 1,0-8-53,0 7 0,0-7-180,0 3 0,5-5 172,-1 5 0,3-6-23,-3 1 1,0-5-34,5-4 0,-6 1 23,2-6 1,1 2-108,-1-2 0,1-4 28,-1 4 0,-3-6 236,2 1 0,0-6-95,0 11 1,-2-6-43,3 6 0,-4-4-60,-1 0 0,0 4-303,0 0-175,0 0 134,0-5-274,0-6 1,0-4-51,0-8 726,0-11 0,-6-7 0,-2-6 0</inkml:trace>
  <inkml:trace contextRef="#ctx0" brushRef="#br0">25251 11615 7968,'-9'-7'-922,"-1"-2"633,7 3 1,-3-2 229,6 3 1,-2 3 688,-3-2-196,4-4-20,-6 6-344,7-4 0,0 12 57,0 4 1,0 4-47,0 5 0,-1-2 39,-4 7 1,4 4-18,-4 6 0,3 5 21,2-1 0,0 0-29,0 5 0,0 2-41,0 12 1,0 6-156,0 4 0,0 2 27,0 2 1,-4 0 99,-1 1 1,0-6-43,5 0 0,0-4 60,0 4 0,-2 0-120,-2 6 0,2-3 81,-3-3 0,4-1 8,1-3 0,0-2 24,0 6 1,0-4 3,0 4 0,-5-4-17,0 4 1,1-4 9,4 4 0,0-11-110,0 2 1,-2-3 98,-3 3 0,4 4-64,-4 1 0,3-5 35,2-5 1,0-2-63,0 3 1,0 0 111,0-5 0,0-1 4,0-4 1,0-1 30,0 1 1,-1 0-63,-4-1 1,4 1 105,-4 0 1,-2-1-81,3 1 1,-1-5 199,5 0 0,0-5-210,0 5 1,0-7 47,0 3 0,0-3-75,0 2 0,0-3-92,0 4 1,0-4 52,0-2 0,0 2 40,0 3 0,0-1-81,0 6 1,0 0 63,0 4 0,2-4 27,2 0 0,-2-6-70,3 1 0,-4-5-2,-1-4 1,5 1 28,0-6 0,-1 0-3,-4-5 0,0 1 28,0-1 0,0 0-22,0 0 1,0 0 121,0 1 1,0-1-22,0 0 1,0 5-26,0 0 0,0 6-37,0-1 1,0-2 11,0 2 0,0-2-8,0 2 0,0 1 0,0-6 0,0 4-59,0-4 1,0 0 51,0-4 1,5-1-140,0 0 1,0 0 70,-5 0 0,0 1-319,0-1 0,0 0-688,0 0 349,0 1 0,-2-3 713,-3-2 0,-3 2 0,-6-4 0</inkml:trace>
  <inkml:trace contextRef="#ctx0" brushRef="#br0">26289 11558 8017,'-2'-10'0,"-2"1"0,2 6-118,-4-10 3,6 12 1,0-4 469,0 10-250,0-4 1,0 17 135,0-4 1,0 9-91,0 1 1,-5 3-42,0 1 0,1 6 60,4-1 1,-5 5-67,0-5 0,-1 6 50,1-1 1,2 5-140,-7 4 0,6 1-4,-6 9 0,5 3-235,-4 11 0,4 0 277,-4 0 0,4-3-18,-4 3 0,4-8-58,-5 8 1,6-8 98,-6 4 0,7-7-245,-2 1 1,2-2 190,-2-2 1,4-5-89,-4 0 0,3-6 50,2 1 0,0 4-3,0 1 0,-4 3 61,-1 2 1,0-2-32,5-3 0,-5-1 60,1-4 0,-1-4-51,5 0 1,0-1-3,0-4 1,0-2-18,0 2 1,0 0 1,0 5 0,0-5 216,0 0 0,0-5-267,0 5 1,2-7 169,2 3 1,-2-4-168,3-2 0,-4 5 31,-1 0 1,2 1-10,3-6 0,-4 2 53,4 3 0,-4-3-45,-1 3 0,0 2-1,0-2 1,0 5 2,0-5 1,0 0 2,0-4 0,0-1-13,0 1 0,0-6-5,0 1 1,5-6-39,0 0 1,0 3 42,-5-2 0,1 0-42,4-5 0,-3 5 12,2 0 0,-2 6-2,-2-1 0,0 3 69,0 1 1,0-1 93,0-3 0,0 7-69,0-2 0,1 2-46,4-2 0,-3-1 16,3 1 0,-4-2 0,-1-4 1,0 3 54,0-7 0,0 4-35,0-4 1,0 0 3,0-5 0,0 1-8,0-1 0,0 0-1,0 0 1,0 0-22,0 1 0,0-1 18,0 0 1,0 0-78,0 1 0,0-1 68,0 0 0,0 0-69,0 0 0,0 1 47,0-1 1,2 0-8,2 0 0,-2 0-4,3 1 1,-4-1-3,-1 0 0,0-4 2,0-1 12,0 1 1,0 4 73,0 0 1,0-5-72,0 1 406,0-1-270,0 6 1,0-1 43,0 0-104,0 0-7,0 1 1,0-6-34,0 0-248,0-5-152,0 2 78,0-6-1332,0 0 1308,0-6 316,0 4 0,-12-17 0,-4 3 0</inkml:trace>
  <inkml:trace contextRef="#ctx0" brushRef="#br0">27028 15112 7462,'15'-8'-1531,"-1"3"1531,6-2 0,-4-1 0,5-7 0</inkml:trace>
  <inkml:trace contextRef="#ctx0" brushRef="#br0">27256 15567 7494,'0'14'-732,"0"0"1,-5 1 731,0-1 0,-6 6 0,3 2 0</inkml:trace>
  <inkml:trace contextRef="#ctx0" brushRef="#br0">23488 11984 8099,'-12'-14'0,"0"5"-149,-11-1 1,4 7 98,-5-2 1,-1 4 619,-8 1 0,1 0-180,-6 0 1,7 0-175,-3 0 1,4 1 8,2 4 0,6-2 25,3 7 1,8-7-309,1 2 98,7 3 1,-3-1-263,6 8 1,1-3 155,4-2 1,-2 2-200,7-2 0,-1 1 114,5-2 1,1 4-37,-1-3 1,0 2 69,0 2 1,-1-4 18,-4-1 1,-1 2 198,-3 8 0,-3-3-102,2 3 1,-2-3 214,-2-2 0,-5 0-64,1 1 0,-8 4-14,3-1 1,-4 3-44,-1-2 1,0-3-42,0 3 0,-1 1-158,1-1 1,6 0-706,4-5-1047,-4-6 1858,6-1 0,8-14 0,10-1 0</inkml:trace>
  <inkml:trace contextRef="#ctx0" brushRef="#br0">23374 12198 8152,'8'1'417,"-3"4"0,-3-2-107,-2 7 1,0 1-69,0 8 0,0-2 97,0 7 0,-2-1 103,-3 6 1,2-2-311,-6-4 0,6 3-132,-2-7 0,3 0 0,2-5 0</inkml:trace>
  <inkml:trace contextRef="#ctx0" brushRef="#br0">24754 11928 8153,'-15'-15'-290,"6"-4"354,-1 0 0,6 0 36,-6 5 1,5 0 190,-4 0 0,-1 6-114,-4 3 1,-6-1-139,-4 1 1,2 0 68,-2 5 0,0 7 233,-4 2 1,1 4-116,3 1 0,4 7-89,6 2 1,1-1-68,4 2 0,2-2-52,7 2 1,0 1-315,0-6 0,2 2 161,3-2 0,3-4-149,6 4 0,2-8 122,2-1 0,-6-2-123,2 1 0,-5 4-297,1-4 423,-4 4 1,-8 1 24,-2 0 0,-6 5 7,-9 0 0,-1 0-7,-4-4 1,4-1 9,5 0 0,1-6-432,0-3 255,0-4 301,6-1 0,-5-12 0,5-4 0</inkml:trace>
  <inkml:trace contextRef="#ctx0" brushRef="#br0">24611 12112 8153,'19'2'0,"0"3"0,0 1 8,-5 4 0,-1 2 258,-3-2 1,-3 2 160,-2 2 0,-3-2-183,3 2 1,-4-3 0,-1 8 1,0-3-236,0-2 0,-5 0 92,1 0 1,-7 0-272,1 1 177,4-1-161,-1 0 28,7 0 0,2-6 96,3-3 1,9-3-104,10-2 0,-2 0-202,1 0 1,1-5-1016,5 0 1349,-1-6 0,0 3 0,1-6 0</inkml:trace>
  <inkml:trace contextRef="#ctx0" brushRef="#br0">25678 11856 8233,'0'-20'-116,"-5"9"0,0-3 178,0 3 0,4 3 130,-4 3 0,2 3 12,-6 2-145,-1 7 0,-4 2 45,0 10 0,-2-1-11,-3 5 0,8-1-43,-3 2 0,4 1 37,1-6 1,2 5-103,7-5 0,0 5 94,0-5 1,2 0-10,3-5 0,1-5-204,3 1 0,4-2-241,-3 1 1,2 2 184,2-6 1,1 4-168,-1-4 224,-6 6 1,-2-3 37,-6 6 0,0 0-93,0 1 1,-5-1 102,1 0 0,-8 0-412,3 1 159,-4-1 338,-1 0 0,0-6 0,0-2 0,0-6 0</inkml:trace>
  <inkml:trace contextRef="#ctx0" brushRef="#br0">25720 12041 8233,'15'0'-116,"-1"0"-100,0 0 729,-6 7 1,-2 1-53,-6 6 1,0 2-443,0 2 0,-1-2 84,-4 3 1,3-3-160,-2-2-82,-4 0-63,6 1 234,-4-1-138,12-6 0,2-2-50,6-6 0,0 5 20,1 0 0,-1 1-14,0-1 0,0-2 106,1 6 0,-6-4 44,0 5 0,-4-6 6,5 6 1,-7-6 205,2 6-125,-4-7-23,-1 10 1,-6-7-42,-4 4 0,-2 1 8,-2-7 1,-2 7-346,-3-1 0,-2 3 105,-2 1 1,2-2-813,7-2 1020,0 2 0,-1-10 0,1 4 0</inkml:trace>
  <inkml:trace contextRef="#ctx0" brushRef="#br0">26701 11956 8221,'0'-14'0,"5"0"-776,0-1 574,0 7 1,-5-4 111,0 2 0,0 2 122,0-1 0,0 4 62,0-4 0,-7 6-8,-2-2 1,-4 3 136,-1 2 1,0 2-80,-1 3 0,1 2 126,0 8 1,0-1-214,0 0 1,-1 2 13,1 3 1,6-3-147,4 3 1,2-2 108,2 2 1,0-3-129,0 3 1,2-5 91,2-5 1,3 4-61,2-3 0,4-3-1,-4 3 1,-1-7 5,2 2 0,-6 1 41,6-1 0,-7 1 10,2-1 1,-4-2 110,-1 7 0,-1-6-103,-4 6 1,-3-1 28,-6 5 0,0 1-15,-1-1 0,1-1-16,0-4 0,0 4-93,0-4 1,1-1-448,3 2-14,-2-7-348,4 9 902,0-10 0,2 4 0,6-6 0</inkml:trace>
  <inkml:trace contextRef="#ctx0" brushRef="#br0">26758 12141 8312,'-9'0'-1696,"-1"0"1611,7 6 1,-8 2 402,6 6 1,1-4-146,4-1 1,0 1-75,0 4 0,0-5 40,0 1 1,1-7-26,4 2 1,3 1-169,6-1 0,2 0 14,3-5 1,1-7-94,4-2 1,8-4-19,-4-1 1,-1 4-216,-3 1 0,-2-1-164,1-4 530,-2 6 0,-7-4 0,0 4 0</inkml:trace>
  <inkml:trace contextRef="#ctx0" brushRef="#br0">26858 12127 8281,'8'0'-1071,"-2"6"1414,-6 3 1,-2 6-64,-2 4 0,0 3-383,-5 6 1,4 1 75,-4-1 0,4 5 27,-4 0 0,-1 1 0,-4-6 0</inkml:trace>
  <inkml:trace contextRef="#ctx0" brushRef="#br0">23360 13164 7841,'0'-7'-1358,"0"-1"1630,0 3 36,0 3 22,0-10 1,0 8-127,0-5 24,0 6-146,-6-10 5,-2 12 1,-6-6-45,0 7 0,-5 0 74,0 0 1,-7 7-163,3 2 1,-4 4 81,-2 1 0,6 0-35,-1 0 0,7 5 97,-2 0 0,3 0 4,2-5 0,6 1-93,3-1 1,-1 5-4,1 0 1,0 0-15,5-5 1,7 0 69,2 0 0,4-1-201,1-3 0,0 2 103,0-2 1,5-2-152,0 1 0,0-6-20,-5 2 143,1 3 1,-6-2 54,1 4 0,-7 2 7,1-2 0,-2-2 14,-2 1-43,-6 1 1,-2 4 87,-6 0 0,-1-4-61,1-1 1,-5-1-112,0 1 0,0 2 107,5-6 0,5 5-556,-1-6-65,1 1-109,1-5 737,1 0 0,7 0 0,0 0 0</inkml:trace>
  <inkml:trace contextRef="#ctx0" brushRef="#br0">23389 13491 6593,'-8'0'765,"1"0"-607,7 0-49,0 0 1,5 2-194,0 3 1,0-2 138,-5 6 0,0-4-132,0 5 0,0-6 120,0 6 117,0-1-102,0 5-26,0 1 1,1-3-11,4-2 8,-3 2-150,4-10 1,-6 6 162,0-3-398,0-4 278,0 6 0,-2-7-77,-2 0 0,0 4-35,-5 1 1,-1 5-106,-4-6 0,-2 3 294,-3-3 0,4-2 0,-4 3 0,3 3 0,2-7 0,-1 5 0</inkml:trace>
  <inkml:trace contextRef="#ctx0" brushRef="#br0">23460 13491 8276,'14'-14'-122,"-1"5"231,-4-1 0,2 5-55,-6-4 0,6 6 252,-2-2-188,4 4 1,1 1-164,0 0 0,1 0-400,-1 0 1,2-2 444,3-3 0,-4-3 0,6-6 0</inkml:trace>
  <inkml:trace contextRef="#ctx0" brushRef="#br0">24569 13179 8301,'0'-8'-2101,"0"1"1961,0 7-63,0 0 176,0-6 199,0 5 1,0-7-114,0 3 1,-2 3 448,-3-2-221,4-4 0,-10 4 5,6-5 1,-6 6-71,1-2 0,3 2-5,-3-2 1,1 4-45,-6-4 1,1 3 6,0 2 1,-2 5-164,-3 0 0,3 6 80,-3-2 1,4 2-112,0-1 0,1 7 59,0-3 0,5 5 17,-1 0 0,7-1-61,-2 5 0,4 1 12,1 5 0,6-6-100,3 1 0,6-2 83,4 2 1,3-2-247,6-3 1,2-3 79,3 3 0,-3-8-58,3-2 1,1-6 86,-6 2 1,2 1-83,-11-1-97,0 0 121,-5-5 1,-6 1 445,-3 4 0,-10-2-99,-4 7 0,-10-2-7,-5 1 0,-8 7-61,-1-7 1,-5 7-214,5-6 0,0-2 28,5 1 1,5-6 19,4 2 1,8-3-329,2-2 243,6 0 0,9-7 0,10-1 1</inkml:trace>
  <inkml:trace contextRef="#ctx0" brushRef="#br0">24938 13406 7653,'-12'2'-773,"2"2"1,-2 4 1102,2 7 0,-3-1-124,-1 0 0,0 0-137,0 0 0,1 1 90,4-1 0,-2-5-3,6 1 268,-6-1-273,9 5 0,-6 1-29,4-1 1,2-5 36,-3 1 0,4-1-2,1 6 1,0-6-174,0 1 0,4-6 235,1 6-223,6-7 164,-3 10-288,6-12 93,1 5 1,-7-12 20,-4-3 1,3 1-3,-3-2 0,1 1-18,-5-5 1,0 4-341,0 1 243,0-1-273,0-4 92,0 6-746,0 2 1058,-6 6 0,4 0 0,-4 0 0</inkml:trace>
  <inkml:trace contextRef="#ctx0" brushRef="#br0">25678 13150 8151,'-22'-14'-174,"-4"0"-34,7 0 1,-4 1 561,4 3 198,0-2 1,5 10 177,-1-3-494,7 4 0,-3 7-28,7 4 0,-1 4 25,5 5 1,0-2-26,0 7 0,0-2-188,0 2 1,1 1-240,4-6 0,-2 1-57,7-1 0,-1-3-309,6 3 0,-6-3 389,0-2 0,-5 0 6,0 1 0,-2-6 291,-2 1-160,0-1 0,-2 5 34,-2 1 1,-4 3 171,-6 1 0,-1 0-120,1-4 0,-2-1-18,-3 0 0,4-1-313,-4-4 0,3-3 112,2-6 1,4 0-80,1 0 0,5-1-120,0-4 0,2-3 54,2-6 1,6 0 336,4 0 0,9-1 0,3 1 0</inkml:trace>
  <inkml:trace contextRef="#ctx0" brushRef="#br0">25578 13420 8151,'22'0'0,"-1"0"-47,-7 0 1,5 0 19,0 0 1,0 0 418,-5 0-13,0 0 0,1 2-289,-1 3 0,-6-2 62,-4 6 0,-2 2-124,-2 8 1,0-3 120,0 3 1,-6-2-314,-4 2 1,2-1-127,-1 5 1,1-5-159,-2 1 0,4-3 105,6-2 343,0-6 0,6 4 0,2-4 0</inkml:trace>
  <inkml:trace contextRef="#ctx0" brushRef="#br0">26545 13392 8155,'6'-8'-1290,"-3"2"1073,7 6 0,-2 6-6,1 3 223,4-2 0,-5 5 0,6-4 0</inkml:trace>
  <inkml:trace contextRef="#ctx0" brushRef="#br0">23616 14614 8590,'-22'-7'367,"8"0"0,11 7-1072,12 0 0,7 0 43,12 0 662,1 7 0,6 0 0,1 8 0</inkml:trace>
  <inkml:trace contextRef="#ctx0" brushRef="#br0">24924 14558 8219,'22'0'0,"-3"0"0,3 0-629,2 0 1,4 0 319,6 0 0,2 0 233,7 0 0,4 0-26,0 0 0,-1 0 102,-8 0 0,0 0 0,-10 0 0,4 0 0,-8 0 0,-2 0-3,2 0 0,-5 0 16,4 0 1,1-5 109,4 0 1,7-6-30,3 2 0,3-4 16,2-1 0,-1 4-34,1 1 0,4 1-119,1-2 1,-5 4-61,-6 6 1,-3-5 115,4 1 0,-5-1-75,5 5 0,0 0 40,4 0 0,1 0 133,-1 0 1,1 0-80,0 0 1,-5 0-19,0 0 1,-12 0 290,3 0 1,-5 0 430,-1 0-1028,-2 0 0,-9 1 40,-2 4 252,-4-3 0,-6 10 0,0-4 0</inkml:trace>
  <inkml:trace contextRef="#ctx0" brushRef="#br0">23460 15681 8065,'-8'-10'41,"3"1"0,11 6-835,9-2 1,7 3 443,11 2 1,-1 0 349,5 0 0,8 0 0,5 0 0</inkml:trace>
  <inkml:trace contextRef="#ctx0" brushRef="#br0">25308 15567 8065,'63'0'0,"-11"-6"190,0-4 1,-10 4 371,-5 1 1,1 4-337,5 1 1,-5 0-196,0 0 0,-5 1-211,5 4 0,0-4 170,5 4 1,-2-3-1159,-3-2 1168,3 0 0,-5-7 0,7 0 0</inkml:trace>
  <inkml:trace contextRef="#ctx0" brushRef="#br3">23431 11970 8090,'-14'-14'0,"0"0"0,0-2 0,-1-3 0,6 2 260,-1-7 1,1 7-88,-5-2 0,0 1 51,-1-1 1,1 8-79,0-3 0,-5 9 151,0 1 1,0 2-45,5 2 0,-5 2-22,0 2 0,-5 4-48,5 6 1,-4 7 14,4 3 1,-5 2-86,5 3 0,0-1 77,5 1 0,0 1-203,-1 3 0,1-3 122,0 3 1,1-1-81,4 1 1,1-1 66,3 5 0,4 0 5,-4 1 0,3 3-42,2-3 0,2-4 43,3 0 1,-2-4 6,6-2 0,2-1-2,8-3 1,-3-4 0,3-6 0,3 1-59,2-1 1,-2-6-30,2-4 1,6-2-3,8-2 1,4-6 0,6-4 0,-3-4-74,7-5 0,-6 2 70,2-7 1,-7 5-5,-8-5 0,0 2 28,-9-2 0,1-2 1,-1 2 1,-4-1-9,-5 1 0,-1-3 31,0 3 0,-5-2-11,1-3 0,-7 5 12,2 1 1,1 1 53,-1-2 1,0-3-60,-5 3 0,-5-2-56,0-3 0,-4 2 71,4 4 1,-6 0 210,1 4 0,-4-3-136,-5-6 1,3-1-375,-3 1 0,-1 6 185,1 3 0,-5 3 304,5 2 0,-6 6-135,1 3 1,-3 4-36,-1 1 1,0 0-5,-1 0 0,-1 6 19,-3 4 0,3 2-238,-3 2 1,4 1 51,6-1 1,1-2-87,3-2 1,4 3 91,1-4 0,0 4-210,4 1 0,3 0 61,-3 0 0,2 1 135,-1-1 1,-2 2-100,6 3 0,-6-2 74,1 7 1,2-1 145,-1 6 1,4 1-103,-4 3 1,6-1 147,-2 5 1,3 0-45,2 1 1,0 1-36,0-6 1,7 1 115,2-6 1,4-4-66,1-1 0,0-5 74,0 1 0,7-4-61,3 0 1,4-7-29,5-4 0,4-2-2,5-2 0,6 0 7,-1 0 1,5-6-147,-4-4 1,2-7-88,-7-2 0,1-11-32,-11 1 0,0-2 104,-4 2 0,-7-4-35,-3 0 0,1-7 68,-1 3 1,-1 2 104,-9 2 0,2-2-60,-6 2 0,0-2 16,-5 2 1,0 3 28,0-3 1,-7 3 12,-2 1 0,-8 1-40,-2-1 1,-2 1 3,2-1 0,2 7 109,-7 3 0,5 4-105,-5 0 1,1 6 39,-6-1 0,-4 7-30,0-2 0,-7 5 5,2 5 1,-1 3-57,1 6 0,-3 5-2,3 0 0,2 8-182,-2 2 0,8-1 125,1 5 0,3 2 9,7-2 0,1 7 27,9-3 0,-2 6 70,6 4 0,0-1-42,5 6 0,7-7 10,2-3 1,4-1 14,1-7 1,6-1 107,4-5 0,3-6 18,1-3 0,6-5-61,-1-4 1,6-4 90,-1-6 0,3 0-118,2 0 1,-5-1 14,0-4 0,-7-8-35,2-6 1,-3-6-12,-1 1 0,-7-4-29,-3-5 1,-3-2-162,-2-3 0,-1-8 281,-4 4 1,2-4-105,-6 3 0,0 5 51,-5 0 0,-7 2-45,-2-2 1,-4-3 315,-1 3 0,-5 2-229,0-2 1,-9 3-437,4 2 0,-11 1 395,7 13 0,-7 2 194,-3 8 1,5 4 0,-10 10 0,-1 4-118,-3 10 1,1 5-33,8 9 1,-2-2-11,7 7 1,6 5 21,8 4 0,5 2 46,5-1 0,-2-2 20,6 6 1,5 0-351,5 5 0,7-12-440,3-2 1,5-10 397,8 0 0,9-10 50,5-9 0,7-2-1114,8-7 1,3 0 1310,-3-5 0,10-13 0,-9-2 0</inkml:trace>
  <inkml:trace contextRef="#ctx0" brushRef="#br3">23872 10691 8293,'-32'-21'0,"4"7"0,-4 1 277,9 9 1,2-1-143,2 5 1,-1 0 193,1 0 0,1 6-159,9 4 1,-2 2-97,6 3 0,0 3-193,5 1 1,2 0 154,3-4 0,3-1-182,6 0 1,2-4 135,3-1 0,1-4-191,4 4 1,1-4 21,-6 4 1,2-1-10,-3 2 1,-8 2 69,-1-2 1,-5 4 47,-4 5 0,-7-2 55,-2 7 1,-10 0 9,-5 4 0,-3 1-190,-1-1 1,6-6 132,3-3 0,3-3-707,2-2 229,0-6 540,6-2 0,-5-12 0,5-2 0</inkml:trace>
  <inkml:trace contextRef="#ctx0" brushRef="#br3">23829 10904 8293,'29'5'0,"-1"-1"0,1 6-100,-1-5 0,-4 4-151,0-4 1,-2 0 288,1-5 0,3 1 213,-7 4-691,0-3 369,-5 4 1,-6-8-689,-4-2 279,-2 2 480,-2-11 0,-6 5 0,-2-6 0</inkml:trace>
  <inkml:trace contextRef="#ctx0" brushRef="#br3">23986 10819 8293,'-8'1'-397,"3"4"0,2 3 560,-2 6 1,4 2 36,-4 3 1,2 0 137,-2 9 1,3-4-426,-2 4 1,2 1 49,2-5 0,0-2-437,0 1 0,5-5 231,0 1 0,6-4-342,-2 0 585,4-7 0,7 4 0,2-4 0</inkml:trace>
  <inkml:trace contextRef="#ctx0" brushRef="#br3">24227 10932 8239,'7'-14'-1669,"-6"0"1005,6 0 664,-7 0 0,0-1 0,0 1 0</inkml:trace>
  <inkml:trace contextRef="#ctx0" brushRef="#br3">24199 10804 8239,'0'15'-57,"-2"-1"80,-2 0 0,2 0 76,-3 1 0,4 4-155,1-1 0,-5 8-82,0-3 1,-1 0 135,1 0 1,4-5-380,-4 1 0,3 1 381,2-1 0,-6 0 0,-2-5 0</inkml:trace>
  <inkml:trace contextRef="#ctx0" brushRef="#br3">24313 10790 8231,'8'7'214,"-4"2"1,3 10 41,-3 5 1,1 3-1,-5 1 1,0 7-295,0 3 1,0 3 130,0 1 0,0-4-1397,0 0 1304,0 0 0,0 5 0,0-1 0</inkml:trace>
  <inkml:trace contextRef="#ctx0" brushRef="#br3">24256 12013 8080,'-6'-8'299,"4"2"0,-11 1-9,4 0 0,-1 0 0,-4 5 0,2 0-236,-12 0-30,0 0 1,-6 0-28,-3 0 0,-5 7 52,-9 2 0,2 4-193,-2 1 0,8 0 119,1 1 0,11-3-326,-2-2 1,10 1 144,0-7 1,10 3-103,4-3 0,5-2-4,5 3 312,3-10 0,12-9 0,3-8 0</inkml:trace>
  <inkml:trace contextRef="#ctx0" brushRef="#br3">23943 11899 8080,'-14'0'0,"0"0"0,-7 0-4,-3 0 0,4 0 84,1 0 0,-3 0 283,-2 0 0,4 2 0,1 2 0,-2 4-117,2 7 1,-1 0-40,1 4 1,4-1 18,1 5 1,2-5-164,7 1 1,0 3 125,5 2 0,2-1-71,2 6 1,9-6 70,6 6 0,6-1-379,-1-4 0,9-4-39,5-1 229,9-3 0,4-8 0,6-2 0</inkml:trace>
  <inkml:trace contextRef="#ctx0" brushRef="#br3">13920 17216 8232,'0'-8'-897,"0"15"0,0 4 1950,0 12-661,0-5 0,-11 13-104,-4-2 0,-8 7-200,-1-3 0,-4 7-116,-6-2 0,4 3 97,-3 1 0,5-5-157,4-4 1,3-10-75,7-4 0,6-3-769,4-2 931,2-6 0,8-1 0,2-7 0</inkml:trace>
  <inkml:trace contextRef="#ctx0" brushRef="#br3">14204 17287 8319,'27'0'0,"-8"0"-102,9 0 0,-6 2 183,-3 2 0,-1 0-809,-14 5 728,1-6 0,-5 10 0,0-5 0</inkml:trace>
  <inkml:trace contextRef="#ctx0" brushRef="#br3">13962 17358 8319,'5'14'-341,"0"1"0,-1 5 186,-4 4 1,2 3 615,3 1 1,-4 9 47,4 5 1,-2 9 94,2 10 1,-2 4-657,7 6 1,-7 8 316,-1-37 0,1 1 0,-2 3 1,-1 0-163,0 4 1,0 0 0,0-4 0,0 1-129,0-2 1,0 0 0,5 34-77,0-8 1,4-8 213,-4-11 1,6 2-1716,-2-7 1602,-2-6 0,8 4 0,-5-8 0,-4-2 0,-3-3 0</inkml:trace>
  <inkml:trace contextRef="#ctx0" brushRef="#br3">5346 17586 8455,'-19'20'49,"0"4"1,-6 3 181,1 1 1,-2 1-117,-3-1 1,1 5 140,-1 0 0,1 2 17,-1-2 0,3-4-387,2-1 0,3 1 117,7-6 1,6-2-958,3-2 464,4-3 0,12-8 490,3-4 0,10-15 0,-2-5 0</inkml:trace>
  <inkml:trace contextRef="#ctx0" brushRef="#br3">5375 17643 8426,'1'9'153,"4"1"0,3-1 332,6 5 1,0 0-143,1 1 0,5-1-10,4 0 0,3-4-376,1-1 1,-1-1 124,-3 1 0,1 4-1213,-6-3 504,0-4 0,-11 6 627,-3-2 0,-10 3 0,-3 1 0</inkml:trace>
  <inkml:trace contextRef="#ctx0" brushRef="#br3">5346 17842 8425,'0'17'-1,"0"7"0,2-1 731,3 11 0,-4 5-197,4 8 0,-8 6 750,-2 13 1,-6-3-836,2 8 0,-4-3 228,-1 8 1,4-3-437,1-2 1,6 1-447,-2 4 0,3-3 206,2 3 0,7 3 0,0 0 0</inkml:trace>
  <inkml:trace contextRef="#ctx0" brushRef="#br3">15697 17259 8295,'-10'-21'-120,"1"7"-239,6 6 1224,-4 8-478,7 6 0,0 2 27,0 7 0,0 7-126,0 6 1,5 7 171,0 7 1,1 3-147,-1 2 1,-3 4-36,2 5 1,3-5 8,-3-4 0,3-9-48,-3-4 0,0-6 0,5-4 0,-4-5 305,4-10-211,-6 4 0,5-12 0,-3 4 0,-3-10-171,2-4 1,4-10 51,2-5 0,2-9-319,3-5 0,-1-8 142,0-1 1,0-5-764,0 4 1,1 3 37,-1 7 1,-5 0-380,1 9 1,-5-1-285,4 11-560,-6 0 922,10 5 1,-5 6 987,6 4 0,6 2 0,3 2 0</inkml:trace>
  <inkml:trace contextRef="#ctx0" brushRef="#br3">16393 17173 8295,'-6'-12'-361,"-3"2"0,-4 4 567,-1 6 0,0 0 502,-1 0 0,-5 3-285,-4 7 0,2 5-167,-2 14 0,1 4 218,-6 0 0,7 7-173,3-2 1,3 4-84,2 6 1,6-3 53,4 8 0,2-8 0,2 3 1,13-6-1528,6-4 1,6-8 699,3-6 1,2-13-52,3-1 0,-3-7 229,4-3 0,0-7 377,0-2 0,-1-10 0,-5-3 0</inkml:trace>
  <inkml:trace contextRef="#ctx0" brushRef="#br3">16550 17188 8295,'0'-22'0,"-6"1"129,-4 7 0,1 6 213,-6 3 1,4 4 380,-8 1 0,4 11-367,0 3 0,1 10-233,0-1 0,1 4-122,4 2 0,2-1 73,7 0 1,2-4-396,3 0 1,4-7 25,10 2 0,3-3-179,7-2 1,-1-1 180,1-4 0,-2 4-40,-4-4 0,-2-1 197,-7 2 1,-1 1-29,-4 8 0,-4-2 331,-10 7 1,-11-1-85,-12 6 1,-1-1 146,-4 1 1,3-6-25,2 1 0,1-6-300,3 1 0,4-5-209,5-5-226,1 4 529,6-12 0,2-1 0,6-7 0</inkml:trace>
  <inkml:trace contextRef="#ctx0" brushRef="#br3">16777 17500 8295,'29'-14'0,"-5"0"-519,-1 0 1,-5 4-52,1 1 366,-10 6-54,-3-10 258,-6 5 0,-6-6 0,-2 0 0</inkml:trace>
  <inkml:trace contextRef="#ctx0" brushRef="#br3">16692 17401 8295,'0'14'46,"0"0"1,5 1 156,0-1 0,4 6 274,-4 4 1,0 0-50,-5 4 0,0-3-421,0 9 1,0-6 90,0-4 0,0 1-592,0-6 0,0 0 71,0-5-432,6 0 599,2 1 256,0-8 0,11 0 0,-4-7 0</inkml:trace>
  <inkml:trace contextRef="#ctx0" brushRef="#br3">16877 17586 8276,'14'-8'0,"-3"1"-197,3 7 1,-3 0-270,8 0 1,-3 0 218,-2 0 1,1 0 3,-1 0 1,0 0 242,0 0 0,-6 0 0,5 7 0,-5 1 0</inkml:trace>
  <inkml:trace contextRef="#ctx0" brushRef="#br3">16976 17486 8276,'0'14'0,"0"2"0,0 3 0,0 2 109,0 2 0,0 4 268,0-3 0,0 1-328,0-1 0,0 3-263,0-4 0,0-2-45,0-2 1,0-3 33,0-2 225,0 0 0,-6 0 0,-2 1 0</inkml:trace>
  <inkml:trace contextRef="#ctx0" brushRef="#br3">17104 17515 8276,'10'9'-170,"-1"1"0,-6 1 494,2 8 1,2-2 496,-3 7 1,1-5-663,-5 4 0,5-1 37,0 2 1,-1 1-879,-4-6 0,2 0 144,3-4 538,-4-1 0,12 6 0,-5 2 0</inkml:trace>
  <inkml:trace contextRef="#ctx0" brushRef="#br3">17289 17216 8276,'21'0'-191,"-4"2"482,7 2 0,-7 0 506,2 5 0,-1 2-332,0 8 0,-2-2-89,3 7 0,-3-2-66,-2 2 1,0 3-32,1-4 0,-7 6-343,-4 4 1,-2-1 158,-2 6 0,-8 1-661,-6 8 1,-2-2-88,-8 2 1,1-7-1279,-6-3 1748,7 1 1,-11 5 0,3 0 0</inkml:trace>
  <inkml:trace contextRef="#ctx0" brushRef="#br3">17972 17344 8254,'-8'-14'-1145,"1"0"895,7 6 0,7 1 599,2 7 0,5 0-379,5 0 1,2 0-301,3 0 0,1 0 36,-6 0 1,1-1 293,-1-4 0,-3 3 0,5-4 0</inkml:trace>
  <inkml:trace contextRef="#ctx0" brushRef="#br3">18128 17202 8254,'14'0'-164,"0"0"1,2 0 144,3 0 0,-1 6 239,5 4 0,1 2-69,4 3 1,2-1-64,4 0 1,-4 0 30,3 0 0,-9 1-74,-6-1 0,-2-5 75,-1 1 0,-8-1-102,-2 5 0,-10 5 62,-4 0 0,-12 2-267,-7-2 0,0-2-130,-6 7 1,1-7-192,5 2 1,-2-3 107,11-2 400,0 0 0,5 1 0,-1-1 0</inkml:trace>
  <inkml:trace contextRef="#ctx0" brushRef="#br3">18739 16989 7954,'0'28'-270,"0"0"1,5 7 591,0 3 1,0 10 595,-5 4-544,0 3 0,1 7-203,4-1 1,-3 6 170,2-6 0,-1-6-73,2-7 1,-2-6 38,7-4 0,-7-9 556,2-10-267,3-3-153,0-9 1,6-7-180,0-9 0,-5-12-215,1-7 0,-1-7 80,6-7 0,-1-3-84,0-2 1,0 3-458,0-4 1,-4 4 237,-1 1 0,-1 2-622,2 3 0,-2-1 267,-4 6 1,-2-4-1503,3 9 478,-4-4 944,-1 17 0,2 0-2,3 11 610,-4 2 0,12 15 0,-6 1 0</inkml:trace>
  <inkml:trace contextRef="#ctx0" brushRef="#br0">19393 17060 8302,'-1'-13'-123,"-4"4"0,2 1-59,-7 3 0,6 3 0,-6-1 564,-1 6 1,-6 5-15,-2 6 0,-2 9-135,2 5 0,2 2-41,-7 8 1,7 0-33,-2 5 0,3-1-69,2 1 0,1-1-159,4 1 0,3-5-393,6 0 0,6-6 273,3 1 0,10-5-176,5-4 1,3-10-8,1-9 0,2-5-120,3-5 0,-3-9 491,4-10 0,-4-15 0,-2-6 0</inkml:trace>
  <inkml:trace contextRef="#ctx0" brushRef="#br0">19706 16974 8302,'0'-28'-38,"0"0"1,-6 7 12,-4 7 1,-7 1 554,-2 8 1,-6 1-81,1 4 1,-3 1-418,-1 4 1,4 8 94,0 6 1,7 6-39,-2-1 1,5-1-14,4 6 0,4-4-176,6 8 0,2-3 141,2-1 1,4-6-200,7 1 0,5-2-66,4 2 1,-2-2 97,2-3 0,-5-3-1,4 3 0,-4-8 78,5-2 0,-11 1-26,1 4 0,-10 0 88,1 0 1,-8 0 12,-2 1 0,-12-1-80,-2 0 1,-2 0 19,-2 1 1,-1-1-163,-4 0 1,4-1 108,0-4 1,7 2-790,-2-6 283,3 6 592,2-9 0,6 4 0,2-6 0</inkml:trace>
  <inkml:trace contextRef="#ctx0" brushRef="#br0">19649 17444 8302,'41'-7'0,"-3"-2"0,2 1 0,-7-2 0,5 1 0,-5-5 0,-6-1 0,-8 1 0,-3 5 0,-2-1 0,-6 6-10,-3-6 0,-4 5-657,-1-4 494,0 6 0,-1-4-557,-4 7 730,-3-6 0,-13 4 0,-1-4 0</inkml:trace>
  <inkml:trace contextRef="#ctx0" brushRef="#br0">19806 17230 8302,'0'15'-60,"0"-1"0,0 8 719,0 6 0,-5 1-432,0 4 1,1 2-230,4-2 0,-5 5 100,0-5 0,0 0-137,5-5 0,5-4-517,0 0 0,6-7 332,-2 2 1,-1-3-1049,2-2 1272,-1 0 0,5-6 0,1-1 0</inkml:trace>
  <inkml:trace contextRef="#ctx0" brushRef="#br0">19948 17486 8302,'6'-14'-707,"1"5"494,2-1 1,4 5 408,-4-4 1,4 4-132,1-4 0,0 4-157,0-5 0,1 7-56,-1-2 1,-5 2-590,1-1 737,-7 2 0,10-11 0,-5 5 0</inkml:trace>
  <inkml:trace contextRef="#ctx0" brushRef="#br0">20033 17301 8302,'0'15'-611,"0"0"486,0 4 1,-1 3 509,-4 7 0,2 4-233,-7 0 0,7 2-228,-2-2 0,4-8-14,1 4 1,0-5-234,0-1 0,0-2-618,0-7 941,0-6 0,6-2 0,2-6 0</inkml:trace>
  <inkml:trace contextRef="#ctx0" brushRef="#br0">20218 17259 8302,'19'0'118,"0"0"0,0 1 301,-5 4 0,-4 5-188,-1 8 1,-6 0 32,2 6 0,-3-5-84,-2 4 0,-5-5-154,0 1 0,-11 1-106,2-1 0,-5 5 84,0-5 1,3 4 187,-3-4 1,4 0-328,0-5-903,1-6 545,6-1 296,2-7 0,12-2 136,4-3 1,4 2-21,5-6 0,3 6-127,7-2 0,-6-1 143,1 1 0,-2 0-215,2 5 1,1 0-54,-6 0 0,5 0 333,-5 0 0,6-13 0,-3-2 0</inkml:trace>
  <inkml:trace contextRef="#ctx0" brushRef="#br0">20602 16875 8302,'14'16'-364,"0"3"0,1 3 645,-1 6 0,0 2 560,0 3 1,0 4-339,1 5 0,-3 3-174,-2 2 1,-4 5-227,-6 10 1,-8 4-337,-6 10 1,-7-3-119,8-35 1,-2-1 67,-20 30 226,5-4 0,-16-8-693,4-3 0,-12 2 750,-3-7 0,26-22 0,-3-1 0,-3-1 0,-1-1 0,-2-1 0,-1 0 0,-1-1 0,0 0 0</inkml:trace>
  <inkml:trace contextRef="#ctx0" brushRef="#br0">21085 17415 8083,'-14'6'447,"0"-4"1,4 9-386,1-6 1,6 6 60,-2-2 0,5-1 213,5 2 1,4-6-142,10 6 0,3-8-124,7-2 1,4-7-5,0-7 1,7-5-247,-2 0 0,6-6-377,8 1 1,-9 2 334,9-2 0,-16 8-145,2 2 1,-11 2 69,-4 7 0,-10-5-824,1 6 1120,-9-1 0,-5 11 0,-8 2 0</inkml:trace>
  <inkml:trace contextRef="#ctx0" brushRef="#br0">21498 17287 8083,'3'-14'-7,"6"0"1,1 4 76,9 1 0,1 6 120,-1-2 1,5 3-1,-5 2 1,5 2-10,-5 3 0,-1-2-207,-3 6 0,-1 1 183,0 4 0,-6 0 14,-3 0 0,1 1 7,-1-1 1,-2 5-58,-8 0 1,-6 4-725,-3-4 0,-7 2 110,12-2 1,-7-5-615,7 0 1107,2 1 0,1-14 0,6 5 0</inkml:trace>
  <inkml:trace contextRef="#ctx0" brushRef="#br0">22209 17387 8163,'14'0'-812,"0"6"1,-5 0 529,1 4 0,-5-2 282,4-4 0,1-2 0,4 4 0</inkml:trace>
  <inkml:trace contextRef="#ctx0" brushRef="#br0">22393 17387 7784,'8'8'492,"-1"-2"-469,-1-6 1,-3 0 6,7 0 0,-3-2-484,3-2 1,3 2 453,-4-3 0,10-9 0,3-2 0</inkml:trace>
  <inkml:trace contextRef="#ctx0" brushRef="#br0">22848 16918 7960,'0'-15'-67,"0"1"5,0 6 0,0 3 319,0 10 0,2 6 274,3 13 1,-2 6 66,6 13-431,-6 6 0,4 1 136,-7 7 0,1 0 134,4 0 1,-3 4-132,2 1 0,3 1-164,-3-1 0,6-10-37,-5 0 1,6-14 86,-2-10 1,4-2 113,1-12 1,0-3-71,1-11 1,0-2 63,4-2 0,-3-15-165,3-10 0,3-12-143,2-6 0,3 1-114,1-11 1,1 3-439,-1-3 1,0 1-288,1-1 0,-1 0 418,1 0 1,-7-6-581,-3-4 1,-8 11 359,-2 3 1,-5 14 133,0 6 0,-1 9 70,2 5 445,-3 3 0,-2 2 0,-8 0 0</inkml:trace>
  <inkml:trace contextRef="#ctx0" brushRef="#br0">23773 16918 8014,'-15'-15'192,"1"1"-142,0 0 0,-2 6 25,-3 3 1,3 5 233,-3 5 1,-8 11 443,-1 12 1,-5 7-119,0 8-464,3 6 0,-5 0-128,6 3 1,7 3 170,3-3 1,5 2-259,5-2 1,2 2-368,7-7 1,11-3-102,4-11 0,13-3 287,1-15 1,7 0-494,-3-10 0,7-13 242,-3-11 0,0-8-584,1-6 1060,-7 3 0,7-12 0,-3 2 0,3-1 0,0 2 0</inkml:trace>
  <inkml:trace contextRef="#ctx0" brushRef="#br0">24000 16875 8014,'-6'-14'0,"-2"6"111,-6 3 0,-5 10 177,0 4 1,-7 10-82,3 5 1,2 7 183,2 3 1,3-1-370,2-5 1,6-1 28,4-3 0,4 1-140,4-6 1,10 0 69,10-5 0,1-1-52,-1-4 1,3 4 73,-3-4 1,-2 4-132,2 1 0,-7 1 89,2-1 0,-10 0-10,-4 0 0,-5 2 88,-5 3 0,-4-3-56,-10 3 0,-8 1 162,-6-1 0,-5 5-156,5-5 0,-5 5-45,5-6 1,0 6-164,4-5 0,7 0-853,3-5 341,3 0 731,2-6 0,6-8 0,2-8 0</inkml:trace>
  <inkml:trace contextRef="#ctx0" brushRef="#br0">24043 17372 8014,'44'0'-211,"2"-6"-53,-13-3 0,5 1 452,-5-2 0,-1 2-48,-9-1 0,3-4-318,-8 4-31,1 2-287,-4-5 359,-7 4 0,-8 0-211,-10 3 348,-3-3 0,-7 7 0,-2-5 0</inkml:trace>
  <inkml:trace contextRef="#ctx0" brushRef="#br0">24213 17216 8014,'-8'6'0,"-3"4"0,7 9 0,-7 0 0,1 9 0,2-1 345,-1 11 1,1-5 546,-2 5 1,4-5-814,6 5 0,2-6 8,2 1 0,4-5-678,6-4 1,5-5 216,0-10 0,7-2-306,-3-7 680,4 0 0,2-7 0,-1 0 0</inkml:trace>
  <inkml:trace contextRef="#ctx0" brushRef="#br0">24327 17529 8061,'0'-14'79,"5"4"154,-1 1 0,8 4-137,-3-5 0,5 6 41,5-6 0,-1 2-27,5-1 1,1-2-50,4 6 1,1-1-574,-1 1-146,-6 3 658,-1-4 0,-7 0 0,0-2 0</inkml:trace>
  <inkml:trace contextRef="#ctx0" brushRef="#br0">24483 17301 8061,'0'10'590,"0"-1"1,-6 6-149,-3 4 0,-4 6 135,-1-2 1,1 6-360,4 4 0,-2-1-165,6 6 0,0-7-254,5 2 1,2-3 200,2-1 0,4-1 0,7 1 0</inkml:trace>
  <inkml:trace contextRef="#ctx0" brushRef="#br0">24768 17202 7711,'6'8'-846,"-3"3"866,7-6 1,-6 4 1117,6-4-664,-7 6-316,10-3-183,-12 0 79,6-2-60,-7-6 0,-2 2-41,-3 2 0,-7-1 25,-7 7 0,-2-2 42,2 1 0,3 4-14,-3-4 0,10 4 171,4 1 1,4 0-100,1 1 0,0-6 103,0 1 1,6-6-72,3 6 1,4-5 53,1 4 0,-4-6-55,-1 2 1,1 1 32,4-1 0,-6 1-395,-3-1 50,3-3 0,-7 6-231,4-4 1,-10-2 205,-4 3 1,-9 1-186,-1-1 0,-4-1-43,4-4 456,0 0 0,-2 0 0,-1 0 0</inkml:trace>
  <inkml:trace contextRef="#ctx0" brushRef="#br0">24924 16861 8116,'8'12'-9,"5"-1"467,-4 13 1,4 0-70,1 4 1,0 2 116,0 3 0,-1-1-44,-3 6 0,-3 0-166,-2 4 1,-5 0-257,0-5 1,-8 4-234,-11-3 1,-3 5-136,-6 4 1,-1-2-472,1 2 0,1-3 799,3-1 0,4 0 0,6-1 0</inkml:trace>
  <inkml:trace contextRef="#ctx0" brushRef="#br0">25521 17188 7943,'7'-8'-207,"2"3"0,8-1 0,4 1 252,1 2 0,3-4-29,9 3 1,0-6-933,4 6 916,3-8 0,2 5 0,8-8 0</inkml:trace>
  <inkml:trace contextRef="#ctx0" brushRef="#br0">26332 17230 8029,'27'-4'0,"-4"-1"0,9-1 0,-4 1 0,7-2-244,3-2 1,-5-2-293,10 6 0,-4-4 281,4 4 1,1-6 254,4 1 0,2 3 0,7-3 0,0 5 0,0-4 0,0 4-103,-1-4 1,-3 4 102,-1-5 0,-11 6 0,1-6 0,-2 7 0,3-2 0,6-3 0,1 0 0</inkml:trace>
  <inkml:trace contextRef="#ctx0" brushRef="#br0">27867 17145 8029,'29'6'-213,"-6"-3"-53,1 7 0,0-7 435,4 2 1,2-2 436,3 2 0,4-4-384,5 4 0,7-5-16,3-5 0,4 4-1319,1-4 1010,-7-3 0,-1 7 0,-6-6 0</inkml:trace>
  <inkml:trace contextRef="#ctx0" brushRef="#br0">15157 17643 8560,'4'-23'-225,"1"5"0,1 3 306,-1 6 0,-2 2 445,7 7-339,-7 0 0,8 2-126,-6 3 1,1 4-10,-1 10 0,-4 3 51,4 7 1,-3-1 25,-2 1 0,0 4 54,0 0 0,0 0 16,0-4 0,1-1-35,4 0 1,-3-4 98,2 0 1,3-5-47,-3 5 1,3-7-26,-3 2 1,-2 1 2,3-1 0,-4 0 0,-1-4 1,5 0-39,0 4 0,0-3-32,-5 3 0,0-2 0,0 2 0,0-3 40,0 3 0,0-3 138,0-2-424,0 0 1,0 1 70,0-1 1,1-6-76,4-4 1,3-2 112,6-2 1,5 0-26,0 0 1,6 0 143,-1 0 1,3-6 9,1-4 0,5 4-26,0 1 0,1-1 111,-6 1 0,1 0-147,-1 5 0,-1 0 18,-3 0 0,6 5-122,-7 0 0,9 6 88,-4-2 0,7-1-174,8 2 1,1-6 58,3 6 1,4-7-56,6 2 1,0-4 96,-1-1 0,-3 0-11,-1 0 1,-5 0 35,5 0 1,2-1-20,8-4 1,2 2-97,7-7 0,-1 6 114,-4-6 1,-3 7 48,-6-2 0,-5-1-35,1 1 0,5 1 8,8 4 0,4-2 7,1-3 0,-1 4 2,-4-4 1,-3 3 69,-6 2 0,6-1-75,3-4 1,10 3 23,-36 0 1,1 0-1,1 1 1,0 0-22,0 1 0,1 0 0,33-1-42,0-4 1,1 3 14,-32 0 0,0-1 0,-1 2 0,0 1-52,4 0 1,-1 0 0,-2 0-1,-1 0 31,1 0 1,0 0-1,-3 0 1,-1 0-204,2 0 0,0 0 1,1 0-1,0 0 188,6 0 1,0 0 0,-3 0 0,-1 1-9,-1 2 0,0-1 1,-1-1-1,-1 1 41,-1 3 1,1 0-1,3-3 1,0-1-27,1 1 1,1 1 0,-1 0-1,0 0 91,3 0 1,0-1 0,-5 0-1,0 1-22,2-3 0,1 0 0,0 2 0,0 0 29,2 1 1,0-1 0,0 1 0,1-1-29,3-2 0,1 0 0,-7 0 0,0 0 60,-1 0 1,1 0 0,1 0 0,0 0-56,3 0 1,0 0-1,-1 0 1,-1 0 8,5 0 0,-1 0 0,-3 0 1,-1 0-47,-2 0 0,-1 0 1,2 0-1,0 0 44,-2 0 0,1 0 0,3 0 0,1 0-95,0 0 0,0 0 1,-3 0-1,0 0-6,-4 0 1,0 0-1,-1 0 1,0 0-37,1 0 1,0 0 0,2 0 0,0 1 74,2 2 1,1-1-1,-1-1 1,0 0 3,-1 1 0,-1 0 1,0 0-1,-1 0 15,-1 0 0,0 0 1,2-1-1,1 0-13,4 1 0,0 1 0,-2 0 0,0 0 13,0-1 1,-1 1-1,-3-1 1,-2 0-9,-1-2 1,-1 0 0,2 2 0,1 1 9,4 0 1,1-1 0,0 1-1,0-1-6,0-2 1,-1 0 0,-4 0 0,-1 1 1,-1 2 1,-1-1 0,1-1 0,0 0-1,4 1 0,0 0 0,0-1 0,1 0-2,4-1 1,0 0-1,-6 0 1,-2 0 1,-1 0 0,0 0 0,-2 0 0,1 0-1,3 0 1,1 0 0,0 2 0,2 1 10,4-1 0,1 0 1,-6 1-1,0-1-11,1-2 1,-1 0 0,-2 0 0,-1 0 0,-2 0 1,1 0 0,5 0 0,0 0-11,2 0 1,0 0-1,1 0 1,-1 0-1,-2 0 0,-1 0 0,-1 0 0,1 0-6,-2 0 0,0 0 0,3 0 0,0 0-6,7 0 0,-1 0 1,-2 0-1,-1 0 20,3 0 0,1 0 0,-3 0 0,0 0-265,0 0 0,1 0 0,2 0 0,2 0 276,2 0 0,0 0 1,-3 0-1,-1 0-17,-5 0 0,-1 0 1,4 0-1,0 0 8,-1 0 1,0 0-1,3 0 1,-1 0-19,1 0 1,-1 0-1,-1 0 1,-1 0-186,-5 0 1,0 0-1,3 0 1,0 0 201,0 0 0,-1 0 0,2 0 0,0 0-6,3 0 1,1 0 0,-5 1 0,1 0 35,-2 1 0,1 0 0,1-1 1,-1 0-34,0 1 0,0 1 0,4-2 0,1-1 18,2 0 0,0 0 0,-2 0 0,-1 0-14,-7 0 0,0 0 1,5 0-1,-1 0 15,-1 0 0,0 0 1,5 0-1,2 0-11,-3 0 1,1 0-1,-2 0 1,0 0 7,-8 0 1,0 0 0,5 0 0,1 0-16,-4 0 1,1 0-1,2 0 1,1 0-3,-1 0 1,-1 0-1,0 1 1,-1 0-44,-3 1 1,0 1 0,0-3-1,0 1 44,-5 2 0,0-1 0,2-1 0,0-1-1,1 0 0,-1 0 0,0 3 1,0-1 90,-2 0 0,1 1 1,34 3-106,-8-1 0,1-3 70,-7 2 1,6-2 110,-6-2 1,1 0-59,-5 0 1,-2 0 633,-3 0 0,-5-2-508,-9-2 0,-3 0 607,-6-5 1,-3 4-453,-2-4 0,1-1 314,-6-4 1,0-2-297,-4-3 0,-1 2 11,0-7 1,0-4-354,0-5 0,-4-12-47,-1 3 0,2-10-305,8-1 0,-3-2-231,3-2 0,-1-12 46,0-7 0,-6 32 1,0 0 475,5-3 0,-1-1 0,-1-2 0,-1 0 0,3-2 0,1 0 0,0-2 0,0-1 0,0-1 0</inkml:trace>
  <inkml:trace contextRef="#ctx0" brushRef="#br0">4081 17458 9442,'14'-8'-1007,"0"-3"962,1 6 0,5 0 20,4 5 1,4 0 179,5 0 1,5 0 336,10 0 1,7-4-157,7-1 1,10 0-457,-1 5-1,2 0 392,-7 0 1,5-5-138,1 1 1,-29-2-1,2 1 21,4-1 1,2 2 0,2 1 0,1 0 7,-2 0 1,0 1 0,-2-1-1,-2 0-11,-3 0 1,0 1 0,6-1-1,1 0-186,0 0 0,0 1 0,1 1 0,0 0 168,-5-1 1,-1 0 0,-4-2 0,-1 1 277,34-1 1,-3-6-383,-2 5 0,0-6 365,0 2 0,-11-2-155,-3 1 1,-10-2-21,1 2 0,-11 4 225,-3 1 1,-4-1-206,-2 1 0,-6-1 432,-3 1 0,-3 3-178,-2-2 571,0 2-2876,-6 2-3040,5 0 4839,-11 0 1,10 0 0,-4 0 0</inkml:trace>
  <inkml:trace contextRef="#ctx0" brushRef="#br0">16593 17557 6752,'-8'0'998,"-5"0"-477,11 0 77,-4 0-374,6 0-279,0 0 0,6 0 115,4 0 1,9 0 13,5 0 0,2-4-401,3-1 1,-1-2 152,1 3 0,-2 1-896,-4-7 1070,4 1 0,-11-6 0,4 1 0</inkml:trace>
  <inkml:trace contextRef="#ctx0" brushRef="#br0">16792 17387 8425,'-8'-7'-183,"0"6"293,3-4 0,2 3 11,-7 2 0,1 7 24,-5 2 0,0 10-81,-1 5 1,1 8 159,0 1 0,0 6-20,-1-1 1,3 2-49,2-3 1,4 3-149,6-7 0,11-4-317,3-6 0,12-10 174,2 1 0,7-11-983,7-3 1118,1-12 0,12-17 0,4-7 0</inkml:trace>
  <inkml:trace contextRef="#ctx0" brushRef="#br0">29915 16832 8271,'14'0'101,"0"0"0,2 0 111,3 0 1,-2 0-187,7 0 0,6 0-131,8 0 1,3 2 112,1 3 0,1-4-119,0 4 1,6-4-156,3-1 1,3-4-553,2-1 599,0 0 1,-7-1 0,-1-2-1</inkml:trace>
  <inkml:trace contextRef="#ctx0" brushRef="#br0">30412 16974 8188,'0'18'414,"0"5"0,0 4-214,0 16 0,0 6 15,0 17 0,-6 9-795,2-31 0,-2 2 1,-3 6-1,-2 1 580,-3 6 0,-1 1 0,2-4 0,-2 0 0,-2 0 0,-1 0 0</inkml:trace>
  <inkml:trace contextRef="#ctx0" brushRef="#br0">30227 16846 7896,'-23'8'0,"-1"-3"0,0 1-386,-4-1 1,-1 1 77,1-1 703,0-3 0,-1 4-74,1-6 1,1-1-82,3-4 0,-1-2 174,6-2-92,0-10 0,9 6-56,1-6 1,6 0 140,-2 10 0,5 3-81,5 1 0,3 3-97,6 2 1,5 0-42,0 0 0,8 2 42,1 3 0,7 3-1,8 6 1,-1-5-148,1 1 0,4-7-182,1 2 1,2-4-58,-7-1 0,9-6-182,-5-4 0,-2 3-275,2-3 0,-12 5 298,3-4 1,-8 6-1137,-7-2 513,-2 3 561,-13 2 0,-5 5 378,-13 0 0,1 6 0,-12-3 0</inkml:trace>
  <inkml:trace contextRef="#ctx0" brushRef="#br0">30426 16818 8002,'-4'14'-219,"-1"0"1,-1 1 97,1-1 0,2 6 902,-7 4 1,5 3-238,-4 1 0,6 7-292,-2 3 0,-1 3 146,1 2 0,-1-5 313,1 0 1,3-5-219,-2 5 1,-3 4 19,3 6 0,-3-1-88,3-4 0,2-1-161,-3 1 1,-1 4-155,1 1 1,-4-2 2,4-8 1,-5-4-113,6-5 1,-1-6 30,5 1 1,0-6-210,0 0-100,0-2 1,0-6-922,0-1-1381,0-6 1211,6 4 1368,2-7 0,6-7 0,1-1 0</inkml:trace>
  <inkml:trace contextRef="#ctx0" brushRef="#br0">31422 14870 8030,'-15'0'210,"1"0"0,5 7 19,-1 2 1,2 4-224,-1 1 0,1 2 63,3 3 0,4 0 105,-4 9 1,-1-3-21,1 9 1,0-4-146,5-2 1,0-1-6,0-3 1,6-5 126,4-10 0,4-3-17,5-6 1,0-3-7,9-6 1,-7-7-64,7-13 1,-4-4 36,0 0 1,-4-5-106,-5 5 1,-7 0 66,-4 4 0,-2 6-13,-2-1 0,-6 2-79,-4-2 0,-7 4-193,-2 6 1,-5 1-71,5 3 0,-6 4 84,1 6 0,2 2-410,-2 2 1,8 9 636,2 6 0,0 6 0,6-3 0</inkml:trace>
  <inkml:trace contextRef="#ctx0" brushRef="#br0">31592 15553 8038,'-1'19'105,"-4"0"0,3 4 122,-2-4 1,-3 7 384,3-3 0,-1 10-444,5 5 0,-5 8-423,0 2 1,-4 5-390,4-1 348,-6 10 1,3 3-1,-6 6 1</inkml:trace>
  <inkml:trace contextRef="#ctx0" brushRef="#br0">30853 16178 7672,'-8'-6'-548,"2"4"614,-1-4 334,0 6-213,-8 0 0,6 0 3,-1 0 1,6 0-32,-6 0 1,1 0-16,-6 0 0,1 0-19,0 0 0,0 5 56,0 0 1,-1 4-83,1-4 0,0 4 4,0-4 0,-1 4-37,1-4 1,-2 2-129,-3-3 0,2-2 164,-7 3 1,5 1-24,-4-1 0,4 1-173,-5-1 0,2-2 27,-2 6 0,-3-1-29,4 2 1,-6 2 56,-4-2 1,0 2-13,-10 3 0,2-1 1,-11 0 1,-2 5-10,-7 0 0,5 0 34,-5-5 1,10 2-176,-6 3 0,-1-3 285,-4 3 0,-13-2-99,34-7 0,1-1 1,-39 7-3,36-7 0,1 1 0,-33 6 273,4-2 0,0 0-63,5 0 1,-10 0-163,36-6 0,0-1 0,-39 5-35,38-7 1,1 0 0,-30 7 49,-1-2 0,2 1-24,-7-2 1,36-2 0,-1-1-67,-3-1 0,-2 0 0,2-2 1,0 1 1,-4 1 0,1 0 0,4-1 1,1 1-16,-3 2 1,0 1 0,2-3-1,-1-1 33,-5 1 1,-2 0-1,1-1 1,-1 1-3,-3 2 1,-1 0 0,4-2 0,0 0-241,1 0 0,0-1 0,1 0 1,-1 0 243,-7 1 0,0 0 0,2 0 0,1 1 11,-3-4 1,0 0-1,2 2 1,1-1-1,2-1 0,0 0 1,-4-1-1,-2 0 21,-4 1 0,1 1 0,4-2 0,0-1-21,3 0 1,-1 0 0,0 0-1,0 0 33,-2 1 0,0-2 0,-3-1 1,0 0-9,-4-1 0,0 1 0,5-1 0,1 1 46,1 2 1,0 0 0,-3-2-1,-2-1-35,-1 1 0,-1 0 0,-1-2 0,2 1 7,3 1 0,1 0 0,-4 0 0,0 0 6,1-2 1,0-1-1,0 3 1,0-1-266,-2-2 0,0 1 0,2 1 0,2 1 245,3-3 0,0 1 1,-3 1-1,-1 1 8,-3-3 0,0 0 0,3 3 1,0 0 7,-1-3 1,1 0 0,1 1 0,1 0 6,0 0 0,0-1 1,0-2-1,-1 1-2,-4 1 0,0 1 0,10 0 0,-1 0-16,-1-1 1,-1 0 0,2 1 0,1 0 4,-5 0 0,-1-1 1,3-1-1,-1 1-31,-1 2 1,-1 1-1,5-3 1,0 1-3,1 1 0,-1 1 1,-2-3-1,-1 0-18,-4 3 0,0 0 1,4-3-1,1 0 39,0 3 0,0-1 0,2-1 0,0-1-17,-2 3 0,0-1 1,-2-2-1,-1 1 26,1 1 1,0 1-1,2-3 1,0 0 1,3 3 0,-1 0 1,-3-1-1,-1 1-5,-4 2 0,-2 0 0,3 0 0,0 0 4,0 0 0,0 0 0,1 0 0,-1 0 21,3 0 1,0 0 0,-2 0 0,0 0 61,-5 0 0,-1 0 0,7-2 1,2-1-14,1 1 0,0 0 1,-1-1-1,-1 1-31,-2 2 0,-1 0 0,0-1 1,1 0-46,1-1 0,1-1 0,0 3 0,0-1 12,4-1 0,1-1 1,-7 0-1,-1 0-7,-3 1 1,2-1 0,2-2 0,2 1-4,1 1 1,2 1-1,0-3 1,0 0-66,-3 3 1,-1 0 0,1-4 0,0 1 32,-1 0 0,1 0 1,0 1-1,0 0-7,4-1 0,1 1 0,-4 0 0,-1 0-16,0-1 0,-1 0 0,1 0 0,0-1 35,2 4 1,0 0 0,0-2 0,-1 1-9,-1 1 0,-1 0 0,1 1 0,0 0-138,-1-1 1,1-1 0,4 2 0,1 1 142,4 0 1,1 0 0,3 0 0,0 0-75,-4 0 0,1 0 0,3 0 1,2 0-206,-2 0 1,2 0 0,-31 0-310,9 0 1,12-5-1162,7 0 1749,9-6 0,8 9 0,6-2 0,1 2 0</inkml:trace>
  <inkml:trace contextRef="#ctx0" brushRef="#br0">18981 15866 7870,'-43'6'775,"1"2"190,-1 6 1,7 0-708,3 0 0,-4 1-381,-1-1 1,-4 5 112,-6 0 1,-2 4-28,-7-4 1,0 5-64,0-5 1,-3 6-106,3-1 0,-3 3-349,8 1-917,-9 1 1413,-4-1 0,27-11 1,-2-1-23,0 1 1,0-1-1,-1 4 1,0 0-47,0-1 1,1 0 0,3-1-1,0 0 376,-34 20 1,1 0-198,30-17 1,0 1 0,0-3 0,1 0 115,-2 0 0,1 0 1,-34 7 40,12 3 0,7-6-76,12 1 0,9 1-123,5-6 0,7 0-63,8-4 0,6 0-6,3 4 1,10-1-82,4 5 1,12 1-165,7 5 1,13 5 131,12 4 0,8 8 166,-28-22 0,0-1 5,2 1 0,0 0 0,2 0 0,0 1 0,-1 0 0,-1 2 0,-1 1 0,0-1 0</inkml:trace>
  <inkml:trace contextRef="#ctx0" brushRef="#br2">6370 3966 8101,'-27'-28'-219,"3"0"1,-2 1 484,2 3 1,-3 2 0,-1 6 479,-1 2 0,2-2-672,4 11 0,-9 1 96,4 4 1,-6 11-91,1 3 1,-2 14 120,-2 1 1,-5 9-19,5 0 1,-5 7-25,0 3 1,-1 4-314,1-5 1,5 7 140,4-2 0,5 10 76,4 4 0,8 8 25,7 2 1,7-33 0,0 1-179,0-2 0,0 1 1,3 4-1,2 1 28,1-1 1,2 1 0,3 3-1,1 0-182,1 2 0,2-1 0,2-3 0,3-2 175,0-3 0,2-3 0,2-4 1,1-3-6,25 23 1,6-9-183,-2-15 0,3-13 491,2-15 1,8-11-178,6-8 0,-31 1 1,2-1 115,3-4 0,0-2 0,-5-3 1,-3-2-49,-2 0 1,-3-2 0,-4-3 0,-3-1 1,0-1 0,-2-3 0,-4-3 0,-2-3-52,-2 1 1,-1 0 0,0-1 0,-2 0 322,7-35 1,-4-3-248,-10 37 0,-1-1 0,-2-2 0,-1 0-109,2 0 0,-1 0 0,-3 0 0,-3 1-155,1 3 0,-3 2 1,-18-37 97,-4 9 1,-15 3-385,0 11 1,-14 9 254,1 21 0,-14 8-277,4 11 1,-4 10 113,13 8 1,0 8 305,15 11 0,-7 1 0,11 8 0,0 4 0</inkml:trace>
  <inkml:trace contextRef="#ctx0" brushRef="#br2">14972 4620 8192,'-22'-14'-98,"1"0"1,12 4 1355,-1 1-830,7 6 1,-8 3-183,6 9 0,0 10 15,5 5 0,-4 3 0,-1 1 1,0 1 119,5-1 1,5 1-101,0-1 1,4 0-1,-4 1 1,4-1-41,-4 1 1,5-2 14,-6-4 1,6 2-120,-5-6 1,4 5 67,-4-5 0,6 0-148,-2-5 1,-1 0 97,2 1 0,-2-1-178,1 0 1,4-4 111,-4-1 1,-1-6-47,2 2 0,-1-3-36,5-2 1,0 0-57,1 0 0,-1 0-9,0 0 0,0 0 68,1 0 0,0 0-71,4 0 1,-3 1 98,3 4 0,-2-4-65,2 4 0,-1-3 50,5-2 0,0 0-9,0 0 1,7 5 4,-6-1 0,6 1 6,-6-5 0,3 0 147,1 0 0,0 0-87,1 0 0,-1 0-38,1 0 1,-1 0 13,1 0 0,1 0 269,3 0 1,3 0-132,7 0 1,1 0-160,3 0 0,-1-5-102,6 1 0,-1-1 107,1 5 0,-1 0 6,-4 0 1,-4 0-3,-1 0 0,6 0 8,-6 0 1,6 0-22,-1 0 0,8-2 26,7-3 0,4 4 3,-4-4 1,0-1 25,-6 1 1,0-4-159,-4 4 1,9-5 168,1 6 0,3-1-58,6 5 0,-8-5-15,8 0 1,-11 1 13,-3 4 0,-5 0-290,-4 0 1,-3 0 88,8 0 1,-1 0 123,5 0 1,-1 1 19,1 4 0,-1-3 56,-4 2 0,1-2-40,-5-2 0,-1 0-31,-4 0 0,6-2 35,3-2 0,8 0-62,2-5 1,6 4 60,-2-4 1,-8 1-45,-1-2 1,-3-2 12,3 2 1,-3 2-9,2-1 1,0 4-133,10-4 1,-6 5 155,2 0 0,-4-3 57,-1 3 0,-5-1-60,0 5 1,-4 0 33,4 0 1,-3 0-19,8 0 1,1 0 52,8 0 1,2 0-51,-6 0 0,0 0 0,-6 0 0,1 0-30,0 0 1,2 0-10,2 0 0,6 0-57,8 0 0,-3 0 81,-1 0 1,-7 0-9,-7 0 1,2 0-8,2 0 0,4 0 38,6 0 0,0 0 32,0 0 1,-4 0 10,-1 0 0,-4 0-19,4 0 0,-3-2 105,8-2 0,-1 2-129,-30 0 1,0-1 0,36 2-219,5 1 0,-12-5 211,2 0 0,-4 1 35,9 4 0,-7 0-186,12 0 0,-2 0 98,-4 0 1,-3 0-111,-6 0 0,0 0 109,5 0 0,2 0-11,3 0 0,-3 0 28,2 0 1,-4 0-5,-4 0 1,-2 0 58,-4 0 0,4 1-53,6 4 1,5-4 126,0 4 1,-2-3-108,-8-2 1,-3 4 37,-6 1 0,7 0-22,2-5 0,5 5 4,5-1 1,-4 3-6,4-3 0,-9-2 6,-6 3 0,-7 1 3,-2-1 0,5 1-8,5-1 1,1-2 51,-2 7 0,-2-6 20,2 6 0,-7-5 0,-3 2 235,-2 0-281,-8-3 1,0-2 136,-3 3 1,8-4-1,3 4-80,1-3-86,-4-2 1,8 0-1,-7 0 133,-1 0 1,-4 0-1,-2 0 1,-4-2 202,-1-3-94,-8 4 0,-2-10-133,-6 6 0,5-6 0,-5 3 2,-2 0 60,-1-4 1,-2 4 0,0-5 0,1 2 28,-1 1 0,0 1-56,0-5 1,0-5-5,1 0 1,0-5-179,4 5 38,-3-6 1,5 3-106,-7-7 31,0 1 0,0 0 63,1-1 0,-3-4 0,-2-2 1,-6 0 26,-2 1-23,-2 0 0,0 1-37,0 0 1,-6-5 27,-4 5 0,2-2 27,-1 2 1,4 2 0,-3-7-2168,2-2 0,11-3 0,15-4 2151,17-5 0,-9 16 0,4-2 0,4-3 0,0 1 0</inkml:trace>
  <inkml:trace contextRef="#ctx0" brushRef="#br0">27924 2531 8210,'0'-37'0,"5"4"-301,0 9-1,-1 4 757,3 12 1,-6 0 172,4 3-475,-3 4 6,4-6 0,-5 14 0,4 2 264,-3 4-204,-2 7 1,0 4 541,0 9-516,0 10 0,0 7 421,0 7-377,0 6 0,0 2 0,0 8-19,0 3 1,0-34 0,0 1-442,0 4 0,0 1 0,-3 6 0,-1 1 336,0 1 1,-1 1-1076,2 2 1,0-1 1002,-4-1 0,1 0 0,4 1 0,1-1 13,-4 3 1,0-1 0,4-4-1,-1-1 1,0-1 0,-1 0-280,2-6 1,1-1 0,0-1-1,0 0 168,0 36 1,0-4-389,0-1 0,0-10 263,0-4 0,0-10-402,0-5 1,0-4 397,0-5 0,5-10-549,-1-9 1,3-3 1282,-3-2 1,0-6-1204,5-3 1,-6-7 98,2-7 1,3-9 503,1-15 0,4-9 0,1-9 0</inkml:trace>
  <inkml:trace contextRef="#ctx0" brushRef="#br0">28450 2360 8170,'14'-14'-688,"1"6"548,-1 3 0,6 3 354,4 2 1,3 2-77,1 3 0,7 3 169,3 6 0,8 0-224,1 0 0,7 1-6,-2-1 0,2-2 1,-2-2 5,3 3 0,-11-10 73,4 6 1,1-4 103,-2 4 0,12-5-111,-3 0 0,8 3-129,-7-3 1,3 6 257,-8-5 0,-3 1-139,-2-1 0,-9-2-19,-5 6 0,-8-4 9,-1 4 1,-6-1-167,0 2 1,-3 2 85,-6-2 0,2 3 3,-6 1 0,4 2 44,-4 3 1,0-4-74,-5 4 1,2-3-54,2-2 0,-2 5 68,3 0 0,-4 2-1,-1-2 0,2-3-1,2 2 1,-2 3-11,3-2 0,-4 6-2,-1-1 1,5 3 15,0 1 1,0 4-85,-5 6 1,0 0 76,0 9 0,0 4-40,0 1 0,0 3-18,0 2 0,0 0-134,0 0 0,4-1 223,1 1 1,6 2 0,-1 2 0,-3 4-1,3 6 1,-1-4 125,6-1 0,-6-4-201,1 4 0,-2-1 65,1 1 1,2 2-47,-6-7 0,1 11 56,-1-6 0,-2 5-282,6-9 1,1-6-188,4-3 0,-4-9-220,-1-2 0,1 0 24,4-9 0,-2 5-388,-2-5 1,1 0 988,-6-5 0,-1-5 0,-4-3 0</inkml:trace>
  <inkml:trace contextRef="#ctx0" brushRef="#br0">27981 5132 8122,'8'-14'237,"4"4"-198,-2 1 1,3 6 174,1-2-191,6 3 0,4 2 126,9 0 0,4 5 194,5 0 1,9 1 172,6-1 0,1-3-288,8 2 0,-2-2 265,7-2 1,9 0-502,-33 0 1,1 0 0,0 0-1,-1 1 208,-2 2 0,0-1 1,-1-1-1,-1 0 32,28 4 0,8-4-302,-8-1 0,-30 0 0,2 0 323,37 0 1,-1 0-173,-12 0 1,-4-5-435,-6 1 0,-12-3-1591,-2 3 1044,-10 2 719,-4-4-2348,-2 6 1594,-18 6 935,10-4 0,-17 10 0,4-4 0</inkml:trace>
  <inkml:trace contextRef="#ctx0" brushRef="#br0">28052 2417 8387,'-14'8'-421,"6"-2"213,2-6 669,6 0 512,0 0-756,12 0-42,-2-6 0,23-2 1,-3-5 175,13 4-465,6-4-25,1 11 1,9-4 247,2 6 1,-4 0-157,0 0 0,6 2-338,-1 2 1,10 0 63,4 5 1,-35-4-1,0 0 1,38 9-1</inkml:trace>
  <inkml:trace contextRef="#ctx0" brushRef="#br0">27469 1223 8473,'-20'-23'250,"5"5"1,7 2-294,8 2 37,0 6 1,7-5 657,2 4 0,5 1-329,5-2 1,10 2-521,9-1 310,3-4 0,2 5-488,-1-6 1,1 5-126,-1-1 0,-5 7 156,-4-2 171,-3 4-103,-8 1 0,-1 0-873,-7 0 1149,-6 0 0,4 6 0,-4 2 0</inkml:trace>
  <inkml:trace contextRef="#ctx0" brushRef="#br0">27839 1066 8390,'-7'21'-633,"6"1"779,-5 6 0,4 1 535,-3-1 1,4 7-465,-4 3 1,-1 4 0,-1 6 26,-1 4-209,-1 3 0,-5 2-745,-1 0 977,1 0-1274,0 0 550,6-7 23,2-1 0,1-12-355,0-4 0,2-10 399,8-4 390,-3-9 0,10-4 0,-4-6 0</inkml:trace>
  <inkml:trace contextRef="#ctx0" brushRef="#br0">27839 1507 8310,'8'0'-291,"-2"6"-118,-6 4 0,2 2 759,2 3-92,-2-1 0,4 0-270,1 0 12,-6 0 0,12 1 0,-5-1 0</inkml:trace>
  <inkml:trace contextRef="#ctx0" brushRef="#br0">28251 1080 8124,'10'8'-66,"-1"7"0,-4 7 161,4 11 1,-6 3 162,2 7 0,-3 7 99,-2 7 1,-5 2-120,0 7 0,-1-8-332,1-1 1,4-3 111,-4-11 1,3-4-406,2-10 1,2-7 225,3-3 1,-2-10-133,6-4 0,-4-7-94,4-7 0,1-9 387,4-15 0,0-9 0,1-9 0</inkml:trace>
  <inkml:trace contextRef="#ctx0" brushRef="#br0">28393 1066 8124,'14'-20'0,"-4"4"-75,-1-3 0,1 3-33,4 2 1,5 0 90,0-1 0,0 1 156,-5 0 1,0 1-128,1 4 1,-1 3 88,0 6 1,0 0-91,1 0 1,-1 11 137,0 3 1,-5 11 2,1 4 0,-7 5 31,2 9 1,1 1 115,-1 4 1,0 2-88,-5 7 0,0 5-52,0-1 0,0 6-303,0-6 1,4 1 328,1-5 0,5-8-481,-6-7 0,6-5-2,-5-9 1,-1-6-159,-4-3 1,0-3 64,0-2 1,-1-6-135,-4-3 1,-3-4 523,-6-1 0,-7-6 0,-1-2 0</inkml:trace>
  <inkml:trace contextRef="#ctx0" brushRef="#br0">28393 1237 8124,'14'8'-956,"1"-4"0,-1-2 1048,0-2 0,-3-2 36,3-2 1,-6 1-106,11-7 0,-11 7-32,6-2 0,-4 2-3,-1-2-227,-2 4 216,-7-6 0,-2 14 63,-3 2 1,-3 4-12,-6 1 1,0 0-2,0 0 1,0 1-4,-1-1 1,1-5 206,0 1-35,6-1-162,2-1 1,7 3 20,4-6 0,0 0-6,9-5 1,-3-5-140,8 0 0,2-6-2,-3 2 1,6-2-209,-5 1 0,-1-2 299,-9 2 0,4-9 0,-5-3 0</inkml:trace>
  <inkml:trace contextRef="#ctx0" brushRef="#br0">28464 1237 8124,'0'14'0,"0"0"0,0 5-191,0 0 0,0 6 163,0-1 1,0 3-315,0 1 0,0 1 342,0-1 0,0 1 0,0-1 0</inkml:trace>
  <inkml:trace contextRef="#ctx0" brushRef="#br0">28365 1621 8124,'14'-15'-558,"0"1"1,0-2 480,1-3 1,-1 4 242,0-4 1,0 3-124,1 2 1,-1 0-7,0-1 0,-1 6-59,-4-1 0,-1 7 65,-3-2 0,-4 12-5,4 7 1,-10 7 35,-4 7 1,-4 2 5,-1 3 0,0-1-7,0 6 0,-1-7 0,1 2 0,0-3-382,0-1 0,4-2 115,1-4 1,4-2-46,-4-7 1,5 0-26,0 1 442,2-8-129,2 0 1,2-7 106,2 0 0,4-7 20,6-2 0,2-4 238,3-1 0,-1 0-158,5 0 0,-4-2-63,5-3 1,-2 3-560,2-3 1,1-1 148,-6 1 217,0 0 0,-5 5 0,0-1 0</inkml:trace>
  <inkml:trace contextRef="#ctx0" brushRef="#br0">28919 1223 8174,'7'-8'-74,"2"3"1,4-3-98,1-1 1,5-4 101,0-1 0,5 0-204,-5-1 0,4-4-18,-4 0 1,-1 0 144,-9 5 1,2 0-13,-6 0 0,0 4 124,-5 1 34,0 6 0,6-10 0,2 5 0</inkml:trace>
  <inkml:trace contextRef="#ctx0" brushRef="#br0">29076 896 8174,'4'14'-13,"1"0"0,2 8 20,-3 7 0,-2 5 288,3 9 0,-4 1 221,-1 4 1,0 8-259,0 11 1,0 2-344,0 2 1,-5-1 89,1-4 0,-1-7 71,5-7 1,0-13-448,0-1-1,0-6-274,0-10 144,0-8 1,5-14 198,-1-9 0,1-6-108,-5-3 0,0-6-113,0-9 524,0-4 0,-6-5 0,-2-1 0</inkml:trace>
  <inkml:trace contextRef="#ctx0" brushRef="#br0">29076 1237 8174,'0'20'-467,"-2"-2"327,-3 5 0,2 1 178,-6 5 0,-1 1-29,-4 3 1,0-3 160,0 3 1,-1-3-118,1-2 0,2-1-57,2-3 1,-3-4-14,4-5-208,3-1-226,-1-6 0,7-3 451,0-10 0,7-9 0,1-9 0</inkml:trace>
  <inkml:trace contextRef="#ctx0" brushRef="#br0">29133 1379 8174,'9'16'0,"1"3"0,-6-3-998,6 2 410,-1-2 474,5-1 0,-4-3 7,-1-2 1,-5-6 106,0-8 0,-2-4 0,-2-6 0</inkml:trace>
  <inkml:trace contextRef="#ctx0" brushRef="#br0">29204 1080 8174,'14'-12'0,"0"2"0,7-2-21,2 2 0,6-2 157,4-3 1,3-4-276,7 0 1,-5 0-49,0 5 0,-11 2-251,1 2 280,-9-2-41,2 10 0,-15-4 91,-6 6 0,-11 6-212,-8 3 1,-6 4 319,1 1 0,-9 0 0,-4 1 0</inkml:trace>
  <inkml:trace contextRef="#ctx0" brushRef="#br0">29303 967 8002,'18'3'193,"-4"6"0,3 2 133,-7 13 0,-4 0-178,-1 4 0,-4 5 91,-1 1 1,-1 5-162,-4-1 1,-1 1-34,-4-1 1,-1 2-180,6-7 1,-4 5 98,4-5 0,-4 0-218,4-4 1,0-7-134,5-3 1,0-8-17,0-2 87,0-6 0,0 2 73,0-10 0,0-7-7,0-7 1,5-6 60,0 1 0,6-8 188,-2-1 0,-2-6 0,12 2 0,-4-5 0</inkml:trace>
  <inkml:trace contextRef="#ctx0" brushRef="#br0">29531 896 8174,'-2'23'9,"-3"1"0,4 0 8,-4 4 0,3 5 165,2 0 1,0 2-113,0-2 0,0-3 73,0 4 1,2-4-177,3-2 0,-2 0-87,6 1 0,-5-2-107,0-4 1,-2 4 94,-2-3 0,0-3-565,0-3 346,-6 5 0,-4-9 87,-9 0 1,3-1 263,-3-9 0,-3 1 0,0-11 0,-6-2 0</inkml:trace>
  <inkml:trace contextRef="#ctx0" brushRef="#br0">29246 1308 8174,'0'-14'0,"0"-1"0,0 1 0,2 5 0,3-1 0,3 7 0,6-2 0,6 4 0,4 1 0,3 0 0,1 0 0,-1 0-153,-3 0 1,1 0 113,-6 0 1,0 1-58,-5 4 1,-4-3 73,-1 2 1,-6 4 53,2 2 0,-8-2-108,-2 1 0,-7 1 61,-3 4 1,-5 0 5,-9 0 0,1 1-35,0-1 1,-1 5-2,1 0 1,1 4 43,3-4 1,4-1-4,5-9 140,7 4-144,2-5 0,8 0 134,2-4 0,4-4-115,7-4 1,5 0 170,4-5 1,1 4-109,-1-4 0,-2 6 17,-3-2 0,-8-1 10,3 1 0,-3 0 13,-3 5 1,-3 2-51,-10 2 0,-9 6-49,-10 9 0,-1-3 31,1 3 1,-3 1-4,4-1 1,-3 0 12,3-5 0,4 0 3,9 1 0,-1-6 17,6 1-16,1-7-152,4 3 1,11-6 76,3 0 1,11-5-41,4 1 1,1-6 67,8 5 0,-5-1 17,5 1 1,-7 4-21,2-4 1,-4 3-9,-5 2 1,-4 0 81,-6 0 48,-6 0 1,-1 7 145,-7 2 1,-11 4-60,-4 1 0,-10 0-94,-3 1 0,-2 3-1,-8 1 0,0 7-289,-5-3 0,2 0-42,3 0 1,3-4-66,7 5 1,1-7-114,3 2 0,5-3-1001,10-2 1386,3 0 0,-1-6 0,-1-1 0</inkml:trace>
  <inkml:trace contextRef="#ctx0" brushRef="#br0">29531 1749 8174,'19'-8'442,"0"3"0,-5 5 15,-5 5 1,-1 3-71,2 6 0,1 6-401,-7 4 1,8 3 13,-3 1 0,4 7 0,1 1 0</inkml:trace>
  <inkml:trace contextRef="#ctx0" brushRef="#br0">28237 3128 8246,'-27'-7'-861,"3"-2"581,-3 2 1,10 1 123,-7 6 0,7 0 172,-2 0 505,3 0-295,2 0 0,6 6-36,3 4 1,5 3-38,5 1 1,14 5-153,10 0 0,15 1 99,3-1 1,12-5-122,2 1 1,7-7-270,-1-8 1,11 0 281,-33 0 1,1 0-1,2-3 1,1-1-28,6-1 1,-1 1 0,1 0 0,-2 1-114,-5 1 1,-1 0 0,0 1-1,-1 0-34,30 1 1,3 0-59,-8 0 1,-10 5 31,-13 0 0,-7 6 81,-8-2 0,-8 4 127,-15 1 0,2 7 0,-4 1 0</inkml:trace>
  <inkml:trace contextRef="#ctx0" brushRef="#br0">28038 3668 8389,'-22'-6'440,"3"-4"811,9-3-1141,4 6-71,19 7 1,4 4-78,16 10 0,7-1 131,12 11 1,8-5-94,16 4 0,-4-4-189,4 5 0,3-8-9,-39-8 0,1-2 0,5-1 0,2-2-116,2-2 0,0-2 0,1 1 1,1 0 118,-2 0 1,-1 0 0,-3-3 0,0 0 34,1-2 1,1 0 0,-1-1-1,2 0 84,6-2 0,-1 1 0,-6 2 0,-1 1 24,-4-1 0,-1 0 1,26-3-69,-6-1 0,-12-2-53,-12 6 0,-9-4 87,-11 4 1,-10 0 85,-1 5 0</inkml:trace>
  <inkml:trace contextRef="#ctx0" brushRef="#br0">27981 4279 8357,'-22'-1'884,"3"-4"-442,9 3-367,4-4 1,14 12-69,6 4 1,15 2 356,13 3 0,21-6-309,-23-4 0,1 0 1,3-4-1,2 1-306,3 1 1,2-2-1,3-2 1,1-2 216,3-2 0,2 0 0,3-1 0,2 0 32,6-1 0,0-1 0,-2 1 0,0-1-337,0-2 1,-1 1 0,-1 1 0,0 0 168,0-2 1,-1 1 0,-6 3 0,-3 1-344,-8 0 1,-3 0 0,30 2-896,-24-2 1408,-10 4 0,-13 7 0,-1 2 0</inkml:trace>
  <inkml:trace contextRef="#ctx0" brushRef="#br0">28336 2758 8186,'-14'-43'0,"6"9"34,4 5 167,2 13 0,2 12-84,0 8 0,6 11-198,4 8 1,-2 12 231,1 8-297,1 12-105,-2 3 0,3 12 416,-7-4 0,6 12-93,-7-36 1,-1 1-1,0 3 1,0 1-905,-1 5 0,-2 0 881,-1-1 0,-2-1 0,1 3 0,-2 0 3,-1-3 0,-2 0 0,-1 2 0,-1 2-204,1 0 1,-1 1 0,-2-2 0,-1-1 171,1 1 0,0-1 0,1-2 0,1-1-95,1-1 1,-1-1-1,1 1 1,-1-1-39,3-4 1,0-1 0,-4 37 156,11-17 0,2-9-267,3-15 1,4-9 673,10-10 1,3-11-1088,7-8 0,4-19 136,0-15 500,6-18 0,-4 2 0,3-17 0,-3-2 0</inkml:trace>
  <inkml:trace contextRef="#ctx0" brushRef="#br0">28777 2687 8194,'8'-27'0,"-3"3"0,-2 4-389,2 6 0,-4 4 192,4 1 0,-3 7 153,-2 2 1,0 14 395,0 15 0,0 13 46,0 15 1,0 13-237,0 10 0,0-33 1,0 1-362,0 6 1,0 1 0,-1 5 0,0 2 230,-1 8 1,-1 2-1,2-1 1,1 0 45,-3 0 1,1 0-1,0 2 1,1 0-111,-2-2 1,1 0-1,1-5 1,0-1-21,-1-8 1,0 0-1,1-4 1,0-1-72,1-3 0,0-3 0,0 33-217,0-13 0,6-12-72,4-6 0,7-17-155,2-7 1,0-8 204,-5-7 1,-1-6 361,-3-12 0,2-7 0,-10-25 0,4-3 0</inkml:trace>
  <inkml:trace contextRef="#ctx0" brushRef="#br0">29218 2801 8341,'0'20'-332,"-5"2"-42,0 7 0,-1 2 565,1 7-19,4 6 0,-4 23-488,10 9 1,-2-32 0,2 3 490,1 7 0,2 1 0,1 2 0,1 0-288,-1 2 1,1 0-1,2 1 1,0 0 189,-3 7 1,0-1 0,3-4-1,0-1-102,-2 3 1,-1 0 0,1 3-1,-1 1 54,-1-4 1,-2 0 0,1 0 0,-1 1-138,-1-1 0,-1 0 0,0-3 1,-3 0-48,-2-4 1,-3-1 0,1 0 0,-1-1-223,-3-3 0,-1 0 377,2-2 0,-2-2 0,-2-4 0,0-1 0,-2-1 0,0 0 0,-1-3 0,-1 1 0,0-2 0,0 1 0</inkml:trace>
  <inkml:trace contextRef="#ctx0" brushRef="#br0">5446 14373 8564,'-14'0'-174,"6"0"1,0 0 749,3 0 648,3 0-951,-10 0 1,10 1-18,-2 4 0,2-2-38,2 7 1,0-1 289,0 5-108,0 1 1,0 0-156,0 4 0,2-3 26,2 3 1,-2-1-58,3 0 1,-4 0-151,-1 6 1,0-7 97,0 2 1,0 1 57,0-1 1,0 5-77,0-5 1,2 5 21,2-5 0,-2 4-175,3-4 1,-4 2 81,-1-2 0,2-3-130,3 3 0,-4-4 106,4 0 0,-3-6 8,-2 1 57,6-1 15,-4 5-178,4 0 1,-1-4 48,-1-1 0,1-4-29,-5 5 78,6-7-5,-4 9-30,11-10 0,-10 6-9,6-3 0,-4-4 79,4 4-63,1-3 1,4-2 55,0 0 1,1 0-37,-1 0 0,0 0 0,0 0 1,2 4-15,3 1 1,-2 0 3,7-5 0,-5 0-35,5 0 0,-2 0-6,2 0 1,2 4 0,-2 1 0,-2 0-2,2-5 0,0 0-56,4 0 0,-4 0 59,-1 0 1,-4 0-41,5 0 1,-7 0 43,2 0 0,2 0-3,-2 0 1,1 0 33,-1 0 1,-3 2 3,3 2 1,3-2 45,2 3 1,-2 1 14,2-1 1,-1 1-72,6-1 0,-2-4 78,-4 4 1,4-3 105,-3-2 0,3 0-84,1 0 0,1 0 25,-1 0 0,5 0-15,1 0 1,0-7 3,-1-2 1,10 1 108,9-2 0,0 3-131,5-3 0,-3-1-185,8 6 1,-6-4 22,-3 4 1,0 0-122,-5 5 1,-1 0 98,-4 0 0,6 0-95,3 0 1,3 0 106,2 0 1,0 0-76,0 0 1,0 0 102,-1 0 0,-3 0-19,-1 0 0,0-1 105,5-4 0,6 2-310,3-7 0,4 2 249,1-1 1,-3-2-15,-7 6 0,1-4 22,-10 4 1,8-4 37,2 4 1,6 0-3,-2 5 0,2 0-81,-2 0 0,-2 0 31,-8 0 0,-3 0-132,-1 0 0,-5 0 87,5 0 0,7 2-38,7 2 1,3-2-71,3 3 1,-4-4 122,-7-1 1,2-1 63,-6-4 1,3 3 21,11-2 1,-1-3-18,-30 5 1,0 0 0,35-8-193,0 5 0,-8 1 187,-6 4 0,4-2-51,2-3 0,4 4-19,4-4 1,-2 3 13,3 2 0,-5 0-3,-5 0 1,-1 0 19,-3 0 1,3 0-9,6 0 1,4 0 24,1 0 0,0 0-27,-5 0 1,-4 0 46,-1 0 0,-3 0-29,8 0 0,-1-4 29,-30 1 1,0 1 0,34-3-9,2 5 1,-8 0 0,-1 0 0,-1 0-12,5 0 1,5-1-1,0-4 0,3 3 36,-8-2 1,6 2-35,-10 2 1,5 0-5,-5 0 1,12 0 2,1 0 0,-36 0 0,-1 0-18,38 0 1,-4 0-17,-1 0 1,-8 0 1,-2 0 0,10 0 8,4 0 1,-38 0 0,-1 0-26,34 0 1,-8 0 41,-1 0 0,-1-2-9,-3-2 1,5 2 35,0-3 0,2 4-29,2 1 1,-1 0-5,-4 0 1,-4 0 13,-10 0 0,-1 0 173,-4 0-1,3 0-170,7 0 0,-5 0-6,1 0 1,-3 0-16,2 0 0,2 0 6,-7 0 1,-4 4 1,-5 1 1,-5 2 5,5-3 1,0-2 131,5 3 0,1 1-169,3-1 1,-1-1-4,6-4 1,-1 2-33,1 3 0,0-4-25,-9 4 1,1-3 318,-11-2 1,5 0-253,-5 0 0,2 0 100,-2 0 1,-3 0-57,3 0 0,2 0 91,-2 0 0,-4 0-69,-6 0 1,-4 0 23,5 0 1,-7 0-46,2 0 1,-3 0 7,-2 0 0,-4 0-25,-1 0 1,-1-2 6,2-3 63,2 4 1,-9-7 17,7 3 0,-7 2 8,2-7 1,-2 6-72,2-6 1,-4 1 10,4-5 0,-2 1-38,2 3 0,-3-2 4,2 2 1,3-2-13,-3-3 1,6-4 45,-5 1 0,4-6-206,-4 5 0,6-6 95,-2 1 0,-1 2-42,2-2 1,-6 0 75,6-4 1,-5 4-8,4 1 1,-4 0 115,4 0 0,-5-4-61,0 3 0,3 2 8,-3-2 1,6 2-22,-5-1 0,4-4 4,-4 3 0,1 2-28,-1-2 1,-4 1-8,4-6 0,-3-1 39,-2-3 1,4 3-4,1-3 0,0 3 35,-5 1 0,0 1 99,0-1 1,0-4-61,0 0 1,0 0-55,0 4 1,0 1 31,0 0 0,0-2-59,0-4 1,0 4-1,0-3 0,0-3-8,0-2 1,0-1-118,0 1 1,0-2 91,0 7 0,-2-5-24,-2 5 1,2-5-46,-3 5 0,-1-5 61,1 5 1,-1-2-11,1 2 1,2 3 83,-6-3 0,5-2 16,0 2 0,-3 0-30,3 4 1,-6-4 12,5 0 0,-4 4-21,4 6 1,-6 5 7,2-1 1,1 3 7,-2 2 0,1 0-15,-5 0 0,-1 4-134,1 1 1,0 4 62,0-4 1,-1 4 29,1-5 0,-6 7 40,-4-1 1,-3-3 0,-1 2 1,2 1 9,-2 4 0,3-5 6,-8 0 0,1 1 47,-1 4 1,3 0-53,-3 0 0,-2 0-47,2 0 0,-7 0-13,2 0 0,-3 1-17,-1 4 0,-12-2 32,-3 6 1,-9-4-185,-1 5 0,9-6 163,1 6 1,2-5-10,-7 4 1,-3-4-36,-6 4 0,-8-4-118,37 0 1,-1 0 0,-36-1 199,39 1 0,-1 0 0,-38-2 20,3 2 0,33-2 1,-2 0 0,0-1 0,0 1 1,-2 0-1,-1 0-11,1 0 0,-1-1 1,2-1-1,1-1-198,2 2 1,0 1 0,-4 0 0,-2 0 210,0 0 1,-1-1 0,-6 3 0,-1 0 5,3-3 1,-1 0 0,3 3-1,0 0 7,5-3 0,-1 1 0,0 1 1,-2 1-20,-4-3 1,-1 1-1,1 2 1,-1-1 9,-4-1 1,0-1-894,4 3 1,1 1 898,1-2 0,0 0 0,-3 1 1,0-1 0,-3 2 0,-1-2 0,3-2 1,1 1-140,-1 1 0,0 1 0,4-2 1,0-1 139,-1 2 0,-1 1 0,-2-1 1,-1 0-10,-4 1 0,1 0 0,3-2 0,2 0 0,1-3 1,1 0 0,2 2 0,0 1-23,0-1 0,-1 1 0,-2-1 0,0 0 23,-2-1 1,0-2 0,3 1 0,2 0-40,5 0 1,-1 0 0,0 0 0,-2 0 20,-4 0 1,-1 0 0,2 0-1,-1-1-4,-3-2 0,0 1 1,5 1-1,2 0-58,2-1 0,1 0 0,0 1 1,-1 0 55,-1 1 0,-2 0 0,-1 0 0,0-2 11,0 0 0,0 0 0,3 1 0,0 0 3,4-1 1,0-1-1,-1 2 1,-1-1-5,0 0 0,-1 0 1,-2 1-1,0 0-1,-2-1 0,0-1 0,7 2 1,0-1-10,0 0 1,0-1 0,3 2 0,0-1 11,0-3 1,-1 1-1,-2 2 1,-2 1-1,0-2 0,0 1 1,1 0-1,0 1 30,1-2 1,0 1-1,2 1 1,1 0-36,1-1 0,1 0 0,-4 0 1,0 0-3,1 0 0,0 0 1,-2 1-1,-1 0 1,-2-1 1,1-1-1,6 2 1,0 1 2,-2 0 1,0 0 0,2 0 0,0 0-3,-39 0 1,37 0-1,0 0 6,-2 0 0,0 0 0,2 0 0,0 0-3,-3 0 0,1 0 1,-35 0-3,4 0 0,3 0-2,2 0 1,-6 0 3,-4 0 0,4 0-29,1 0 0,8 0-2,2 0 0,1 1 14,-1 4 0,-4-3 4,4 2 0,-4 0 657,-1 0 0,6-2-655,4 3 0,4-4-3,5-1 0,-3 5 395,2 0 0,3 1-398,-2-1 1,1-4 23,-1 4 0,3-3 410,6-2 1,2 1-400,3 4 1,4-3 289,5 2 0,6-2-300,-1-2 0,6 0 249,0 0 0,2 0-161,2 0 224,-1 0-153,1 0 62,0 0 27,6 0-631,-5 0 314,12 0-46,-6 0 1,7 6 5,0 4 1,0-2-2,0 1 1,5 1 73,0 4 0,0 0 14,-5 0 1,4 2 1,1 3 1,0-2 216,-5 7 0,0 0-44,0 4 0,0 2-75,0 3 0,1-1 22,4 6 1,-3 1-19,3 9 1,-4-3 7,-1 8 1,5-1-10,0 5 0,4-1 4,-4 1 1,1-5-80,-1 1 1,-2-1-165,6 5 0,-5 1 141,0 4 0,-2-9 60,-2 4 1,0-3-3,0 3 1,0-5 59,0 0 0,0-6 7,0 1 0,0-3-81,0-1 1,0 1 9,0 4 1,0-6-166,0 1 1,5-2-230,-1-8 1,7 0-353,-1-4 1,3-2 91,1-4 613,6 4 0,2-5 0,7 7 0</inkml:trace>
  <inkml:trace contextRef="#ctx0" brushRef="#br0">9811 13108 8112,'8'-8'-920,"-2"1"1217,-6 7 565,0-6-426,0 4-183,0-10 0,0 4 309,0-6-220,0-7-88,0 5 1,0-11-42,0 4 1,0-10-84,0-5 1,1 1-118,4-1 0,-3 1 140,3-6 1,-4 5-146,-1 0 0,0 6 73,0-1 0,0 3-149,0 2 0,0 6-12,0 3 175,0 3-57,0 2 3,-6 0 0,-1 4 18,-2 1 0,1 5 86,3 0 8,4 2-74,-12 2 1,5 2-190,-6 2 162,6 4-57,-5 7 1,6 0-98,-8 4 0,-4-1-38,0 5 1,1 1-239,3 5 1,1-3 79,0-2 1,0 1-545,-1-6-224,8 0-407,0-5 1473,7-6 0,7-14 0,0-10 0</inkml:trace>
  <inkml:trace contextRef="#ctx0" brushRef="#br0">9811 12411 8124,'14'0'-24,"0"0"359,0 6 0,2 2 1124,3 6-885,-3 7-203,4-5 1,-4 11-78,3-4 0,-1 3-291,5-3 0,1-2-623,4-7 620,1 0 0,6 0 0,1 1 0</inkml:trace>
  <inkml:trace contextRef="#ctx0" brushRef="#br0">10507 10861 8573,'-9'-9'-580,"-1"-1"1,1 6 717,-5-6 1,-1 5 471,1-4 1,0 4-385,0-4 0,-5-1-81,0-4 0,-2 3 93,2-3-57,4 3-45,-6-10 0,2 7-47,0 0 126,-6 6-158,3-5 1,-13 12 36,-3-4 0,-9 5-24,-5 5 0,-8 7-185,-2 7 1,-4 11-112,4-1 0,5 2 75,5-2 0,6-1 11,-1 1-36,9-7 188,9-2 0,9-7-417,6-4 207,-1 4-552,8-11 75,0 4 0,9-6 233,3 0 0,2-2 83,8-2 1,0-6 465,4-9 1,-3-3-1,5-6 1</inkml:trace>
  <inkml:trace contextRef="#ctx0" brushRef="#br0">9597 10733 8573,'-14'0'0,"0"0"-3,0 0 0,1 7 213,4 2 1,-2 4 125,6 1 1,-5 7 141,6 2 0,-1 4-466,5 2 66,0 5-111,0 3 0,3-1-63,7-3 150,-1-3 0,19-3-1490,1-3 1436,6-10 0,7-8 0,1-6 0</inkml:trace>
  <inkml:trace contextRef="#ctx0" brushRef="#br0">17645 10563 8012,'-15'-8'89,"8"2"13,0 6 392,7 0 0,2 1 702,3 4 1,2 1-731,8 4 1,7-4-245,6-6 1,7 0-57,8 0 1,4-6-96,0-4 0,1-1-1198,-6 2 559,1-4-521,-13 5-925,3-6 1427,-17 6 587,-2 8 0,-14 14 0,-8 8 0</inkml:trace>
  <inkml:trace contextRef="#ctx0" brushRef="#br0">17659 10876 8012,'-14'22'17,"1"3"-17,4-6 0,2-5 545,7-4 1,3-7-117,7 1 0,6-4-503,12-4 0,7-4 44,3-6 0,8-1-84,1 1 0,4 0-219,-9 0 1,4 1-770,-8 4 1102,-10-4 0,6 11 0,-12-4 0</inkml:trace>
  <inkml:trace contextRef="#ctx0" brushRef="#br0">17787 10705 8012,'-14'-17'0,"-1"2"267,1 11 1,5-3 433,-1 7 0,7 3-159,-2 7 0,4 6 66,1 12 0,0 7 442,0 3-682,0 3 0,4 2-37,1-1 1,6 1-104,-1 0 0,-2-7-293,1-3 1,5-5 112,5-4-20,0-3 0,2-9-121,3-2 0,1-4-1574,-2-6 863,4 0 468,-5 0 1,7-1-1740,-1-4 1008,1-3 333,-7-6 734,5-1 0,-5 1 0,6 0 0</inkml:trace>
  <inkml:trace contextRef="#ctx0" brushRef="#br0">18739 10463 7987,'-14'-8'282,"0"2"1,0 6 64,0 0-1,4 0-107,1 0 1,-1 6-73,-4 4 0,4 4 72,1 5 1,4 3 117,-4 7 1,1 5-142,-2 4 1,4 10 13,6 4 1,0 3-197,0 2 1,0 5-82,0-1 1,3-1-554,7-8 0,-1-4 352,10-10 1,2-5-788,-2-10 0,4-4 461,-4-9 1,5-4-509,-5-6 1082,0 0 0,-5-6 0,0-2 0</inkml:trace>
  <inkml:trace contextRef="#ctx0" brushRef="#br0">18953 10463 8029,'-7'21'0,"4"1"198,-6 6 0,6 6 165,-2-1 0,3 11 298,2-1 0,0 1-621,0-6 0,0 3 67,0-3 1,0 3-439,0 1 1,0-1 197,0-3 1,5 2-463,0-7 1,4-6-4,-4-8-14,0-3 249,1-8 0,-4-8-2,2-10 1,-2-14 364,-2-4 0,-2-15 0,-2 1 0,-4-10 0,-7-1 0,1-2 0,0-2 0</inkml:trace>
  <inkml:trace contextRef="#ctx0" brushRef="#br0">18896 10620 8029,'6'-43'0,"0"0"-467,4 1 0,7 7 536,-2 7 0,3 7 635,1 12 1,-3 2-193,3 7 0,2 2-143,-2 3 0,0 4 7,-5 10 1,-1 0-148,-4 9 1,2-2-81,-6 7 0,0-3 109,-5-2 0,-2 1-265,-3-1 0,-4 1-54,-10-1 1,1-1-85,-5-3 0,5-4 127,-1-6 0,4-1-19,0-4 0,1 2-786,0-6 570,6 0 1,2-4 43,6 4 0,6-3 91,3 3 0,10 1 58,5-1 1,-2 6-109,2-2 0,0-1-160,4 2 0,-4-3-247,-1 3 1,-4 1-141,5-6-121,-6 6 836,2-3 0,-6 6 0,0 0 0</inkml:trace>
  <inkml:trace contextRef="#ctx0" brushRef="#br0">19237 10890 8027,'14'0'0,"0"-5"0,1 0 0,-1-4-85,0 4 1,2-6-4,3 2 0,-3-4-237,3-1 100,3-1 1,-6 1-163,3 0 1,-5 0 149,-5 0 237,4 6 0,-12-5 0,6 5 0</inkml:trace>
  <inkml:trace contextRef="#ctx0" brushRef="#br0">19393 10691 8027,'-7'0'-435,"-1"1"304,3 4 1,3 5 1015,-2 8 1,2 0-301,2 6 1,0-1-171,0 6 1,0-1-335,0 1 1,0-1-359,0 0 152,6-5 1,-3 2-165,7-6 1,-5 0-111,4-5 0,1-1-468,4-4 1,-5 2 866,1-6 0,-1 6 0,6-3 0</inkml:trace>
  <inkml:trace contextRef="#ctx0" brushRef="#br0">19479 11018 8027,'6'-14'-275,"4"-1"229,9 1 0,-2-2 918,7-3-481,-1 4 0,6-6-574,-1 7 81,-6 0 1,4 1-75,-8 3 0,6-1-696,-5 7 85,0-7 301,-5 9 486,1-4 0,-8-1 0,0-1 0</inkml:trace>
  <inkml:trace contextRef="#ctx0" brushRef="#br0">19749 10790 9652,'0'14'711,"0"1"-601,0-1 1,0 6 131,0 4 0,0 3-614,0 1 320,0 1 0,0 4 174,0 0 1,5-4-458,-1-6 1,3-4-837,-3 5 0,0-8 1171,5-2 0,1 0 0,4-6 0</inkml:trace>
  <inkml:trace contextRef="#ctx0" brushRef="#br0">19976 10790 7969,'8'0'541,"-1"7"147,-7 2 1,4 5-3,1 5-213,0-3-291,-5 17 0,0-9 326,0 9-284,0 3-445,0-6 1,0 5-416,0-6 0,1-3 636,4-2 0,3 3 0,6-5 0</inkml:trace>
  <inkml:trace contextRef="#ctx0" brushRef="#br0">20431 10847 7986,'-14'0'735,"6"0"-490,2 0-323,6-6 67,6 4 2,8-4 0,9 4 431,5-2-168,7-4-261,-5-7 1,6 1-323,-3 0 0,-3 0 54,3 0 1,-4 1-242,-5 3 0,1-1 190,-6 7 0,-5-1-181,-4 5 507,-7 0 0,-3-6 0,-8-2 0</inkml:trace>
  <inkml:trace contextRef="#ctx0" brushRef="#br0">20602 10577 7986,'0'-8'-552,"6"-5"368,-4 12 973,4-5-295,0 12-225,-4 8 0,11 10 103,-4 9 1,-2 0-202,-3 10 0,-2-2-113,-2 11 1,1-1-62,4 1 1,-3-5-369,2-9 1,0-3-804,0-7 622,-2-6 390,11-1 1,-10-13-791,6-4 952,-6-2 0,10-8 0,-5-2 0</inkml:trace>
  <inkml:trace contextRef="#ctx0" brushRef="#br0">20915 10463 7986,'22'0'0,"3"2"0,-6 3 240,6-4 1,-7 12 398,5-4 1,-4 4-453,5 1 38,-7 0-28,10 1 0,-11-1-1202,3 0 517,-3 0 185,-2-6 0,0 3-534,1-6 837,-8 0 0,12 1 0,-3 2 0</inkml:trace>
  <inkml:trace contextRef="#ctx0" brushRef="#br0">21242 10165 8189,'0'14'2402,"0"6"-2036,0 3 1,0 13 649,0 7-491,0 6-182,0 1 1,0 10 109,0-3 1,-2 3-371,-3-3 0,4-5 15,-4 0 0,4-3-277,1-2 1,0 1-614,0-10 1,0-3-1863,0-2 1261,0-3 443,6-8 950,-5-2 0,12-5 0,-5-1 0</inkml:trace>
  <inkml:trace contextRef="#ctx0" brushRef="#br0">21924 10108 8016,'-6'-29'0,"4"3"85,-2 2 0,-3 3 239,3 7 0,-8 2-159,3 2 0,1-1-2,-1 6 1,-1 2 115,-4 8-103,0 3-44,-1 12 1,1 2 489,0 7-254,0 6-66,0 1 1,4 7 31,1-1 1,1 7-200,-2 3 1,2 4-107,4 0 0,2 0-8,-3-4 1,4-5-183,1-9 1,4-5-108,1-9 130,6-3 50,-3-7 0,6-6-560,1-4 262,-1-2 228,0-2 1,0-8-99,0-6 1,1-7-63,-1-7 1,0-1-232,0 1 0,-1 0 218,-4-1 1,3 1 115,-8-1 1,3 7 237,-3 3-18,-2 3-44,4 2 0,-4 6 525,3 4-234,-4 2-30,5 15 0,-6 2 238,0 14 0,0-1-258,0 1 1,2 2-114,3-2 0,-2 2-93,6-7 0,-1-3-178,2-2 1,2-8-977,-2-2 551,-4-6 145,7 4-463,-12-1 925,6-5 0,-1-1 0,2-7 0</inkml:trace>
  <inkml:trace contextRef="#ctx0" brushRef="#br0">22010 10492 8011,'6'-14'0,"3"-1"-323,10 1 161,-3 0 210,11 0 0,-5-1 322,6 1 0,1 0-309,-1 0 0,1 0-252,-1-1 0,-1 6-7,-3-1 1,-5 6-710,-10-6 343,4 7 297,-12-3 267,6 6 0,-7-2 0,0-3 0,0 4 0,-7-6 0,0 7 0,-8 0 0,6-6 0,-1-3 0,1 1 0,-5-2 0,-1 2-23,1-1 1,5-2 71,-1 6 0,6 0 876,-6 5-427,7 7-238,-10 1 0,7 14 628,-4 6-414,-2 1-301,4 12 1,-2-5-9,1 7 1,6-2 9,-2-3 0,3-4-133,2-5 1,2-2-147,3-4 1,-2-2-415,6-7 0,1-1-704,4-4 826,0-2 0,-4-7-58,-1 0-120,1-7 574,4-1 0,-5-7 0,1-4 0,-7 3 0,8-5 0,-6 7 0,4 0 0,-4 0 0,6 4 38,-1 1 0,-2-1 163,1-4 1,1 4 383,4 1-299,0 0-91,6-6 1,-8 1-321,2 0 67,-3 6-2,3-5 1,-4 7-179,-1-3-151,-6-4 389,3 5 0,-6-6 0,0 0 0</inkml:trace>
  <inkml:trace contextRef="#ctx0" brushRef="#br0">22408 10350 7976,'-10'0'-26,"1"0"0,5 1 44,0 4 1,1-2 244,-2 7 0,3-1 172,-2 5 1,2 0-262,2 1 1,0 0 13,0 4 0,5-3-612,-1 3 243,1-3 188,-5-2 0,5 0 171,0 1 1,-1-6-888,-4 1 709,7-7 0,-6 9 0,6-4 0</inkml:trace>
  <inkml:trace contextRef="#ctx0" brushRef="#br0">22578 10264 7976,'8'7'90,"3"0"45,-6 8 0,0 0 966,-5 4-438,0-3-331,0 11 1,0-6-127,0 2-132,0 4-288,0-11 1,0 9-322,0-6 0,1-1-438,4-9-645,-3 4 1618,10-12 0,-10-1 0,4-8 0</inkml:trace>
  <inkml:trace contextRef="#ctx0" brushRef="#br0">22735 9767 7976,'8'3'165,"-4"6"0,-2 7 316,-2 13 1,0 5 63,0 4 0,0 5 284,0 4 1,-5-3-358,0 4 0,1 2-81,4 3 0,0-3-291,0 2-1014,0 7 1082,0-7 0,1 8-1394,4-13 247,3-6 883,12-6 0,-4-13 83,3-3 0,-3-5-63,-2-4 76,0-4 0,7-12 0,1-2 0</inkml:trace>
  <inkml:trace contextRef="#ctx0" brushRef="#br0">23062 9738 7932,'8'-20'0,"-4"9"872,-8-4-326,2 11-148,-11-3 0,5 11 146,-6 5 0,-2 2-230,-3 13 0,4-1-90,-4 6 1,9 2-85,5-2 0,-1 3-154,1-9 0,2-1 92,8 2 0,4-7-115,10 2 0,-3-8-619,3-1 208,3-1 278,-6-1 1,6 3-32,-3-6 0,-3 6 186,3-1 1,-3-3 257,-2 3 1,-1-1-139,-4 6 0,-3-1 128,-6 0 1,0 7 296,0 2-183,-6-2-161,-2 6 0,-6-5-628,0 6 248,-1 1-58,1-7 1,2 0-1369,2-3 994,-2-10-688,10 10-629,-4-11 1943,6 0 0,-7-8 0,-1-8 0</inkml:trace>
  <inkml:trace contextRef="#ctx0" brushRef="#br0">23147 10207 7932,'20'-14'-143,"-2"0"-37,6 0 0,-1-5 361,6 0 1,-2 0 391,-4 5 1,2-1-242,-6 1 1,-1 5-221,-9-1 0,2 6-720,-6-6 398,0 7-683,-5-3-764,0 6 1657,0 0 0,-6-7 0,-2-1 0</inkml:trace>
  <inkml:trace contextRef="#ctx0" brushRef="#br0">23318 9994 7932,'-8'2'0,"3"2"0,-1 0 421,1 5-201,-6 1 134,9 10 0,-4-3 621,6 7-594,-6 0-87,4 4 0,-4 1 2,6-1 0,1 1-219,4-1 0,-2-4-179,7-1 0,-1-5-170,5 1 1,1-8-456,-1-2 0,0-6-1376,0 2 2103,-6-3 0,5-9 0,-5 0 0</inkml:trace>
  <inkml:trace contextRef="#ctx0" brushRef="#br0">23431 9980 7932,'7'-8'0,"-4"0"-113,6 3 0,-4 4-537,4-4 567,1 3 1,4 2 226,0 0-263,-6 0 0,3 2-163,-6 3 0,0-2 96,-5 6 89,0 1 36,0 4 0,-5 0 61,0 1 0,-6 5 21,3-4 0,-1 6-62,-1-3 1,3-3 194,-3 3 0,4-3 216,6-2 1,0-5-15,0 1-327,0-7 39,0 9 0,6-10-850,4 3 782,2-4 0,9-13 0,1-4 0</inkml:trace>
  <inkml:trace contextRef="#ctx0" brushRef="#br0">23858 9752 7932,'-2'-7'548,"-3"2"1,-2 3-111,-8 2-233,1 0 1,-5 2-138,0 3 1,2 4 27,7 10 0,-2-3-87,2 3 0,2 1 11,-1-1 0,6 2-189,-2-2 0,3-3 19,2 2 1,7-2-195,2-2 1,4-4-90,1-1 237,0-5 73,7 8 1,-5-10 122,3 3 1,-5-2 46,-5 1 1,4-2 346,-4 3-212,-2 3-202,-1-7 0,-6 7 36,0-3 0,-2-2 112,-2 7 0,-4-3 172,-6 3 1,-1 3-509,1-4 69,0-3 85,0 7 0,1-10-1056,4 7 1110,-4-7 0,5 3 0,-6-6 0</inkml:trace>
  <inkml:trace contextRef="#ctx0" brushRef="#br0">24000 9553 7932,'-8'0'-469,"2"0"0,4 0 1059,-3 0 931,4 0-789,-5 0-556,6 0-174,0 0-100,6 0 371,-5 0-177,6 0-104,-1 0 186,-4 0-71,4 0 0,-4 0 49,2 0 42,-2 0-141,11 0 0,-10 0-103,6 0 1,-4 0 112,4 0-247,-5 0 32,8 0 196,-10 0 42,4 0 30,-6 0 1322,0 0-1445,6 0 0,-2 0-71,5 0 0,-6 2 37,2 3 0,1-2-17,-1 6 1,1 1 67,-1 4 1,-2 0 2,7 1 1,-6 3 123,6 1-135,-1 7 38,-1 2 0,5 4 14,-4 6 0,-1 0-83,2 4 1,-2 1-1,1-1 0,4 0-6,-4-5 0,-2-2-118,-3-6 1,-2-1 797,-2 1-311,0-7-203,0-2 1,0-6 495,0 1-316,-6-1-43,-2 0 1,-13-4 101,-3-1 0,-2-4-89,-3 4 0,-7-4 9,-7 4 1,1-4-1133,-6 5-2126,-2-7 575,-1 9 2389,-6-4 0,5 10 0,0-1 0,-2 0 0,-1 6 0,-2 2 0</inkml:trace>
  <inkml:trace contextRef="#ctx0" brushRef="#br0">17247 12724 8701,'-7'-8'27,"7"3"1,7 2-820,7-2 585,6 4 1,2-7 162,7 3 0,-1-5-105,1-8 0,-1 0-9,1-6 1,-3 7-232,-2-2 220,-3 3 1,-9 2 168,-2 0 0,2 6 0,-10 2 0,-2 12 0,-8 2 0</inkml:trace>
  <inkml:trace contextRef="#ctx0" brushRef="#br0">17346 12781 8073,'-28'36'0,"1"-1"392,3-7 58,4-6-177,12-1 1,1-7 470,7 0-314,0-6-308,13-2 0,0-6 58,15 0 1,-1-1-146,11-4 0,-2-4-254,2-10 0,2 3 252,-7-3-33,6-3 0,-9 0 0,5-7 0</inkml:trace>
  <inkml:trace contextRef="#ctx0" brushRef="#br0">18000 12326 7906,'-22'0'179,"1"0"1,9 1 701,2 4-593,4-3 0,12 4-128,4-6-110,2 0 62,9 0 0,3-8-74,9-6 0,-2-7-94,7-7 0,-4-1-372,3 1 1,-10 4 67,2 1 1,-10 10-812,0-1 191,-4 9 980,-7-1 0,-8 18 0,-8 4 0</inkml:trace>
  <inkml:trace contextRef="#ctx0" brushRef="#br0">18100 12496 7906,'-29'37'130,"7"-3"1,2-10 276,5 0 0,7-12 203,4 3-393,2-4-109,2-3 1,8-2-55,6-6 0,7-8 23,7-6 0,2-2-252,3-8 1,-3 1-54,4-6 1,0 1-287,0-1 0,-3 7 62,-7 3 0,-5 8 452,-10 2 0,4-1 0,-5-4 0</inkml:trace>
  <inkml:trace contextRef="#ctx0" brushRef="#br0">18156 12425 7906,'-9'0'-151,"0"0"-12,-1 0 198,2 0 1,-3 2 653,6 2-263,-6 4-57,10 7 0,-7 5 45,3 4 1,2 4-100,-7 5 1,3 4 104,-3 5 0,-3 7-160,4 3 0,3 2 84,1-2 1,-1-4-167,1-10 40,0-4-203,11-5 0,4-7-280,9-3 335,-3-10-284,11-2 0,-5-9-378,6-3 0,0-4 47,1-10 0,1-2-507,3-2 0,-1-4 340,6 3 712,-7-3 0,10-7 0,-4-3 0</inkml:trace>
  <inkml:trace contextRef="#ctx0" brushRef="#br0">18640 12255 7906,'0'-16'173,"0"3"1,-2 15 320,-2 2 0,0 12-190,-5 13 1,-1 2 30,-4 12 0,-5-2-11,0 11-106,0 0-341,11 5 1,-3 0-14,7 0 1,1-2-252,7-3 0,6-4-1314,9-10 1701,3-4 0,6-12 0,1-1 0</inkml:trace>
  <inkml:trace contextRef="#ctx0" brushRef="#br0">18725 12255 7888,'-14'-2'-489,"0"-3"252,0 4 240,-1-6 1,6 7 697,-1 0-103,7-6-162,-3 4 1,7-10-264,4 2 0,3 2-159,6-1 0,2-1-369,3-4 234,-3 6 64,11-4-906,-11 4 467,4 0-115,-6 2 611,-6 6 0,-1 6 0,-7 2 0</inkml:trace>
  <inkml:trace contextRef="#ctx0" brushRef="#br0">18654 12326 7891,'-14'6'-92,"4"0"-46,1 4 0,6 4 391,-2 0 0,3 2 410,2 8 1,0 1-341,0 8 1,0-1-123,0 6 1,0-2-143,0 2-36,0 3 1,0-6-5,0 3 132,0-4 1,0-7-79,0-3 0,2-4-166,3-5 1,-2-7-75,6-4 0,2-4-297,8-4 1,-3-6 77,3-9 0,-3-3-268,-2-6 0,5-1-366,0 1 580,0-7 389,-11 5 0,5-5 0,-5 7 0</inkml:trace>
  <inkml:trace contextRef="#ctx0" brushRef="#br0">18896 11999 8175,'8'6'835,"-2"3"-628,-6 10 1,0 5-15,0 9 1,0 5-131,0 10 130,6-4 1,-4 6 138,3-2-205,-4-4-659,-1 5 610,0-6 0,5-6-8,0 1 1,1-6-133,-1 1 1,-4-4-297,4-6 0,-2-4-101,2-9 101,-3-4 0,4-9 77,-6-7 1,0-5 248,0-14 0,5-10-472,-1-4 296,7-3 97,-9-3 0,9-1-55,-6-7 1,4 0 96,-4 0 0,5 7 145,-6 2 0,6 10 36,-6 5 0,6 5 245,-5 4 1,-1 8 215,-4 7-159,7 6 1,-6 3 130,4 9-299,-3 10 1,-9 3 358,-2 7-447,3-1 101,-7 0-193,5 1 1,-6 4-77,0 0 0,4 0 93,1-4 0,1-2-216,-2-4 1,4 3 124,6-7 1,0 0-112,0-5 0,1 5-231,4 0 143,3 0-56,6-5 0,1 5-124,-1 0 1,0 0 43,0-5 0,0 0-107,1 0 0,-1-4 110,0-1 1,-6-4-173,-3 4 286,3-5 226,-7 2 0,6-6 0,-7 0 0,-2-6 0,-3-4 0,4-2 0,-4-3 0,-1 1 0,1 0 0,0 0 0,5-1 0,0 1 0,0 0 0,2 1 0,2 4 0,6-2 1351,9 6-489,-3 0-518,10-1 1,-5 0-211,3-4-133,3-2-113,-5 4 0,1-2-318,1 1 0,-7-1-213,2-4-156,-3 6 799,-8-4 0,5 4 0,-5-7 0</inkml:trace>
  <inkml:trace contextRef="#ctx0" brushRef="#br0">19294 12198 7944,'-8'0'-192,"2"6"1,4 2 466,-3 6 0,4 7 440,-4 2 0,3 9-48,2 1-446,0 0-28,-6 2 1,5-5-87,-4 3 114,3 4-210,2-7 0,0 0-135,0-7 0,7-5 48,2 1 1,4-4-127,1 0 1,0-7-536,0-4 1,1-2 340,-1-2 0,2-2-798,3-2 1194,-10-4 0,16-13 0,-9-1 0</inkml:trace>
  <inkml:trace contextRef="#ctx0" brushRef="#br0">19422 12411 8845,'14'0'137,"0"0"-226,1 0 1,-1-5-101,0 0 0,0 1-926,0 4 1115,1-7 0,-1 6 0,0-5 0</inkml:trace>
  <inkml:trace contextRef="#ctx0" brushRef="#br0">19507 12311 7944,'-8'0'-541,"-4"0"767,10 0 1,-4 2 448,6 3 1,0 3-198,0 6-259,0 6-55,0 3 0,0 5 1,0 0-159,0 1-117,0-1 1,4-4-311,1 0 0,5-7 27,-6 2 1,8-5-869,-3-4 1262,-3-4 0,7-6 0,-5 0 0</inkml:trace>
  <inkml:trace contextRef="#ctx0" brushRef="#br0">19706 12283 7944,'8'16'0,"-3"3"0,1 1-296,-1 4 250,0 3 259,-5-5 1,0 6 392,0 1 1,4-2-502,1-4 0,0-2-922,-5-7 50,6 0-359,2 1 1126,0-8 0,5-7 0,-5-7 0</inkml:trace>
  <inkml:trace contextRef="#ctx0" brushRef="#br0">18938 12041 8032,'0'-9'0,"0"-1"-171,0 7 0,7-9 297,1 10 0,6-4 221,0 6 0,2 0-235,3 0 0,-2 0-8,7 0 0,-7 0-3,2 0 1,-3 0-5,-2 0 0,-4 0-73,-1 0-61,-6 0 131,4 0 1,-7 1-356,0 4 147,-7 3 0,0 11-978,-8 0 756,1 6 0,0-3 336,0 7 0,-7 5 0,-1 3 0</inkml:trace>
  <inkml:trace contextRef="#ctx0" brushRef="#br0">19934 11657 8012,'-5'-9'0,"0"0"438,0 5-114,5-2-279,0 6-347,0 0 422,0 6 1,2 4 167,3 9 1,-2 4 461,6 11-341,-5 8-303,2 9 1,-6 12 459,0 3-1291,0-25 0,0 1 843,0 38 1,0-34 0,0 0 13,0-3 0,0-1 1,-5 35-186,0-6 0,1-7-168,4-12 1,6-5-202,4-9 1,1-9-1436,-2-11 270,4-2 1064,-5-8-79,-1-8 1020,0-14 1,-7-8 0,0-7-1</inkml:trace>
  <inkml:trace contextRef="#ctx0" brushRef="#br0">20488 11842 8031,'-6'-14'0,"-2"5"-254,-6-1 0,-5 7-98,0-2 584,-6-3 1,7 7 435,-5-4 1,-3 3-309,-7 2 0,3 7-141,-3 2 1,8 4 265,1 1-294,7 7-49,-4-6 1,13 8-100,3-5-50,4-2-10,1 5 0,6-2-200,4 0 1,9-5 167,4-5 0,4-1-128,2 2 0,-1 1 40,0-6 0,1 1-63,-1-1 0,-6-4-125,-3 4 203,-3 3 105,-8-7 0,3 12-32,-6-3 1,-2 7-5,-8 2 1,-4 6 11,-10-1 0,-3 4-88,-7 5 0,6-7-154,-1 2 1,0-4 177,-4 0-301,6-4 196,1-12 0,7 3 210,0-6 0,-1 0 0,1-5 0</inkml:trace>
  <inkml:trace contextRef="#ctx0" brushRef="#br0">20460 12141 8031,'20'-14'0,"1"-2"-724,3-3 325,2 3 271,-10-4 202,5 5-361,-7 1-367,0 0 654,-6 6 0,-2 2 0,-12-1 0,-2-1 0</inkml:trace>
  <inkml:trace contextRef="#ctx0" brushRef="#br0">20559 11956 8031,'-8'9'-7,"4"1"0,2-1 134,2 12 1,-5 3 693,1 9-332,-1-3-187,5 11 0,0-6-481,0 3 103,0-4-238,0-5 1,0-2-287,0-4 0,6-2 330,4-7 0,-2-4-404,1-1 674,1-6 0,4 4 0,0-7 0</inkml:trace>
  <inkml:trace contextRef="#ctx0" brushRef="#br0">20645 12041 8019,'8'-6'24,"4"4"0,-4-4-454,6 6 159,-6 0-307,5 0-103,-5 0 681,6 0 0,-6 0 0,-2 6 0,-7 2 0,-4 7 0,-2-1 0,-2 0 0,-4 0 0,4 0 0,-2 1-135,1-1 301,4 0 58,0 0 354,4 0-413,-4 1-24,12-7 0,-1 3-44,9-7 1,-1 1 182,10-5-280,1-6 0,5-8 0,-1-9 0</inkml:trace>
  <inkml:trace contextRef="#ctx0" brushRef="#br0">21100 11828 7994,'-15'0'-1,"1"2"475,0 2-247,0 4 66,6 6 1,-3 1 199,6-1 1,0 5-434,5 0-694,0 0 487,7-5 1,5-1-31,7-4 1,0-3 73,-5-6 0,1 5-165,-1 0 0,0 1-78,0-1 287,-6-3 26,-2 10-90,-6-4 32,0 13 129,0-6 1,-1 6 149,-4-7 0,-3 0-146,-6 1 0,5-1-34,-1 0 1,1-1-830,-6-4 374,1-3 214,6-6 233,-4 0 0,4 0 0,-7 0 0</inkml:trace>
  <inkml:trace contextRef="#ctx0" brushRef="#br0">21242 11729 7993,'14'0'86,"7"0"-86,1 0 0,3 7 339,3 8 1,-2 0 522,7 9 0,-5-5-508,-4 5 1,-4-1-253,-5 6 1,-7 6-44,-4 3 167,-2-4-28,-8 7 0,-9 0-1089,-8 7 455,-4 6 166,-2-10 0,-5 11 0,-3-4 0</inkml:trace>
  <inkml:trace contextRef="#ctx0" brushRef="#br0">17645 14060 8157,'-8'0'89,"5"0"-541,12 0 586,1 0 1,18-6 351,0-4 1,9-9-330,10-4 0,-3-4-142,4-2 0,-6 6-293,-4-1 0,-4 7-90,-11-2 1,-2 8-758,-7 1 1125,0 7 0,-6-10 0,-2 5 0</inkml:trace>
  <inkml:trace contextRef="#ctx0" brushRef="#br0">17829 13747 7870,'15'0'-9,"-6"7"9,1 2 0,-1 12 0,5 7 0,-4 2 879,-1 8-356,-6 6-264,10 7 1,-11 1-179,2 0-453,-2-6 219,-2-4 1,5-2-288,-1-7 1,8-1 152,-3-9 0,4-4-50,1-9 1,0-4 336,0-6 0,1-6 0,-1-2 0</inkml:trace>
  <inkml:trace contextRef="#ctx0" brushRef="#br0">18270 13662 7878,'29'-22'746,"-1"1"-622,7 13 0,-4-3-206,7 7 70,-6-7-58,3 9 1,-7-4-131,1 6 0,-7 0-137,-3 0-44,-4 0 0,-7 6 159,-3 3 1,-3 4-90,-2 1 1,-7 7 310,-2 3 0,-10-4 0,-3 13 0,-7-3 0</inkml:trace>
  <inkml:trace contextRef="#ctx0" brushRef="#br0">18427 13847 7878,'-22'22'0,"-4"-2"16,7-5 0,2-1 160,7 0 0,4-4 68,6-1 1,3-6 26,7 2 1,7-5-202,16-5 1,-1-7-238,6-7 0,0-2-591,4 2 426,1 3 129,-7-4 1,-1 6-96,-6-1 1,-7 3 297,-3 2 0,-4-2 0,0 4 0</inkml:trace>
  <inkml:trace contextRef="#ctx0" brushRef="#br0">18384 13676 8126,'6'21'1179,"-3"1"-751,7 6 0,-5 7-153,4 3 1,-1 3-49,2 2 0,1 4-1,-7 0 1,6 1-287,-5-6-335,6-5 473,-3 4 0,10-13-125,1 1-25,7-7 110,-4-8 1,6-6-119,1-3 1,-1-4-25,1-1 1,4-6-105,0-4 0,2-2-71,-2-2 0,-3-1-94,3 1 0,-5 0-597,-4 0 570,-3 0 83,-7-1 317,-6 1 0,4 0 0,-4 0 0</inkml:trace>
  <inkml:trace contextRef="#ctx0" brushRef="#br0">18043 13605 7940,'-14'-8'528,"6"2"-25,1 6-293,14 0 1,1 6-112,6 4 1,6 2-174,4 3 1,-3-1 21,-3 0 0,5-5-258,0 1 1,-2-5-936,-2 4 633,-3-6 255,-2 4 357,-6-1 0,4-4 0,-4 4 0</inkml:trace>
  <inkml:trace contextRef="#ctx0" brushRef="#br0">18171 13477 7526,'8'21'1095,"3"2"-710,-7 11 0,3 3-137,-3 11 0,-2 2 388,3 7-1989,-4 6 1622,-1 9 1,0 2-22,0 6-27,0 1-237,1-38 1,-2-1 0,-1-1 0,0-1-114,-1 0 0,1 0 0,-3 30 117,5 1 0,0-16-165,0-3 0,0-7 148,0-8 1,0-7-70,0-6 98,0-13 0,0 8 0,0-11 0</inkml:trace>
  <inkml:trace contextRef="#ctx0" brushRef="#br0">19109 13406 7940,'-9'-5'-1488,"-1"1"1607,7-1 1,-3-1-57,6-4 1,0 2-33,0-1 64,0-1 9,6-4 211,2 0-155,6 6 298,-6 2-86,-2 6 299,-6 0 390,0 0-909,-6 0 0,3 0-125,-7 0 0,7-2 133,-2-3-372,4 4-297,1-6 296,0 7-277,0 0 125,0-6 114,0 4 186,0-4 43,6 6-4,-4 0 0,6 0 118,-4 0 0,0-1-17,5-4 0,-4 3-78,4-3 1,1-1-125,4 1 1,-1-1 16,-4 1 0,4 4-340,-4-4 243,4 3 1,-5 4-598,-4 3 804,-2 3 0,-2 6 0,0 0 0</inkml:trace>
  <inkml:trace contextRef="#ctx0" brushRef="#br0">19052 13335 7940,'-9'2'-477,"-1"2"1,7-1 749,-2 7 0,4-4-45,1 8 0,1-1 80,4 11 1,-2 1-86,7 8 1,-2 4 75,1 5 1,2 1-4,-6 0 0,0-1-53,-5 1 0,0 4-169,0 1 0,0 1 100,0-2 1,1-8-145,4 4 1,-2-10 94,7 0 1,-2-9-113,1-5 1,8-9 59,-2-6 0,4-2-361,-1-2 0,3-8-178,3-6 0,3-7-415,-4-7 0,3-1-676,-3 1 1557,4 0 0,-5-7 0,7-2 0</inkml:trace>
  <inkml:trace contextRef="#ctx0" brushRef="#br0">19848 13164 7985,'-14'-14'-143,"0"6"345,0 4 0,-2 2 375,-3 2 0,-2 6-348,-2 4 1,-9 13-20,4 6 0,-4 10 47,4 4 1,-1 1-50,1 8 1,6 1 57,3 3 1,3-5-55,2-4 0,6-2-27,3-3 1,4-1-85,1-3 1,1 2 128,4-7 1,4-5-361,10-4 0,3-11 102,7 1 1,6-9-416,3-1 0,-4-8 226,-1-6 0,2-9-356,-2-5 0,-1-7 110,-8-2 0,-4-2-38,-6 2 1,1 3 94,-1-3 0,-6 4 43,-4 5 0,-2-2 271,-2 2 1,-2 3-100,-2 2 1,1 5 460,-7 5-49,1 2 0,-6 7 254,1 0 0,6 11-142,4 4 0,-3 10 238,2 3 1,1 2-146,4 8 1,1-5-84,4 5 0,-2-6-372,7 1 0,-1-9 154,5-5 0,1-3-727,-1-2 0,-2-5 353,-2 1 0,3-7-544,-4 2 0,-3-5 213,-1-5 1,-3 2 579,-2-7 0,6-6 0,2-6 0</inkml:trace>
  <inkml:trace contextRef="#ctx0" brushRef="#br0">19891 13634 7985,'5'-10'0,"0"1"0,6 1 66,-2-2 1,8-2 133,2 2 1,0-7-398,-4-2 1,4 0 163,-1 5 1,6-5-395,-5 0 1,0 0 218,-5 5 1,-1 4-388,-4 1 595,-2 5 0,-1-8 0,2 4 0</inkml:trace>
  <inkml:trace contextRef="#ctx0" brushRef="#br0">20047 13378 7985,'0'14'0,"-1"0"94,-4 0 0,4 7 138,-4 3 0,3 4 203,2 5 1,0-3-128,0 3 0,0-3-461,0-1 1,2-6 129,3 1 1,-2-6-1218,6 0 926,1-2 0,4-3 314,0-4 0,0 4 0,1-5 0</inkml:trace>
  <inkml:trace contextRef="#ctx0" brushRef="#br0">20190 13662 7985,'15'-14'0,"4"0"0,-1 2-24,5-2 0,0 3-19,0-8 1,3 3-126,-7 2 0,4 2 134,-4 2 0,0-3-501,-5 4 116,-6 3 13,5-1 406,-12 7 0,6-6 0,-7-2 0</inkml:trace>
  <inkml:trace contextRef="#ctx0" brushRef="#br0">20332 13463 7978,'0'16'325,"0"3"1,0 3 258,0 6 1,5-1-725,-1-3 1,1 3 61,-5-4 0,5-1-478,0 2 1,1-6 268,-1 0 0,1-2-376,3-2 663,4-6 0,-5-1 0,6-7 0</inkml:trace>
  <inkml:trace contextRef="#ctx0" brushRef="#br0">20588 13420 7985,'8'2'604,"-4"3"1,3 4-273,-3 10 0,3-2-107,-3 7 0,-2 0-178,3 4 0,1-4 147,-1 0 0,0-2-513,-5 1 1,4-2 217,1-7 0,1-4 273,-1-1-642,-3-6-839,4 4 1309,-6-7 0,6-13 0,2-3 0</inkml:trace>
  <inkml:trace contextRef="#ctx0" brushRef="#br0">20730 12951 7985,'8'13'420,"0"-2"167,-4 13 0,-2 1-203,3 8 0,1 3 78,-1 7 0,1 0-81,-1-1 1,-2 9-157,7 6 1,-6 0-318,6 4 0,-1-4 132,5-5 1,2-3-1035,3-6 1,-3-7 548,3-3 0,-2-9-740,2-5 0,-3-10 1185,3-4 0,-3-3 0,-2-2 0</inkml:trace>
  <inkml:trace contextRef="#ctx0" brushRef="#br0">21185 12866 7985,'0'-27'0,"0"3"0,-6 9 598,-4 5 1,-3 7-152,-1-2 0,-5 15-180,0 4 0,-4 10-31,4-1 1,-5 4-1,5 2 1,0-3-70,5-2 0,6 1-89,3-6 1,5 5-374,5-5 1,3 0 231,6-5 0,5 0-272,0 1 0,6-1 163,-1 0 0,-4 0 87,-1 0 1,2 1 114,-2-1 1,0-5 156,-5 1 0,-4-1-121,-1 5 1,-6 2 104,2 3 1,-3-1-19,-2 5 1,0-4-56,0 5 1,-7 0-494,-2 4 0,1-1 211,-2-3 0,1 1-776,-5-6 1,1 0 42,4-5 917,-4 0 0,5 0 0,-6 1 0</inkml:trace>
  <inkml:trace contextRef="#ctx0" brushRef="#br0">21213 13406 7943,'15'-20'0,"0"2"5,4-6 1,-1 2-50,5-1 0,1-4 507,4 3 1,6 2-176,-1-2 1,-6 12-542,-8-3 0,-4 4 53,0-3 1,-3 5-384,-2-1-27,-4 7 313,-6-3 0,-1 6 73,-4 0 0,-5 0 224,-9 0 0,-3 0 0,-6 0 0</inkml:trace>
  <inkml:trace contextRef="#ctx0" brushRef="#br0">21370 13093 7943,'-7'-14'0,"6"6"0,-6-4 310,7 10 0,0-3 136,0 10 1,0 4 4,0 10 0,-1 4-167,-4 5 1,4 7 105,-4 3 0,3 3-122,2 1 1,0 6-41,0-1 1,0-4-166,0-5 0,0-7-228,0 2 0,7-4-212,2-5 1,5-5-585,5-10 0,-1-3 961,5-6 0,1-6 0,4-2 0</inkml:trace>
  <inkml:trace contextRef="#ctx0" brushRef="#br0">21626 13221 8125,'-8'-6'969,"8"3"-1003,9-7 1,4 2-271,1-1 1,7-8 259,2 2 0,-2 3-546,-2 2 1,-3 2 116,-2-1 473,-6 3 0,4-1 0,-4-1 0</inkml:trace>
  <inkml:trace contextRef="#ctx0" brushRef="#br0">21711 13221 7936,'-8'21'-92,"-5"-5"1063,12 4-642,-6-6 0,14-6-302,2-3 1,9-5-68,1-5 1,6-4-332,-1-10 1,-2 3-308,1-3 0,-4-1 678,5 1 0,0-7 0,4 4 0</inkml:trace>
  <inkml:trace contextRef="#ctx0" brushRef="#br0">21995 12880 7936,'-6'-9'0,"-4"-1"0,-2 7 339,-2-2 1,-1 4 37,1 1 0,5 1 15,-1 4 0,6-2-215,-6 7 0,7 1-128,-2 8 1,4-4-23,1 4 1,1-3 82,4-2 0,4 1-295,10-1 1,2-2 179,3-2 0,2-2-187,-2-3 1,3-2 85,1 6 1,-6-6-22,-3 2 0,-3 1-61,-2-1 1,-1 1 75,-3-1 0,-4-2 216,-6 7 0,-2-1-86,-2 6 1,-6-4-195,-9 3 1,2-3 117,-7 8 0,2-3-160,-2-2 0,-1-5-163,6 1 1,0-7 380,5 2 0,-7-4 0,-1-1 0</inkml:trace>
  <inkml:trace contextRef="#ctx0" brushRef="#br0">22152 12468 7936,'28'-10'17,"1"1"0,-3 6-17,-2-2 0,1 3 591,-6 2 1,0 2-174,-4 3 0,-1 3-166,0 6 1,-5 2-752,1 3 0,-5-4 253,4 4 0,-4-1 82,4 1 1,-4-2 145,5 7 0,-7-1-34,1 6 1,3 6 29,-2 2 0,1 0 6,-1 1 1,-2 0 38,6 4 0,-4-4 29,4 0 0,-4-6-45,5 1 1,-7-3 2,2-2 0,-4-1 176,-1-3 0,0 3-103,0-4 0,-6 0 22,-4 0 0,-4 1-22,-5 4 1,-5 2 59,-9 4 1,0-3-160,-10 7 1,-2-5-307,-12 5 1,-6-2 336,-4 2-15,4 3 0,28-21 0,-1 0 0,-32 23 0,-1-7 0,1-5 0</inkml:trace>
  <inkml:trace contextRef="#ctx0" brushRef="#br0">18583 14558 7877,'-13'-10'0,"4"1"222,3 5 234,-1-8-336,6 10 1,1 2 36,9 10 1,4 2-11,1 3 1,0-1 15,0 0 1,1 5-68,-1 0 0,0 0-78,0-5 0,-1-4 89,-4-1 1,4-4-140,-3 4 87,2-6 63,2 4 23,1-7 2,-1 0-66,0 0 0,0-5 8,1 0 1,3-6 117,1 2 1,8-4-116,2-1 1,5 0-53,9-1 1,6 0 64,3-4 0,2 1-173,-2-5 0,2 5 107,-7-1 1,1-1 34,-6 1 0,-4-5-14,0 5 1,2-1-25,7 1 0,-3 3-285,4-3 1,-4-2 68,-2 2 1,-4 1 297,0 3 0,-6 1-54,1 0 0,-5 0-16,-4-1 1,-2 6-1,-3-1 0,-3 3 7,3-3 1,-3-1-44,-2 6 0,0-4 31,0 4 0,-4 0-109,-1 5 108,1-6-9,4 4-18,0-4 1,-1 8 1,-4 2 0,4-2 1,-3 3 0,-3-4-3,3-1 1,-1 0-30,6 0 0,-6 0 32,1 0 0,-1 0-41,5 0 1,-4 0 43,-1 0-57,1 0 38,4 0 0,0 5-4,0 0 1,-4 0 124,-1-5-50,1 6 0,4 0-54,0 4 0,-1-2 4,-4-4 1,4-1-35,-4 7 1,-1-5 34,2 4 1,-1-6-42,6 2 1,-1 1 33,0-1 1,0 5 7,0-6 0,1 6-6,-1-5 0,0 4 7,0-4 1,1 1-30,-1-1 0,0-4 20,0 4 0,0-3 54,1-2 0,-6 0-52,1 0 1,-3-2 137,3-3 1,3-2-131,-4-8 1,-1 1 2,1 0 1,-1-5-20,2 0 0,2-2-6,-2 2 1,-2-1 40,1-4 1,1-3-2,4 4 0,0-4-15,0-2 0,7 1 0,3 0 1,3-1-50,1 1 0,8-2-262,7-4 0,4 1-584,5-9 0,5 2 432,0-7 437,-23 22 0,2-1 0,0-1 0,2-1 0,3-3 0,2 0 0,2 1 0,1 0 0,4 1 0</inkml:trace>
  <inkml:trace contextRef="#ctx0" brushRef="#br0">19649 14742 8066,'-14'-4'-9,"0"-1"0,1-1 1,2 2 71,2 0 451,6-1-247,-4 5 0,10 2-90,7 2 1,6 11 84,12 8 1,2 9 42,3 1 1,-1 8-73,6 2 1,-7-1-28,3 6 0,-1-2-27,-5 1 1,2-4-108,-11-1 1,5-10 91,-5-8 1,0-9 38,-5 0 1,0-8-56,0-7 1,-4 0 27,-1 0 0,-5-14-116,0-9 1,-1-11-46,2-8 0,-3-9-190,3-6 1,-4-1 67,-1-9 0,0 6-276,0-5 0,0 6-397,0-2 1,0 10 367,0 4 1,-5 12-577,1 8 1,-3 6-104,3 7 1091,2 7 0,-11 8 0,5 8 0</inkml:trace>
  <inkml:trace contextRef="#ctx0" brushRef="#br0">20275 14757 8082,'-14'0'-376,"0"0"1,4 0 187,1 0 0,4 4 547,-5 1 1,6 11 57,-6-2 1,7 10-13,-2 0 1,4 2-128,1 3 0,0 6-11,0 2 0,6 0-474,3 1 1,6-7 175,4 2 1,1-9-701,4-5 1,3-5 421,-4-4 1,4-4-156,2-6 1,-7-6 463,-3-4 0,3-9 0,0-3 0</inkml:trace>
  <inkml:trace contextRef="#ctx0" brushRef="#br0">20374 14870 8082,'0'-14'-267,"2"0"214,3 0 0,3 0 40,6-1 0,0 1 40,0 0 1,5 0-20,0-1 0,5 1-362,-5 0 0,0 5-128,-5-1 482,0 1 0,1-6 0,-1 1 0</inkml:trace>
  <inkml:trace contextRef="#ctx0" brushRef="#br0">20474 14771 8082,'0'14'151,"-5"2"100,1 3 1,-1 3-75,5 6 0,0 1 29,0-1 1,0 1-158,0-1 0,5-4 124,-1-1 0,3-5-464,-3 1 1,-1-3 187,7-2 0,-1-6-373,6-4 1,-6-2 136,1-2 0,-1-8-104,5-6 1,1-2 171,-1-8 0,5 5 171,0-4 1,0 5 74,-5-1 1,5-1 24,0 1 0,4 0-4,-4 5 0,0 0 4,-4-1 0,-6 7 102,1 4-165,-7-4 63,3 6 0,-12-4 0,-9 6 0,-7 0 0</inkml:trace>
  <inkml:trace contextRef="#ctx0" brushRef="#br0">20616 14785 8082,'0'-9'0,"0"-1"0,0 7 0,2-8 0,2 6 0,-2 0 0,11 5 0,-10 2 0,6 3 0,-5 3 440,0 6 1,3 5-135,-3 0 0,1 8-317,-5 1 1,0 0 30,0 6 0,0 0 76,0 0 1,0 3-465,0-3 0,5-3 185,0-7 0,6-5-1169,-2-10 1352,4 4 0,1-18 0,0 4 0</inkml:trace>
  <inkml:trace contextRef="#ctx0" brushRef="#br0">20872 14586 8082,'8'2'-72,"-3"2"0,-4 4 806,-1 6 0,2 5-330,3 0 1,-4 11-251,4-1 1,-2 2-131,2-2 0,-2-2-280,6-4 0,1 3-646,4-7 0,0 4 182,1-4 720,-1 0 0,0-5 0,0 1 0</inkml:trace>
  <inkml:trace contextRef="#ctx0" brushRef="#br0">21014 14487 8082,'14'-8'-307,"1"-5"1,4 11 965,0-2 1,0 4-132,-5 4 0,0 0-80,0 5 1,0 5-161,1 5 1,-3 6 94,-2-1 0,2 5-177,-2 4 0,-4 3-177,-1 7 0,-3 6-10,-2 3 1,-2 5-344,-3 4 0,-6 6-3720,-13 9 4044,13-34 0,-1 1 0,-8 3 0,-1 1 0,3 3 0,-1 0 0</inkml:trace>
  <inkml:trace contextRef="#ctx0" brushRef="#br0">23090 2161 8088,'-20'-36'0,"4"7"125,-3 10 0,3 8 118,2 2 1,0 5 0,-1 1 186,1 6 1,-2 7-157,-3 9 0,4 5 68,-4 9 1,3-2-93,2 7 0,1 5-25,3 4 1,4-4-72,6-5 0,2-7-145,2 3 1,4-4-442,7-2 1,4-6 291,-1-3 0,6-9-370,-5-6 0,5-4 227,-5-4 0,4-6-260,-4-9 1,5-4 164,-5-11 0,5 3-29,-5-7 0,0 0 54,-5-5 0,-5 5 151,1 0 1,-7 7 257,2-2 0,-4 9-242,-1 5 855,0 10-570,0 2 0,0 20 148,0 6 0,-4 8-57,-1 6 1,0-3 43,5 3 1,0-3-227,0-2 0,2-5-628,2-4 620,4-4 0,13 0 0,1-1 0</inkml:trace>
  <inkml:trace contextRef="#ctx0" brushRef="#br0">21910 2033 8507,'-14'0'0,"6"-6"0,2 4 0,7-4 0,4 6 0,3 0 48,6 0 0,7 0-68,2 0 0,10-5-138,5 0 1,3-6 94,2 2 0,-5 1-418,0-2 0,-11 7 137,1-2 1,-14 4 343,1 1 0,-11 0 0,3 0 0</inkml:trace>
  <inkml:trace contextRef="#ctx0" brushRef="#br0">21938 2317 8440,'-7'14'0,"2"1"152,3-7 0,10-2 118,6-6 1,12-6-214,7-4 0,9 2-50,-4-1 1,11-1-131,-6-4 0,1 5-553,-6-1 0,-3 7 676,-7-2 0,1-3 0,-1 0 0</inkml:trace>
  <inkml:trace contextRef="#ctx0" brushRef="#br0">22081 2090 8273,'-23'0'-373,"5"0"1,-3 6 321,2 4 1,0 9 491,5 4 1,0 12-35,-1 8 1,6-1 262,-1 6 1,6-2-274,-6 1 0,7-8-137,-2 4 0,10-10-298,5 0 0,9-4 94,4-5 0,10-6-468,5-8 1,8-4 254,2-6 1,5-1 131,-1-4 0,-3-5-670,-1-8 1,-6-5-913,-4-5 1456,-3-7 1,-7 5 0,1-5 0</inkml:trace>
  <inkml:trace contextRef="#ctx0" brushRef="#br0">22735 2047 8273,'-2'-8'304,"-3"4"0,1 2-35,-11 2 1,3 2-12,-12 2 1,2 10-5,-2 10 0,-3 9-107,4 5 1,1 3 162,-2 2 0,8 4 63,2 1 1,1 5-320,8 0 1,2-3 60,8 2 0,4-6-1026,10 1 0,5-4 505,9-5 1,8-11-249,7-13 1,4-6 151,-5-8 321,7 0 1,-10-13 0,5-2 0</inkml:trace>
  <inkml:trace contextRef="#ctx0" brushRef="#br0">23232 2175 8150,'2'-8'0,"3"3"0,4 9 332,10 0 0,-2 7-76,7-1 1,1 3 428,9 1 1,-4 0-374,3 0 0,1 2-357,0 3 0,-3-3-730,-7 3 0,1-2 450,-6 2 1,0-3-131,-5 3 0,-1-3-10,-4-2 465,4-6 0,-11 4 0,4-4 0</inkml:trace>
  <inkml:trace contextRef="#ctx0" brushRef="#br0">23588 1990 8150,'-15'8'220,"1"6"0,0 7 381,0 7 1,-7 7-215,-2 3 1,0 0-146,0 5 0,4-9-397,-5 9 0,7-10 143,-2 0 0,8-7-597,1-3 0,7-5 33,-2 1 576,4-4 0,13 0 0,4-1 0</inkml:trace>
  <inkml:trace contextRef="#ctx0" brushRef="#br0">23630 2232 8150,'29'-22'-240,"6"0"395,2 3 0,11-2 309,4-2 0,-3-3-168,-2 7 1,-2 0-102,-3 5 0,-5 6-488,-4 4 0,-10-3 87,-4 2-435,-3 1 1,-8 5 318,-3 4 0,-5 3 322,-5 6 0,-9 0 0,-8 1 0</inkml:trace>
  <inkml:trace contextRef="#ctx0" brushRef="#br0">23858 1905 8150,'9'-9'159,"1"-1"117,-1 7 1,5 3 218,1 9 0,-7 12-111,-4 7 1,-2 9-139,-2 10 0,0 2 10,0 3 1,-5 2-364,0-7 1,1-4-173,4-5 0,0-7-230,0 3 1,4-11 273,1-4 1,5-3-499,-6-2-658,7-6 611,-3-2 780,0-12 0,-1-14 0,-7-10 0</inkml:trace>
  <inkml:trace contextRef="#ctx0" brushRef="#br0">24100 1805 8150,'20'0'0,"-4"2"446,3 3 1,-3 7-16,-2 7 1,-6 8-191,-4 2 1,-2 5 73,-2 9 1,-2 1-97,-2 4 1,-4-2-218,-6 6 1,1-7 139,3 3 0,-1-10-321,7-5 0,-6-5 45,5-4-227,1-3 0,5-14 140,4-2 0,3-6-1,6-9 1,5 1 18,0-10 1,2-2-46,-2 2 0,-4-1 280,4 1 1,-3 3-106,-2-3 1,1 10 246,-1 4 1,0 3 53,0 2-29,0 0 1,-1 7 78,-3 2 1,-4 5 126,-6 5 1,-5-1-138,0 5 0,-6-1-103,2 2 1,-9 1-343,0-6 1,-1 2 123,4-2 1,1-8-423,0 3 1,4-9-60,1 0 124,-1-4 0,3-9-182,2-6 1,-1-13 591,1-11 0,0-9 0,5-4 0</inkml:trace>
  <inkml:trace contextRef="#ctx0" brushRef="#br0">24412 1578 8150,'35'0'0,"-7"11"338,1 3 1,-2 16 558,-8 3 0,-7 9-340,-7 5 0,-5 3-168,-5 7 0,-3 2-362,-6 2 0,-6 3 214,-4 2 1,-1 2-454,1-7 1,4 1-211,5-5 0,1-8-491,0-6 0,1-9-104,4-10-709,2-3 1726,7-14 0,-6-13 0,-2-10 0</inkml:trace>
  <inkml:trace contextRef="#ctx0" brushRef="#br0">24554 2104 8150,'23'-6'0,"3"-1"0,-2-2 0,-2-2 482,2 6 0,-5-4-60,5 4 0,-7-5-502,2 6 0,-3-1-83,-2 5 1,-5 0-1534,1 0 1696,-7 0 0,3 6 0,-6 2 0</inkml:trace>
  <inkml:trace contextRef="#ctx0" brushRef="#br0">24654 2260 8208,'-6'8'79,"6"-1"179,0-7 1,3 0 409,11 0 1,-3 0-571,8 0 0,3-2 67,2-3 0,3 2-1873,1-6 1708,1 6 0,5-10 0,3 5 0</inkml:trace>
  <inkml:trace contextRef="#ctx0" brushRef="#br0">25393 1749 8012,'2'-13'119,"3"4"1,3-3 54,6 8 0,6-3 191,4 3 1,3 2-444,1-3 1,2 2 100,3-2 0,-3 4-557,4-4 0,-9 4-111,-1 1-335,-7 0 408,-3 0 572,-7 6 0,-26 8 0,-5 8 0</inkml:trace>
  <inkml:trace contextRef="#ctx0" brushRef="#br0">25408 1962 8012,'-23'14'0,"8"-1"0,5-4 0,7-2 0,5-7 0,12 0 0,6 0 822,9 0 0,1-7-283,3-2 0,0-4-415,10-1 1,-2 0 63,11-1 1,-11 3-1462,2 2 1,-12-1 661,-2 7 0,-7-1-452,-8 5 1063,-6 0 0,-2 0 0,-6 0 0</inkml:trace>
  <inkml:trace contextRef="#ctx0" brushRef="#br0">25507 1706 8027,'-9'0'-981,"-1"0"2172,7 0-429,-3 0-263,6 0 187,0 0-539,0 6 1,0 2 77,0 6 1,0 5-81,0 0 1,-2 11-5,-3-1 1,2 4-10,-6 0 0,4 3 7,-5 7 0,6 4 2,-6 1 1,7 4-12,-2-5 0,4-4 37,1-5 0,1-8-80,4-2 1,3-2 66,6-12 1,7 2-176,2-12 1,6 1-70,4-5 0,5-1-171,9-4 0,-4-8-65,0-6 0,-4-1-282,-10 1 0,1 3-342,-11-3 0,-7 3 397,-7 2 1,-5 0 552,-5 0 0,-9-1 0,-8 1 0</inkml:trace>
  <inkml:trace contextRef="#ctx0" brushRef="#br0">25208 1877 8195,'-22'-7'0,"2"1"-226,6-4 0,1-2 127,4 2 0,-4 4 943,3 1 0,-2 4-252,-2 1 1,4 0-441,1 0 0,4 6 17,-5 3 1,6 10-95,-6 5 0,7 8 15,-2 1 1,4 6-174,1-1 1,0-1 52,0 1 0,0-7 80,0 2 0,0-9-511,0-5 302,6-3 0,2-8-106,6-4-24,-6-2 195,11-8 0,-10-4-175,10-9 0,-1-3-138,1-6 1,-3-5 125,2-1 1,3 1 67,-2 5 0,-5 1 41,-4 3 0,-7 4 228,2 5 1,1 6-170,-1-1 1,-1 9 492,-4 1 1,0 3-26,0 11 1,-4 4 157,-1 10 0,-5 7-208,6 3 0,-1-2-107,5 2 1,6-6-706,4 1 0,10-10 125,9-4 382,-1-3 0,13-2 0,-4 1 0</inkml:trace>
  <inkml:trace contextRef="#ctx0" brushRef="#br0">26175 1635 8072,'-14'0'0,"-5"0"157,0 0 0,0 6 301,5 4 0,-2 4-130,-3 5 1,2 3 78,-7 6 0,2 6-212,-2-1 0,4 5-122,6-5 1,6 2 22,3-2-38,3-3 1,2 5-225,0-7 0,5-1-440,0-4 0,6-2-407,-2-7 1,4-1-116,1-4 1128,0-2 0,1-20 0,-1-3 0</inkml:trace>
  <inkml:trace contextRef="#ctx0" brushRef="#br0">26047 1919 8072,'10'-12'-394,"-1"2"1,1 4 1030,4 6 1,0 6-166,0 4 1,5 2-464,0 2 1,2 5-90,-2 0 1,-2 0-88,7-4 1,-7-1-240,2 0 1,2 0 235,-2 0 1,-5-4-470,-5-1 262,-5-6-248,2 10 625,-6-11 0,-6-2 0,-2-8 0</inkml:trace>
  <inkml:trace contextRef="#ctx0" brushRef="#br0">26190 1706 7425,'0'14'267,"0"7"553,0 2 1,-7 4-448,-2 2 0,1 1-279,-2 3 0,1-3-231,-5 3 1,4-3 100,1-1 1,6-3-442,-2-2 1,2 1 262,-2-6 1,3 0-668,-2-5 881,2-6 0,8-8 0,2-8 0</inkml:trace>
  <inkml:trace contextRef="#ctx0" brushRef="#br0">26360 1706 8072,'16'0'-70,"3"0"0,-2 6 454,7 4 0,-7 2 612,2 3 0,-3 5-484,-2 4 1,-1 4-214,-4 5 1,-2-3-111,-7 4 0,0 2 45,0 2 0,-7-2-308,-2 2 0,-4-2-236,-1 2 0,0 2-377,0-7 0,-1-6 103,1-8 1,0-3 583,0-2 0,-7 0 0,-1 0 0</inkml:trace>
  <inkml:trace contextRef="#ctx0" brushRef="#br0">26687 1948 8035,'21'-7'0,"-4"1"-137,7-3 0,-1-3 248,6 8 0,-1-6 341,1 6 1,-2-6-1011,-4 5 0,-2-4-175,-7 4 221,-6 0 512,-2 5 0,-12-6 0,-2-2 0</inkml:trace>
  <inkml:trace contextRef="#ctx0" brushRef="#br0">26730 1649 8621,'0'21'1519,"0"1"-902,0 6 1,0 7 21,0 3 1,0 4-297,0 6 1,0-4-212,0 4 1,0 0-738,0 0 0,1-7 263,4-8 342,3 3 0,13-6 0,1 5 0</inkml:trace>
  <inkml:trace contextRef="#ctx0" brushRef="#br0">27284 1621 6603,'15'0'-688,"-4"0"619,3 0 1,-2 0 68,12 0 0,0 0 0,4 0 0,1 0 577,-1 0 0,-4 0-210,0 0 1,-7 0-947,2 0 1,-10 1 53,-4 4 525,-3-3 0,-9 17 0,-1-4 0</inkml:trace>
  <inkml:trace contextRef="#ctx0" brushRef="#br0">27313 1834 7977,'-5'9'-1402,"0"1"1121,1-7 1,5 3 141,4-6 1,4 0 137,10 0 1,3-1-1,7-4 0,1 2 1,3-7 0,2 1 0,3-5 0,0-1 0,-10 1 0,4 0 0,-10 0 0</inkml:trace>
  <inkml:trace contextRef="#ctx0" brushRef="#br0">27355 1749 7977,'-8'14'-1402,"-4"5"1121,2 0 1,2 6 707,-1-1 1,1 3 16,-1 1 1,1 5-10,3 0 0,3 5-411,-2-5 1,2 1-281,2-6 1,6-4-501,4-1 0,3-10 422,1 1 1,6-9 333,4 0 0,3-4 0,1-13 0,1-4 0</inkml:trace>
  <inkml:trace contextRef="#ctx0" brushRef="#br0">27654 1692 7977,'-14'12'-701,"0"7"0,-1 7 592,1 2 1,-2 7 616,-3 3 1,8-2-310,-3 2 1,9-5-247,1 5 0,2-6-62,2 1 0,6-8 123,4-1 0,4-8-444,5-2 1,-2-2 187,7-7 1,-5-2 241,5-7 0,-5-4 0,4-7 0,-5-11 0,2-4 0</inkml:trace>
  <inkml:trace contextRef="#ctx0" brushRef="#br0">27839 1621 7977,'0'14'-281,"0"0"1,0 8-351,0 7 0,-2-1 1137,-3 5 1,2 2-72,-6-2 1,4 5-171,-4-5 0,1 2-27,-2-2 1,-2-3-56,2 3 1,4-4-96,1-6 0,2-2-329,-2-7 119,4 0 1,-4-6 114,10-3 1,-2-10-294,6-4 0,1-4 140,4-1 1,0 0-53,0 0 1,5-1 15,0 1 0,0 2 200,-5 2 0,1 2-12,-1 3 302,0 4-140,0-5 0,-6 12-78,-3 3 0,-3 4 257,-2 1 0,-2 0-64,-3 1 0,-1 4-369,-4 0 0,-2-1-76,2-3 0,-2-1-215,-3 0 1,3-4 7,2-1 0,-2-6-798,2 2 1181,4-3 0,-7-9 0,5-1 0</inkml:trace>
  <inkml:trace contextRef="#ctx0" brushRef="#br0">28009 1621 7977,'15'6'-1402,"4"2"1121,0 6 1,-1 7 1151,-3 2 0,-7 9-240,-4 1 1,-2 7-282,-2-3 1,-6 5-173,-4 0 0,-4 2-65,-5 4 0,3-4-450,-3 3 0,-1-2 262,1-3 0,-2-4-1030,2 0 0,3-6 1105,-3 1 0,-9-3 0,-2-2 0</inkml:trace>
  <inkml:trace contextRef="#ctx0" brushRef="#br0">27114 2459 6342,'8'15'610,"-2"-1"-328,-6 0 1,0 0-28,0 1 1,0-1 228,0 0 1,1 2-177,4 3 1,-2-3-92,7 2 0,-5 3-186,4-2 0,1 0 139,4-5 1,-5 0-283,1 1 0,-1-6 101,5 1 0,1-7-43,-1 1 1,2-2-16,3-2 0,1-6-62,4-4 0,4-9-19,1-4 1,5-6-87,9-4 0,0 3 136,-1-3 0,1 7-1,0 3 1,-5 5 74,0-1 0,-7 5 152,2 5 0,-4 2 313,-6 7 0,3 0-83,-7 0 0,0 7 135,-5 2 1,5 4-344,0 1 1,0 0 74,-5 1 1,5-8-992,0-2 1,12-5 181,3-5 586,11-9 0,19-21 0,-28 13 0,0 0 0</inkml:trace>
  <inkml:trace contextRef="#ctx0" brushRef="#br0">28621 9710 8655,'6'-8'640,"4"3"0,10 4-491,9 1 1,5-2-317,9-3 102,0 4 1,2-10-551,-2 6 0,1-5 287,-11 6 1,-6-1-910,-8 5 877,-3 0 1,-8 2 359,-3 2 0,-23 10 0,-5 9 0</inkml:trace>
  <inkml:trace contextRef="#ctx0" brushRef="#br0">28592 10122 8279,'3'8'-144,"7"-3"0,3-12 65,15-7 1,5 0 132,15-5 0,-4-2 5,3 3 0,-3-1-127,-1 4 0,-8 1-868,-7 0 936,-6 6 0,-14 2 0,-1 6 0</inkml:trace>
  <inkml:trace contextRef="#ctx0" brushRef="#br0">28621 9880 8232,'-8'0'669,"2"2"-448,6 3 1,-2 9 97,-3 10 1,2 4 14,-6 5 1,-1 2-135,-4 3 1,-2 8-148,-3-4 1,5 9-14,0-4 1,1-1 143,8-8 0,-4 0-259,4-10 0,0-2 58,5-12 0,7-2-47,2-2 0,10-5-124,5-10 1,3-5-178,1-8 1,5 2-120,0-3 0,7-3-310,-2-2 0,3 2 794,2-2 0,-1 0 0,1-4 0</inkml:trace>
  <inkml:trace contextRef="#ctx0" brushRef="#br0">29289 9667 8080,'-16'6'-67,"-3"4"0,3 9 536,-3 5 1,-1 7-228,1 2 1,0 7-59,5-2 0,0 3-163,-1 1 1,3 1 139,2 0 1,4-1-98,6 1 0,0-5 87,0 0 1,6-6-386,4 1 0,7-5-178,2-4 0,6-4-226,-1-5 0,3-8 219,1-2 1,2-5-580,4-5 998,-4-2 0,11-14 0,-5-1 0</inkml:trace>
  <inkml:trace contextRef="#ctx0" brushRef="#br0">29659 9767 8232,'-7'-22'-264,"-2"3"0,-4 9 106,-1 5 0,-2 4 802,-3 1 1,-3 12-125,-6 7 0,-1 13-62,1 6 1,1 5-268,3 4 0,4-4-88,6-1 1,4 1-38,1-5 0,5-3-254,0-2 0,8-10 62,6-4 1,3-8 89,1-1 1,6-7-159,4 2 1,1-10-66,-1-4 0,3-6-27,-4-4 1,0-3-37,0-6 0,-5-1-147,1 1 0,-5 0 137,-5-1 1,-1-4-49,-3 0 1,-3 1 308,2 9 1,-1 4 70,2 9 61,-3-3 0,4 18 76,-6 0 0,0 8 143,0 6 0,0 1-159,0 4 0,0 3-80,0-4 0,0-2-62,0-2-92,6-3 0,-2-4-536,5-2 649,-6-4 0,4-6 0,-7 0 0</inkml:trace>
  <inkml:trace contextRef="#ctx0" brushRef="#br0">29801 9838 8232,'14'0'0,"2"11"-83,3 3 1,-2 5 268,7 0 1,1-2 18,8 7 1,-3-2-242,4 2 0,-4 1-289,-2-6 0,-1 2 213,-3-2 0,-1-8-99,-9 3 1,4-8-319,-9 4 347,-2-7 0,-1 2-302,-6-10 484,0-3 0,0-13 0,0-1 0</inkml:trace>
  <inkml:trace contextRef="#ctx0" brushRef="#br0">30170 9610 8229,'0'15'-148,"0"-1"38,0 0 1,-6 6 141,-3 4 1,-6 8 173,-3 1 0,-5 11-99,-5-1 0,0-2 187,-1-3 1,1-7-389,-1 3 0,6-4 97,-1-2 1,11-6-994,-1-3 570,3-3 420,3-8 0,-5 4 0,5-4 0</inkml:trace>
  <inkml:trace contextRef="#ctx0" brushRef="#br0">30270 9852 8229,'28'-8'0,"1"-5"0,-1 4 0,2 1 0,4-1 0,-4 1 0,3-2 0,-3 4 0,-2 6 0,-6 0 0,-3 0-255,-3 0 0,-8 1-401,-3 4 0,-12-3 656,-7 3 0,-6 2 0,-9 1 0</inkml:trace>
  <inkml:trace contextRef="#ctx0" brushRef="#br0">30355 9610 8229,'5'19'259,"0"0"1,0 6-35,-5-1 1,0 9-54,0 5 0,0 5 77,0 4 1,0-7-167,0 2 1,-2-4-208,-3 0 1,4-3-372,-4-7 1,3-4-178,2 0-394,0-7 237,0 4 829,0-13 0,0-8 0,0-8 0</inkml:trace>
  <inkml:trace contextRef="#ctx0" brushRef="#br0">30768 9411 8229,'12'8'-368,"-2"6"1,1 2 533,-6 8 1,-1 6 421,-4 8 0,-4-2-246,-1 2 0,-6 0-81,1 5 0,-2 1-110,-3 3 1,1-4 72,0 0 1,1-7-223,4-8 0,-2-1-8,6-3 1,0-4-262,5-5 188,0-8 0,2 0-252,3-7 0,4-7 45,10-2 0,-3-8-99,3-2 0,1-2 168,-1 2 0,5 5 71,-5 0 1,0 1 331,-5 8 0,0 1 375,1 4-190,-1 0 1,-6 6-116,-4 3 0,-2 9 92,-2 1 1,0 6-127,0-1 0,-2-2 10,-2 2 0,-4-6-237,-6 6 1,-1-6 93,1 1 0,-5-5-426,0-5 1,0 2 141,5-6 1,0 0 127,0-5 1,-1-2-513,1-3 1,5-4-1750,-1-10 2328,7-3 0,-3-13 0,6-1 0</inkml:trace>
  <inkml:trace contextRef="#ctx0" brushRef="#br0">31152 9511 8212,'20'6'0,"1"4"341,2 9 0,3-2-53,-7 7 1,-2-1 687,-8 6 1,2 5-465,-6 4 1,-2 8-284,-7 2 0,-11 5-245,-8-1 1,-10 2-611,-5-2 1,-5 2 351,-4-7 1,2 5-214,-2-4 1,1 6 486,-1-2 0,16-22 0,-1 1 0,-5 2 0,1-1 0</inkml:trace>
  <inkml:trace contextRef="#ctx0" brushRef="#br0">28493 11075 7849,'14'0'-1029,"5"0"808,0 0 1,0 0 189,-5 0 0,5 0 31,0 0 0,0 0 0,-5 0 0,0 6 0,1 2 0</inkml:trace>
  <inkml:trace contextRef="#ctx0" brushRef="#br0">28479 11302 8163,'-7'0'-173,"7"0"1,7 0 172,7 0 0,6 0 90,4 0 1,9-6 208,5-4 1,10-2-479,4-3 1,-2 6-794,2-1 793,-6 1 1,3-5 0,-6 0 0</inkml:trace>
  <inkml:trace contextRef="#ctx0" brushRef="#br0">29531 10932 8101,'-8'-14'0,"-5"0"-37,4 0 0,-2 0-72,1-1 1,-2 7 356,2 4 0,-3 2 371,-1 2 0,0 2-284,0 2 0,-7 12-135,-3 13 1,-2 10 162,-3 9 0,7 5-130,3-1 1,-1-1-167,1 1 1,4-8-32,6-1 0,6-4-144,-2-10 0,3 1-26,2-11 1,7-7-176,2-7 1,4-3 109,1-2 0,3-8 28,7-6 0,0-8-271,9-12 1,-8 4 158,-1-3 0,-2-2-218,2 2 1,-4-1 99,-5 0 1,-3 6-40,-2-1 121,2 1 257,-10 12 1,4 8 185,-6 13 0,-1 17 163,-4 7 1,2 7 149,-7-3 0,7 5-200,-2-5 0,4 0-281,1-4 0,1-2 16,4-4 1,-2-4-177,7-9 0,-1 1-7,5-6-35,1-1 1,-1-12 245,0-6 0,7-6 0,1-9 0</inkml:trace>
  <inkml:trace contextRef="#ctx0" brushRef="#br0">29730 10819 8101,'14'0'0,"0"0"-291,0 0 0,7 0 62,3 0 1,9-5 417,5 0 1,3-1-132,1 1 1,0 4-265,-5-4 1,-7 3-88,-6 2-366,-6 0 551,-4 0 1,-10 2 29,-8 3 0,-7 7 78,-13 7 0,-1 6 0,-13-1 0,1 8 0,0 1 0,-3 5 0,7-5 0,1 0 0,9-4 0,2-6 329,7 1 527,0-7-355,6 4 0,3-8-169,10-4 0,9-3-266,10-6 0,9-8 144,5-6 1,3 0-389,1-5 1,1-3 45,0-2 1,-8 4-142,-7 1-251,0 3 59,-12 2 0,-3 1-225,-13 4 690,-7 2 0,-13 7 0,-2 0 0</inkml:trace>
  <inkml:trace contextRef="#ctx0" brushRef="#br0">29858 10989 8101,'-8'-9'0,"3"-1"0,2 7 378,-2-2 124,4 4-206,-6 1 1,7 6-61,0 4 1,0 9-53,0 4 1,-4 6-9,-1 4 0,-5 2-21,6 3 1,-6 3 18,5-3 1,-1-4-142,1-1 0,4-3-266,-4-1 1,3-2 163,2-4 0,7-4-500,2-9 1,5 1 200,5-6 1,3-2-22,7-8 0,1-3 146,3-6 0,2 0 7,3 0 0,1-5-16,-6 0 1,1-2 251,-6 2 0,7-3 0,1-6 0</inkml:trace>
  <inkml:trace contextRef="#ctx0" brushRef="#br0">30370 10804 8101,'-15'8'0,"3"5"0,2-4 0,-2 10 305,2 5 1,-3 8-59,-1 1 0,2 5-53,2-5 1,-3 5-60,4-5 1,3 3-182,1-7 0,-1 6-336,1-12 1,0 6 174,5-10-368,0 0 392,6-5 1,2-6-828,7-4 1010,-1-8 0,0-10 0,0-9 0</inkml:trace>
  <inkml:trace contextRef="#ctx0" brushRef="#br0">30355 10961 8101,'10'0'-62,"-1"0"1,-4 6-1,4 4 0,1 2 165,4 3 1,0 0 191,1 4 0,5-3-387,4 3 0,1-5 83,-1-4 1,3 1-301,-4-6 1,-2 1 106,-2-1 0,-3-2-542,-2 6 744,-6-6 0,-2 10 0,-6-5 0</inkml:trace>
  <inkml:trace contextRef="#ctx0" brushRef="#br0">30540 10819 8101,'0'9'0,"0"1"0,-1 1 0,-4 8 0,-3 3 114,-6 6 0,0 5 301,-1 1 1,-1 3-353,-2-3 1,6-1-221,-2-5 1,3 1 125,-3-1 1,6-6-146,3-3 0,-1-3-866,1-2 538,1-6 504,4-2 0,0-6 0</inkml:trace>
  <inkml:trace contextRef="#ctx0" brushRef="#br0">30725 10790 8101,'22'0'211,"3"2"171,-6 3 0,0 4-77,-4 10 1,-3 3 236,-2 7 1,-4 4-398,-6 0 1,-2 8-297,-2 2 1,-6-1-537,-9 6 0,-8-4 358,-6-1 0,-6-2-277,1-3 1,3-1 108,2-8 497,3-4 0,1-4 0,1 1 0</inkml:trace>
  <inkml:trace contextRef="#ctx0" brushRef="#br0">31137 10947 8241,'19'0'-1097,"0"0"0,10 0 1306,4 0 21,3 0 0,18-5-306,-7 0 1,5-6 80,-4 2 0,-1-4-247,-4-1 0,-5 0 77,0-1 1,-7 1 141,2 0 25,-9 6-2,-10 2 0,-9 6 0,-10 0 0,-4 0 0,-10 0 0,-3 0 0,-7 0 0</inkml:trace>
  <inkml:trace contextRef="#ctx0" brushRef="#br0">31464 10733 8241,'5'-9'-784,"0"-1"0,1 7 470,-1-1 1,-4 8 313,4 6 0,-3 9-75,-2 4 1,0 7 0,0 8 0,0 0 71,0 10 0,0-4-2,0-1 1,-5-2 4,0-4 1,1-2-1,4-6 0,-5-2 0,0-4 0,0-2 0,5-7 0,0-5 0,0 1 0,-6-7 0,4 2 0,-2-10 0,2-3 0,8-6 0,2 0 0</inkml:trace>
  <inkml:trace contextRef="#ctx0" brushRef="#br0">31834 10364 8147,'14'0'0,"0"0"0,1 0 0,-3 3-754,-2 6 0,1 7 452,-6 13 0,4 2 302,-4 7 0,4 0-27,-4 9 0,0-1 7,-5 2 0,0-7 80,0 6 1,0-6 7,0 7 0,-5-9-64,0-1 1,-4-6 25,4 1 1,-6-3 50,1-2 1,3-6-52,-3-3 0,1-5-3,-6-4 1,6-4-103,-1-6 1,7-1-187,-1-4 1,2-5 204,2-9 0,6-3 56,4-6 0,2 1 0,3 3 0,5-1 0,4 6 0,-2 2 0,2 7 0,-5 4 39,4 6 1,-1 0 83,2 0 1,1 8-37,-6 6 0,0 2 171,-4 8 1,3-2-101,1 1 1,-4 4 81,-6-3 1,-6-2 429,2 2 1,-3-5-239,-2 4 1,-2-4-85,-3 5 1,-9-7-445,-10 2 1,-9 0-513,-5-4 1,-4 2 148,-6-8 1,2-2-456,-6-3 0,3-2 914,2-2 0,-7-13 0,10-2 0</inkml:trace>
  <inkml:trace contextRef="#ctx0" brushRef="#br3">8133 3810 8304,'-14'-6'-1168,"0"-2"1168,-1-6 0,3-1 0,2 1 0,-2-2 954,2-3 1,-3 4-367,-1-4 0,0-2-261,0 2 0,0-5-241,-1 5 0,0-6 110,-4 2 1,3 0-196,-3 0 0,-3-1 66,-2-4 1,-3 4-31,-1 0 0,-7 1-29,-3-6 1,-3 1-165,-2-1 1,-1 2 31,-3 4 0,3 4 173,-4 9 0,4-1 152,1 6 1,7 1-102,3 4 1,3 0 105,1 0 0,1 1-133,-1 4 1,1-2 128,0 7 0,-1 4-170,1 5 0,-1 6-4,1-1 1,-1 7 33,1 3 1,-1 5-128,1-1 1,1 3-13,3 2 1,-1-1 69,6 1 1,-4 0-61,4-1 1,4-4 62,6 0 1,1-8-334,-1-1 1,2-3 99,7-7 0,0 0-1375,0-4 606,0-1 0,2-6 401,3-4 0,-2-5 251,6-9 0,-6-12 354,2-16 0,3-15 0,0-6 0</inkml:trace>
  <inkml:trace contextRef="#ctx0" brushRef="#br3">6725 3284 8336,'-12'3'-317,"2"7"0,-1 1 1281,7 12 1,-6 9-321,5 11 1,-1 7-122,1 12 1,4-1-495,-4 10 0,-1-3 305,1 8 1,-5-3 113,6-2 1,-7-8-137,1-6 0,4-8 20,1-11 0,2-10 254,-2-9-614,4-3 1,-4-8 114,10-3 1,-1-18-194,11-11 1,-3-10-247,12-14 0,6-10-25,8-13 0,-18 35 1,1 1-117,0-4 1,1 2 0,1 3-1,2 1 146,1 2 1,1 1 0,22-22-1064,-2 4 1410,4 10 0,-9 4 0,1 5 0,-7 1 0</inkml:trace>
  <inkml:trace contextRef="#ctx0" brushRef="#br4">7820 3696 8297,'-14'7'-1335,"4"-6"1419,1 4 486,0-4 1,-6-2-317,1-4 1,5 2-56,-1-6 1,5 4 83,-4-5-134,-1 1 0,1-5 32,-1-1 0,1 1-5,-5 0 0,4 4-116,1 1 1,-1 1 89,-4-1 1,0 2-220,0 7 0,-5 0 119,0 0 0,-6 2-74,1 3 0,-1 3 116,1 6 1,-3 0-136,3 0 1,4 5 26,1 0 1,3 0 41,2-5 0,1 0-72,4 1 0,-4-1 98,4 0 0,-4 5-63,-1 0 0,4 0 45,1-5 0,-1 0 26,-4 1 0,0 4-32,0 0 0,4 0 74,1-5 1,-1 5-56,-4 0 1,4 1 6,1-1 0,1-1-81,-1 5 1,-2-4 77,6 5 1,-1-5-95,1 5 1,3-7 74,-3 2 0,-1 1-10,1-1 0,-1 0-9,1-5 1,4 1 53,-4-1 0,-1 5 0,1 0 0,-1 1 9,1-1 0,2 2-56,-7 3 1,6 2 24,-6-2 1,7 3-24,-2 1 1,-1 1 23,1-1 0,0-1-10,5-3 0,0 1 8,0-6 1,0 2-4,0-2 0,0-4 26,0 4 0,5 2 1,0-2 0,4 1-24,-4-1 1,5-1 13,-6 5 0,6-4-36,-6 5 0,6 0 27,-5 4 0,1-4 10,-1-1 0,-4-4-22,4 5 1,1-5-2,-1 5 0,5-7-11,-6 2 1,6-3 8,-5-2 51,6 0 0,-8 1-40,6-1 1,-4-5 15,4 1 1,-5-1-21,0 5 0,3 1 74,-3-1 0,6-5-85,-5 1 1,4-1 2,-4 6 1,4-1-24,-4 0 1,5 0-15,-6 0 1,7-4 21,-1-1 0,-2-1 17,1 2 1,1 2-16,4-2 1,0-4 0,0-1 1,2 1 43,3-1 1,-2 4-13,7-4 0,-2 0 10,2-5 0,3 5 3,-3-1 1,2 6 3,3-5 0,-5 4 18,-1-4 0,-1 1-32,2-1 0,3-2 25,-3 6 0,1-4-17,-1 5 1,1-7-88,-6 2 0,6-2 44,-1 2 1,-2-4-53,2 4 0,-1-4 66,6-1 0,-1 2-11,1 3 1,5-4 26,4 4 0,3-3-31,2-2 1,0 0 7,-1 0 0,-4 0 3,0 0 1,-5-5-48,5 0 0,-6-1 45,1 1 1,-3-1-25,-2-4 0,1-2 33,-1 2 0,7 2-2,3-1 0,3-1 45,2-4 1,-1 0-56,1 0 1,-5-1-49,0 1 0,-7 0 55,3 0 1,0 0-60,0-1 1,-1 1 22,-5 0 0,1 0-7,-1 0 1,0-1-6,1 1 1,4 0-13,0 0 1,5-1 8,-5 1 1,0 0 13,-4 0 1,-1 0 3,1-1 1,-2 1-6,-4 0 1,3-5-1,-7 0 1,1-6-21,-1 1 1,-3-3 18,3-1 0,-3-1 7,-2 1 0,0-1 1,0 1 1,1 0-3,-1-1 0,-2 5 0,-2 1 0,2-1-133,-2-4 0,3-1 122,1 1 1,-2-1-150,-2 1 0,3-2 112,-4-3 0,-1 3-14,1-3 0,-5 1 40,0-1 1,-2 3 5,-2-3 0,0 4 29,0 5 0,-2-2-55,-2 2 0,0 2 105,-5-2 1,-1 5-84,-4-5 1,0 6 10,0-6 1,0 5 1,-1-5 1,1 5-57,0-4 0,0-1 8,0-5 0,-1 6-10,1-1 1,0 0 43,0-4 0,-2-1-14,-3 1 0,1 4 103,-5 1 1,4 5-102,-5-1 1,-1-1 106,-8 1 1,1 0-62,-6 5 1,5-1 8,-5 1 0,7 0-5,-3 0 0,4-2 29,2-3 1,-1 3-30,1-3 1,4 3 1,1 2 0,1 2-40,-2 2 1,-3-3 32,3 4 1,-7-2-19,-3 1 1,-3-2 12,3 2 1,-5 2-26,1-1 0,-3 4 13,-2-4 1,5 1-2,0-2 0,7 4 14,-2 6 0,3-5-7,1 1 0,6-1 23,-1 5 0,2 0-20,-2 0 0,-3 0-3,3 0 1,2 0 4,-1 0 0,-1 0-10,-4 0 0,2 5-2,-2-1 0,3 3 9,-9-3 1,4 3-74,2 2 1,-1 2 67,1-6 0,0 6-83,-1-1 1,1-3 67,-1 3 1,1-7 8,-1 2 1,1 1 5,0-1 1,-1 0-3,1-5 0,-6 0 6,1 0 0,-6 0 5,1 0 0,2 4-243,-2 1 0,1 0 140,-1-5 1,5 5-154,10-1 1,-3 6 79,7-5 1,5 4-1911,5-4 2079,5 6 0,11-3 0,9 6 0</inkml:trace>
  <inkml:trace contextRef="#ctx0" brushRef="#br3">9086 9710 8452,'0'-8'-453,"0"0"674,0 3 221,0 4 33,0-6-8,0 7-187,0 0-182,0 7 0,0-4-64,0 6 1,0 1 36,0 4-54,0 7 1,4-4 99,1 7 0,0-2-13,-5 1 1,5 7 88,-1-6 0,1 11-69,-5-7 0,0 4 109,0-4 0,0 1-87,0-1 0,0 5 12,0 1 1,0-1 6,0-5 1,0 5-10,0 1 0,0 5-35,0-1 0,0-2 30,0 2 1,0-5-40,0 5 0,0-6 31,0 1 1,0-3 51,0-2 0,2-1-32,2-3 1,-2 3 12,3-3 0,-4-4-67,-1-1 1,0 2-8,0-2 0,0-1-28,0-3 72,0-1 1,0 0-229,0 0 0,0-4 110,0-1 1,0-4-134,0 5 0,0-6 84,0 6 0,0-6-548,0 6 242,0-7 0,-1 5-317,-4-3-192,3-4 0,-4-1 315,6-9 0,0-5-740,0-5 0,2-5 1261,2-9 0,4-4 0,6-5 0</inkml:trace>
  <inkml:trace contextRef="#ctx0" brushRef="#br3">9157 9639 10306,'14'0'310,"0"0"0,0 0-104,1 0 0,3 0-108,1 0 1,7 0 111,-3 0 1,4 0-158,2 0 0,-2 0 40,-4 0 0,4 1-39,-3 4 0,-2-3 72,2 2 1,-2 0-124,1 0 1,0-2 109,-4 3 1,-2-2 5,7 1 1,-7-2 48,2 3 1,-2-4-47,2-1 1,-1 0 80,5 0 1,-4 0-60,5 0 0,-2 0 25,2 0 1,3 0-16,-4 0 1,4 0 1,2 0 1,4 0-24,0 0 0,0 0 7,-4 0 1,-3 0-142,-2 0 0,6-1 47,-6-4 1,4 3-44,-9-2 0,5-3 100,-5 3 0,6-6-104,-1 5 0,1-4 78,-1 4 1,3-4-46,-4 4 0,4 0 0,2 5 0,-6-4 2,1-1 0,0 0-91,4 5 1,-4 0 110,0 0 1,-5 0-65,4 0 0,-4 0 11,5 0 1,-7 0-68,2 0 1,-1 0 55,1 0 1,-4 0-30,4 0 0,2 0 28,-2 0 1,0 0 1,-5 0 1,5 0-104,0 0 1,1 0 111,-1 0 1,-1 0-98,5 0 0,1 0 76,5 0 1,-6 0-110,1 0 1,-5 0 93,5 0 0,-2 0-2,1 0 0,3 0 38,-7 0 0,1 0 1,-1 0 0,-3 0 8,3 0 1,-3 2-56,-2 2 0,0-2 144,0 3 1,1-4-109,-1-1 0,0 0 50,0 0 1,1 0-31,-1 0 1,0 0-69,0 0 0,0 0 29,1 0 1,-1 0-9,0 0 1,0 0 3,0 0 0,1-4 16,-1-1 0,0 0-55,0 5 1,1 0 40,-1 0 1,0 0 21,0 0 0,0 0-40,1 0 0,-1 0-40,0 0 72,0 0 0,1 0-9,-1 0 0,-5 5-14,1 0 0,-6-1 12,6-4 1,-1 0 6,6 0 0,-6 0-16,1 0 0,-1 0-88,5 0 1,-4 0 73,-1 0 1,1 0 6,4 0 0,-5 2-89,1 3 16,-1-4 110,6 6-84,-1-7 111,0 6 1,-5-5-52,1 4 0,-7-2 75,2 2 0,-4-2-32,-1 7-2,7-1 1,-6 5-10,4 1 0,-3-1 1,-2 0 0,0 0 10,0 0 1,0 2-14,0 3 0,0-1 77,0 5 1,0-4-83,0 5 0,0 0 28,0 4 1,0 5-24,0 0 0,-5 1 5,0-6 0,0 5 115,5 0 0,-1 7-93,-4-2 0,4 0-87,-4 4 0,3-1 82,2 12 1,0-8-134,0 3 1,0 1 104,0-2 0,0-4-230,0-5 1,0-7 66,0 2 0,0-3-67,0-1 1,0-7-39,0-3 0,0-3-782,0-2-1147,0 0 1155,0 0 1049,-6-6 0,-2 5 0,-6-5 0</inkml:trace>
  <inkml:trace contextRef="#ctx0" brushRef="#br3">9341 10790 8178,'0'14'-1240,"0"1"1558,0-1 1,8-6 51,7-3 0,0-2-134,9 1 0,1-2 36,9 3 1,2-4-101,7-1 0,-1-4 80,1-1 1,6-1-127,3 1 0,11 2 9,8-7 0,2 7-181,-33 1 1,0-1 0,35-3 169,1 1 1,-5-4 96,-5 4 0,5 0-40,0 5 1,0 0 66,5 0 1,-5 0-85,-4 0 0,-9 5 119,-6 0 1,-5 4-214,6-4 0,0 0 122,9-5 1,-4 0-187,4 0 0,-5 0 106,-5 0 1,0-5-506,-9 0 1,1-6 233,-11 2 0,-4 1-181,-6-2 0,-5 7 97,1-2 0,-8 4-1393,-2 1 462,-6 0 1174,4 0 0,-20 6 0,-3 2 0</inkml:trace>
  <inkml:trace contextRef="#ctx0" brushRef="#br3">9526 9625 8290,'0'-10'-499,"0"1"1,3-1-96,7-4 0,-1 4 594,10 1 0,4 6-57,0-2 1,9 3-47,1 2 1,8 0 442,2 0 1,12 2-114,11 3 1,7-2-278,-2 6 0,8-5 307,-8 0 1,7-2-70,2-2 0,-38 2 1,1 1-56,4-1 1,1 0-1,3 1 1,-1-1-29,-2-2 0,-1 0 0,-1 0 0,-2 0 123,37 0 1,-40 0 0,1 0-106,1 0 1,0 0-1,3 2 1,-1 1 111,-4-1 1,-1 1 0,39 1 57,-13-4 0,-2 2-434,-8 3 0,1-4 161,0 4 0,3-3-122,-3-2 1,1 0 88,-10 0 0,2-5-88,-7 0 1,1-4-751,-11 4 0,1-5 95,-6 6 756,-6-1 0,-1 5 0,-7 0 0</inkml:trace>
  <inkml:trace contextRef="#ctx0" brushRef="#br3">27071 5644 7912,'-2'-22'-197,"-2"3"0,1 5-39,-7 4 1150,7-2-187,-3 10 129,-1-11-385,6 12 1,-6 1-97,7 9 0,-1 16-119,-4 9 1,3 8 175,-2 10 0,2 2-102,2 12 1,0-4-154,0 4 0,2 1 112,2 4 1,0-2-71,5-2 0,1-6-82,4-9 83,0-9 54,0-8-297,7-13 1,-5-3 179,3-10 0,1-2 3,-1-7 0,0-8-49,-5-6 1,0-10 0,2-14-220,3-9 213,-9-13-290,15-5 0,-20-3 0,9-2 126,-1-2 1,-1-1-104,2 7 1,-1-1 0,-4 9-686,-4 3 1,2 14 387,-3 3 1,1 12-1880,-5 7 1964,0 10 1,0 4 373,0 10 0,0 9 0,0 8 0</inkml:trace>
  <inkml:trace contextRef="#ctx0" brushRef="#br3">27796 5644 7937,'-9'-14'0,"-1"-1"0,5 3-46,-4 2 314,6-2 141,-10 10 1,5 2-57,-6 10 1,-2 10 10,-3 9 1,0 7-110,-9 11 0,7 4 58,-7 6-858,3 6 567,3-5 45,-5 12 0,16-10 159,-4 6 1,11-7-484,-1-2 0,16-8-701,8-12 0,6-3 541,4-11 0,4-7-52,0-6 0,6-9-259,-1-1 1,-3-8 727,-2-11 0,-3 2 0,-1-7 0,-1-1 0,1-2 0</inkml:trace>
  <inkml:trace contextRef="#ctx0" brushRef="#br3">27910 5786 7945,'0'-22'96,"0"3"1,-5 8 55,0 1 0,-1 6 268,1-6 0,2 7-51,-6-2-297,6 10 1,-10 3-51,3 6 1,-1 7 113,2 2 0,-4 4-186,4 2 1,2-2 122,3-4-284,2 4 160,2-5 0,6 2 90,4 0 0,3-7-236,1 2 41,6-3 0,-4-2 100,5 0 41,-7 0 1,-1 1 34,-4-1-36,4 0 1,-12 2 242,4 3-235,-3-3 0,-2 4 84,0-6 1,-7 7-64,-2 3-5,-4-4-95,-7 7 0,2-11-346,-6 3 218,7-3 207,-3-2-1068,5-6 480,1-2-192,0-6 788,0 0 0,-1 0 0,1 0 0</inkml:trace>
  <inkml:trace contextRef="#ctx0" brushRef="#br3">27967 6198 7945,'19'-9'0,"0"-1"0,1 1 186,-1-5 1,-1 4-80,5 1 0,-4 1-1,5-2 1,-7-1-570,2 7 0,-8-6 208,-1 5 1,-6 1-471,6 4 614,-7 0 1,-16-7 0,-10-1 0</inkml:trace>
  <inkml:trace contextRef="#ctx0" brushRef="#br3">28009 5999 7383,'0'16'846,"0"3"1,-1 5-423,-4 9 1,-1 3-165,-4 7 1,2 1-126,4 4 1,2-11 47,-3 1 1,4-1-430,1-4 0,6-5 226,4-4 1,7-8-730,2-2 1,5-1 126,-5-9 0,6 1 622,-2-5 0,4-6 0,2-2 0</inkml:trace>
  <inkml:trace contextRef="#ctx0" brushRef="#br3">28137 6284 7948,'15'-15'-186,"-1"1"1,2 2 705,3 2 0,3-3-127,6 4 1,4-2-370,-4 1 0,7 3-50,-11 2 0,4 3-23,-9-2 1,0 2-109,-5 2 0,-1 2-425,-4 2 1,-2-1-796,-7 7 1377,0-1 0,0 6 0,0-1 0</inkml:trace>
  <inkml:trace contextRef="#ctx0" brushRef="#br3">28351 6070 7948,'-8'0'-1183,"0"0"1691,3 0-308,4 7 0,-7 1-42,3 6 1,3 0-17,-2 0 1,2 7-25,2 3 1,0 2 42,0 3 1,0-1-18,0 1 1,2-1-94,2 1 0,-1-1-125,7 0 1,-5-4-70,4 0 0,-4-7-251,4 2 1,-4-8-753,5-1 478,-7-7 668,3 3 0,-6-6 0,0 0 0</inkml:trace>
  <inkml:trace contextRef="#ctx0" brushRef="#br3">28535 6127 7332,'8'2'448,"-3"3"1,-3 2 61,-2 8 0,0 1-100,0 2 0,0 0-196,0 6 0,0-1-156,0 6 0,0-1-45,0 1 0,0-1 87,0 0 1,0-4-811,0 0 0,0-7 176,0 2 534,0-9 0,0 9 0,0-4 0</inkml:trace>
  <inkml:trace contextRef="#ctx0" brushRef="#br3">28806 5615 8007,'7'-6'456,"6"5"1,-5-6-175,6 7 0,0 3 137,1 7 1,0 1-104,4 13-146,-3-7 1,5 10 42,-7-3 1,5 7-1,0 2 1,0 1-111,-5-6 1,0 5-179,1 0 1,-8 7-194,-2-2 0,-3 3 193,-2 1 1,-8 7-550,-6 4 1,-9 5-15,-10-1 0,-3 8-2328,-7-9 2966,-6-2 0,5-5 0,-5-6 0</inkml:trace>
  <inkml:trace contextRef="#ctx0" brushRef="#br3">29545 5886 8039,'14'0'0,"0"0"-305,1 0 1,-1 4-74,0 1 1,0 6 377,0-1 0,1 2 0,-1 2 0</inkml:trace>
  <inkml:trace contextRef="#ctx0" brushRef="#br3">29403 6141 8039,'0'15'-138,"1"-6"138,4 1 0,6-7 244,13 2 0,6-4-91,12-1 1,7-6-133,4-4 1,2-2-176,2-3 1,6 1-2095,3 0 2248,4 0 0,1 0 0,0-1 0</inkml:trace>
  <inkml:trace contextRef="#ctx0" brushRef="#br3">30398 5374 8185,'0'-8'138,"0"2"1,2 6-62,2 0 1,9 0 157,6 0 1,8 0-248,1 0 1,2 0 1,8 0 0,-2 0-562,2 0 1,0-5 251,-9 0 0,-4 0 320,-11 5 0,0 0 0,1 0 0</inkml:trace>
  <inkml:trace contextRef="#ctx0" brushRef="#br3">30256 5587 8185,'0'14'-94,"0"5"-47,0 0 0,1 6 483,4-1 1,-3 8-54,2 1 0,-2 6-211,-2-1 1,0 2 47,0-2 1,-2 3 45,-2-3 1,2-4-29,-3 0 0,4-4-5,1-2 1,0 0-14,0 1 1,1-5 0,4-1 0,-2-5-80,7 1 0,-1-5-156,5-5 1,2 2-234,3-6 1,-1-2 171,5-7 1,3-9-772,7-6 1,3-5 940,7 5 0,-1-6 0,1 3 0</inkml:trace>
  <inkml:trace contextRef="#ctx0" brushRef="#br3">31336 5260 8179,'0'-28'0,"0"1"129,0 3 0,-1 0 6,-4 10 0,-3-2 162,-6 12 0,-7 0-256,-2 9 1,-10 5-138,-5 9 0,-2 3 99,2 6 1,-1 7-117,6 3 0,-1-2 140,6 2 0,1 0 0,3 5 1,-1-1 2,6 1 1,5 3-37,4 6 1,7 0-69,-1 10 1,2-2-155,2 1 1,0-7 188,0 3 0,6-11 306,4-4 0,4-5 342,5-9 0,3-12-698,6-7 0,1-6-34,-1-3 1,-1-6-411,-3-3 1,-4-9 120,-5-1 1,-3-4-6,-2 4 0,-4-2 151,-6 2 0,-8 3 115,-6-3 0,-2 4 48,-8 0 0,6 1 187,-6 0 1,6 5 24,-1-1 1,8 7-146,2-2 493,-1 4-239,3 1 0,2 0-149,10 0 1,2 4-23,8 1 0,0 0 5,4-5 0,4-5 47,5 0 1,0-6 139,1 2 0,4 1-21,0-2 1,0 6-98,-4-6 1,-5 7 310,-1-2 0,-5 4-125,1 1 0,-5 6-171,-5 4 0,2 4-101,-6 5 0,-2 8-274,-8 6 0,-1 6-126,-3-1 0,-4 5 181,4 4 184,-4-3 0,-8 12 0,-1-6 0</inkml:trace>
  <inkml:trace contextRef="#ctx0" brushRef="#br3">30355 5900 7904,'-14'0'-448,"0"0"403,0 0 1,-1 0 44,1 0 0,5 0 376,-1 0 590,7 0-551,-3-7-284,6 6 1,11-5-59,3 6 0,10-5-162,-1 0 0,11 0-598,4 5 0,4-1 687,6-4 0,2-3 0,7-6 0</inkml:trace>
  <inkml:trace contextRef="#ctx0" brushRef="#br3">30725 5047 8027,'-8'-2'250,"3"-2"0,10 2-98,5-3 0,7-1-498,2 1 1,6 0-52,-1 5 1,3-4-197,1-1 0,-1-5 593,-3 6 0,-4-7 0,-6 3 0</inkml:trace>
  <inkml:trace contextRef="#ctx0" brushRef="#br3">30825 5104 8027,'-15'22'-353,"1"-3"1,5 3 140,-1 2 1,7 4 624,-2 5 0,4 4-83,1 5 0,0 9-171,0 6 1,0 6-428,0 8 1,0-31-1,0 2 219,0 0 1,0 1 0,-3 4-1,-1-1 48,0 0 0,-1-1 0,-1-1 0,1 0 11,0-4 1,0 1-1,-1 2 1,0 0 40,1-2 1,0-1 0,-1 37 58,1-15 1,4-2-12,1-13 0,6-6-44,3-7 0,10-12-105,5-8 0,9-6-42,5-8 1,3-2-233,2-2 1,3-6 213,6-9 110,6 3 0,10-6 0,0 3 0,0-4 0,-2-4 0</inkml:trace>
  <inkml:trace contextRef="#ctx0" brushRef="#br3">31464 6042 8076,'7'-13'-224,"2"4"0,4 3 0,3 4 304,2-3 0,0 4-15,6-4 0,-1-1-4,6 1 0,4-1 30,0 1-91,0 3 0,-4-10 0,-1 4 0</inkml:trace>
  <inkml:trace contextRef="#ctx0" brushRef="#br3">31606 5815 8076,'-7'14'218,"2"0"0,-1 6-172,1 4 0,0 8-3,5 1 1,-5 5-134,1-5 1,-1 7 71,5-3 0,0 0-193,0 1 1,0-8 79,0-2 1,0-1-204,0-8 0,6-2-131,4-7 465,-4-4 0,7-6 0,-6 0 0</inkml:trace>
  <inkml:trace contextRef="#ctx0" brushRef="#br3">31678 6085 7867,'14'0'-124,"0"0"5,0 0 1,7 0-90,2 0 0,4-2-658,2-3 866,-1 4 0,-6-18 0,-1 3 0</inkml:trace>
  <inkml:trace contextRef="#ctx0" brushRef="#br3">31763 5999 6820,'0'15'187,"0"-1"1,0 2-170,0 3 1,0 3-7,0 6 0,0 2-214,0 3 1,0-7-49,0 2 250,0-3 0,0-3 0,0-1 0</inkml:trace>
  <inkml:trace contextRef="#ctx0" brushRef="#br3">32047 5957 8072,'0'14'-15,"0"0"1,-1 7-176,-4 2 1,3-1 6,-2 2 1,-3-5-279,3 5 1,-1-2-33,5 2 493,0-4 0,-7-6 0,0 1 0</inkml:trace>
  <inkml:trace contextRef="#ctx0" brushRef="#br3">32260 5303 8076,'0'-14'0,"-1"1"567,-4 3-70,4-2-514,-12 10 0,11 4 28,-2 12 0,-3 7 17,3 7 0,-1 11 20,5 4 0,0 11-148,0 3 0,5 4 41,-1 6 0,1 2-389,-5-3 1,0 2-41,0-1 0,0-4 198,0-6 0,0 1 290,0 4 0,6-4 0,2 5 0</inkml:trace>
  <inkml:trace contextRef="#ctx0" brushRef="#br3">32673 5672 7830,'-8'-22'0,"-3"-3"277,6 6 0,-4-5-27,4 5 0,-6-4-26,1 4 0,2 0-79,-1 5 0,0 4 19,-6 1 0,1 5-22,0 0 0,0 2-127,-1 2 1,6 6-136,-1 4 0,7 4 82,-1 5 1,-3 3-147,3 7 1,-1-1 76,5 0 1,6 2-21,4 4 1,-3-4 6,3 3 0,-1-8 41,6-1 0,-3-2 67,-2 2 0,1 1-19,-6-6 1,4 0 136,-4-5 1,1 5-71,-1 0 0,-4 1 100,4-1 0,-5-1 15,-5 5 1,2-4 63,-6 5 0,-1 0-129,-4 4 0,0 1-33,0-1 1,-1-4-98,1 0 0,0-7-470,0 2-886,0-10 1031,6-2 0,1-9-518,7-3 887,0-9 0,7-8 0,1-6 0</inkml:trace>
  <inkml:trace contextRef="#ctx0" brushRef="#br3">32588 6028 7830,'14'1'-137,"0"4"0,5-3 91,0 2 1,6-2 45,-1-2 0,-2 0 508,2 0 0,1-6-215,8-4 1,-3-2-524,3-3 1,-3 1 109,-1 0 1,-7 4-86,-3 1 1,-3 4-43,-2-4-239,-6 6 0,-10-4 486,-12 7 0,-7 0 0,-7 0 0</inkml:trace>
  <inkml:trace contextRef="#ctx0" brushRef="#br3">32787 5914 7830,'-10'6'0,"1"4"0,5 4 330,0 5 1,2-2 7,2 7 0,-5 1 57,1 9 1,-1-3-211,5 7 1,0-5-75,0 5 1,5-6 98,-1 1 0,6-5 235,-5-4-222,6 3 0,-3-11-14,6 3 1,-5-10 12,1-4 1,-2-5 118,1-5-341,4-3 0,-5-12 0,6-2 0</inkml:trace>
  <inkml:trace contextRef="#ctx0" brushRef="#br3">32858 6113 7830,'6'-8'330,"3"3"1,9-1-265,1 1 1,11-6-39,-2 2 1,9-4-75,-4-1 0,3 5-132,-7-1 1,1 5-674,-12-4 376,1 6-241,-4-4 716,-7 7 0,-15 7 0,-9 1 0</inkml:trace>
  <inkml:trace contextRef="#ctx0" brushRef="#br3">33014 6014 7830,'-14'0'-940,"6"1"1608,3 4 0,4-2-220,1 7 0,0 1-194,0 8 0,1 3-57,4 6 1,-3-1-103,2-3 0,-2 7-417,-2-2 1,5-3 230,-1-2 0,3-6-463,-3 1 0,0-4 308,5 0-1,-4-8-751,4-2 998,1-3 0,4-9 0,0 0 0</inkml:trace>
  <inkml:trace contextRef="#ctx0" brushRef="#br3">33298 5957 7830,'0'14'17,"0"5"61,0 0 1,0 1 101,0-1 1,0-1-137,0 5 0,0-5-381,0 1 1,0-4 201,0 0 0,0-6-631,0 1 766,0-7 0,0 3 0,0-6 0</inkml:trace>
  <inkml:trace contextRef="#ctx0" brushRef="#br3">33213 5303 7830,'0'-14'0,"0"-1"190,0 1 1,6 0-83,4 0 1,4-1 273,5 1 1,3 5-123,7-1 0,-3 6-275,-2-6 1,-2 7 40,-3-2 1,-1 4-177,5 1 0,-5 1 79,1 4 0,-4 3-141,0 6 0,-6 7 51,1 2 1,-7 10 136,2 5 0,-4 10 124,-1 4 1,-1 9-142,-4 6 1,3 12-84,0-39 1,-1 0-1,2 3 1,1 0 290,0 32 0,0 6 158,0-5 1,0 0-317,0-5 0,5-3 159,-1-7 1,6-2-79,-5-17 0,-1-2-158,-4-12 0,-1 1 24,-4-1 0,-9 1 72,-10-1 1,-3 2-202,-1 3 1,-13 4-112,-7 5 0,15-17 0,-3 1 284,-6 2 0,-1 1 0,-3-1 0,-2 0 0,-6 3 0,-1 0 0,1-2 0,-1 0 0</inkml:trace>
  <inkml:trace contextRef="#ctx0" brushRef="#br3">32588 5232 7830,'-21'-43'248,"7"0"-144,0 1 0,12-6 1,-4-1-162,-1-1 1,6 1 133,-4-8 0,2 3-405,-2-7 0,-4-4 358,-10-1 1,-3-2-12,-7 1 1,-7 6 69,-7 9 0,0 4 126,-4 10 1,-10 3-184,-4 7 0,-15 4-212,34 12 0,-2 1 0,-5 2 0,-3 2 104,-2-1 1,-1 2-1,1 1 1,-1 2 18,6 2 0,-1 2 1,-6-1-1,-2 1-46,-4 1 1,1 1 0,4 3 0,0 2 108,0 3 1,0 2 0,2 3-1,0 3-157,0 1 0,1 2 1,0 3-1,0 3 175,-1 4 0,1 2 0,4 0 1,1 3 76,1 2 0,1 3 0,1 4 0,2 4-35,6-1 1,0 1-1,-4 6 1,0 2-25,-1 6 1,1 0 0,3-3 0,1 1 54,-1 4 1,2 1-1,1 3 1,2 1-414,5-3 0,2 1 0,2 0 0,4-1 259,5-1 0,3-1 1,2-4-1,2-1 40,3-1 1,2-1 0,1-1-1,2 1-185,2-5 1,2 1 0,4 0 0,4-1 264,3-6 1,5-2-1,2-2 1,4-2-70,6-1 1,4-2-1,2 1 1,3-2 78,5-2 1,0-1-1,1 1 1,0-1-53,-1-6 0,0-1 0,2 1 0,2-1 45,5-6 1,1-2-1,5 0 1,1-2-51,5-5 0,0-2 1,-5-1-1,-2-1-7,1-3 0,-1-3 0,-3-2 0,2-3 58,5-4 1,1-3 0,1-2 0,-2-4 54,-5-3 0,-2-2 0,6-8 0,-2-3-172,-5-1 0,-1-2 1,1-5-1,0-1 58,2 0 0,0-1 1,-1-3-1,-1-2-66,-5 0 1,-1-2 0,0-4-1,-3-1 87,-5-1 1,-1-1 0,-2 0 0,-1 0-173,-2 1 0,-3-1 0,-3-1 0,-3 0-10,-3 1 1,-3 1 0,-6-3 0,-5 0-204,-1 2 0,-6 1 1,-11 0-1,-7 2 356,-6 8 0,-4 3 0,-5-5 0,-4 2 0,-7 5 0,-1 2 0,0 1 0,0-1 0</inkml:trace>
  <inkml:trace contextRef="#ctx0" brushRef="#br3">11659 9141 8419,'-28'21'-164,"-1"12"-82,1 10 0,-1 15 269,1 4 1,-5 5-509,-1 5 1,0-1 175,1 0-1655,3 0 1933,-5 0 0,8-3-475,3-7 376,4 1-17,5-24 1,-4 1 146,1-15 0,2 0 0,2-10 0,-4-3 0</inkml:trace>
  <inkml:trace contextRef="#ctx0" brushRef="#br3">11104 9767 8240,'0'28'-448,"0"7"577,0 3 1,2 3 352,3 1 1,-4 1-195,4 0 1,3-7 92,2-3 1,-1-4-260,5-6-137,-3-8 162,16-9 0,2-9-105,8-7-4,11-12 0,2-22-3304,7-13 3266,-26 23 0,1-1 0,9-7 0,2-2 0,5-2 0,-1-1 0</inkml:trace>
  <inkml:trace contextRef="#ctx0" brushRef="#br2">2631 3824 9660,'-14'-6'-289,"-1"-2"-138,1-6 313,6 0 1,-3-5 1056,6 0-411,-6 0 1,5 3-201,-3-3 1,-4 2-103,3-7 1,-2 7 2,-2-2 0,-2-2-14,-3 2 0,1 2-53,-5 7-49,5-2 0,-9 8 36,4-5 0,-6 6 107,-4-2 0,2 8-252,-7 2 0,-5 8 152,-4 1 0,-10 6-84,5 9 0,-7 1-21,7 3 0,3 5 129,2 9 0,2 10-340,3 9 0,-2-1 282,20-32 0,0 1 0,-20 30-64,21-30 1,-1-1-1,-25 30 93,1-6 1,2 0-6,8-1 0,8 1-197,7 0 1,5 0 207,-1 0 1,8-7-87,2-2 1,6-4 41,-2-1 0,5-5-102,5 0 0,4-2 111,10 2 1,-1 3-303,5-3 1,2-2 100,9 2 1,2-2-113,7 2 1,-1-1 86,1-4 1,0-3-85,-1 3 0,-1-5 129,-3-4 1,3 3-46,-3-3 0,3-4 77,2-1 1,1-3 23,4-2 0,-3-1 107,8-4 0,-3-1 30,2-3 0,-3-4 120,-6 4 0,-2-5 255,-3-5 0,4-2-266,1-8 1,1 0-84,8-4 1,1-5-53,4-9 1,-2 1-102,-3-6 0,-3 0 15,-6-4 1,-2-3-27,-3-2 1,-4-2 29,-5-3 0,-6-2-122,1 7 0,-5-5 85,5 4 1,-7-1-68,2 2 0,-3 3 86,-2-4 0,0 4 74,1 1 0,-8 6 23,-2-1 0,-3 1 139,-2-1 1,0-1-146,0 6 1,-7-2-5,-2 2 0,-5-2 30,-5-3 1,-3-3-88,-7 3 0,1-3-230,-1-2 0,-10-1-32,-4-3 0,-4 7 105,-1-2 1,-2 4-293,-7 0 1,-5 9 30,1 10 1,4 4-263,5 0 0,11 6-512,-2 0 1,11 5-742,4 0 1,6 2 1890,8 2 0,-1 6 0,1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2218 14856 8266,'-14'-5'-142,"0"1"1,4-3 694,1 3 910,6 2-731,-3-4-255,6 6-224,0 0 0,6 0-34,3 0 0,6 4-100,4 1 1,3 0 67,6-5 0,0 0-114,1 0 0,6-2 105,3-2 1,4 0-178,6-5 0,9 1 78,9-1 0,-1-2-26,1 6 0,-6-5 185,2 6 1,-4-1-104,-1 5 0,9-5-67,10 0 0,-2 1 29,-31 3 0,0 2 1,37-1-105,1 0 0,-5 0 133,-10 0 1,15 0-119,-1 0 0,-37 0 0,1 0-60,-1 0 1,-1 0 0,37 0 82,-3 0 1,2 0 37,-3 0 0,-32 0 0,1 0-46,-1 0 0,0 0 0,1 0 0,0 0-14,-1 0 0,-1 0 1,0-1-1,0 0-3,-2-1 1,1-1 0,1 3 0,1-1 3,0-1 1,-1-1-1,1 0 1,1 0 23,3 1 0,1-1 0,-2-2 1,0 0-175,-1 3 0,0 0 0,-2-3 0,0-1 173,-2 1 1,-1 0 0,1-1 0,0 0-9,6-2 0,1 1 0,-1 0 0,1 0 80,2 0 0,-1 0 1,-5 0-1,-1 0-74,-2 0 1,-1-1-1,0 1 1,0 0 63,0 0 0,1 0 0,3 2 0,0 1-72,1-1 0,0 0 0,0 3 0,-1-1 0,-4-1 0,0-1 0,2 3 1,-1 1 21,34-4 1,-34 4 0,1 0-10,38 1 0,-36 0 1,1 0-20,0 0 1,0 0-1,-3 0 1,-1 0-4,35 0 0,5 0-64,-39 0 0,1 0 0,2 0 0,2-1 69,2-2 0,1 1 0,-1 1 0,-1 0-32,-3-1 1,0 0 0,1 1 0,-1 0 29,-2 1 1,0 0 0,2-2 0,1-1 0,4 1 1,0 0 0,-2-1 0,0 1 19,-3 2 1,0 0 0,0 0 0,0 0 21,36 0 1,-37 0 0,0 0-15,1 0 0,0 0 0,3 0 0,-1 0 70,-2 0 0,0 0 1,0 0-1,-1 0-6,36 0 1,-39 0 0,0 0-43,35 0 1,-33 0-1,1 0-31,-1 0 0,-1 0 0,2-1 0,1 0 29,-2-1 1,-1 0 0,37 0-62,-3-3 1,-7 4 35,2 1 0,2 0-146,8 0 1,-4-5 57,-6 0 1,-8 1-92,-6 4 1,-1 0 24,-9 0 0,-6-5 165,-8 0 0,-3 0-661,-1 5 0,-7 2-137,-3 3-76,-4-4 0,-2 12 998,-3-4 1,-4-2 0,-6-1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57D200"/>
    </inkml:brush>
    <inkml:brush xml:id="br4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4223 5630 7889,'-1'-8'154,"-4"3"144,3 3-144,-4 2 0,6 7 144,0 2 1,0 5-133,0 5 0,0 4 25,0 5 1,0-4 239,0-1-211,6 1 0,-4 5 1,3-1 1,1 5-20,-1 0 1,1 2-53,-1-2 1,-4 2 62,4 3 1,1 9-58,-1 1 1,4 7 32,-4 7 0,5 2-163,-6 7 1,3-1 159,-2-4 0,-4 8-450,4-2 1,1 3 297,-1 1 1,1-5 126,-1 0 0,-2-6-23,7-8 1,-6 0 20,6 0 1,-5-2 117,4-3 1,-6 8-123,2-3 0,-3 3 154,-2-3 1,0-2-106,0-3 1,0 2-128,0-7 1,0-1-101,0-8 1,0 2 69,0-7 1,0 5-199,0-5 1,4-6 21,1-8 0,4 1 186,-4-1 1,5-5-269,-6-4 1,6-5-1080,-5 4 659,-1-6 1,-4 2-348,0-10 1,0-3-447,0-6 0,0-8 1424,0-6 0,7-13 0,1-10 0</inkml:trace>
  <inkml:trace contextRef="#ctx0" brushRef="#br0">4337 5488 10848,'19'0'620,"0"0"1,6 4-217,-1 1-136,9 6-164,3-9-18,7 4 0,4-6 86,1 0 1,-1 2-184,-4 2 1,-1-2-120,1 3 346,6-4-193,-5 6 1,12-4-159,-4 6 1,3-4 81,2 4 1,0-5-24,0 0 1,-7 3 159,-2-3-920,-4 1 863,5 1 1,3-4 26,9 3 0,-1 1 40,7-1 0,-1-1-17,5-4 0,-6 5 86,-3 0 1,1 0 197,-2-5 1,14 0-174,1 0 0,-36 0 1,2 0-71,0 0 0,1 0 1,38 0 131,-1 0 0,-1 0-94,-34 0 0,0 0-770,3 0 1,1 0 635,4 0 0,1 0 0,1-3 1,1-1-66,-4 0 1,0-1 0,0 0-1,0 0-221,2-2 1,1 0 0,-2 4-1,0 0 239,8-4 0,1 0 0,-6 2 1,-1 0-79,-3 1 0,0-1 0,3-1 0,1 1 48,3 2 1,0 1-1,-2-3 1,0 0 40,2 3 1,0 0-587,-4-1 0,-1 1 627,-4 2 1,0 0 0,2 0 0,2 0 127,0 0 1,1 0-165,1 0 0,0 0 10,-2 0 1,-1 0 66,0 0 0,0 0-66,-3 0 1,0 0 0,5 2 0,2 1-74,2-1 0,0 0 1,0 1-1,-1-1 56,-1-2 0,0 0 1,3 2-1,0 1-90,-1-1 1,0 1 0,3-1 0,0 0 81,-1-1 1,1-2-1,-2 2 1,0 0-77,-3 1 0,0 1 1,5-2-1,0 1 47,3 3 0,-2-1 0,-3-1 1,-1-1-7,-4 3 0,-1 0 1,-1-3-1,0 0 23,1 3 1,1 0-1,-2-3 1,1 1-10,3 1 1,0 1 0,-4-3-1,0 1 102,-6 1 0,1 1-84,3 0 1,2 0-1,-1-1 1,2 0 58,5-2 1,0 0 0,-2 1 0,-2 1-55,-2-2 0,-1 0 1,1 2-1,1-1 20,0-1 0,1 0 0,2-1 0,1 0-14,-1 1 1,0 1 0,0-2-1,0-1 104,-7 0 0,-1 0 0,3 2 0,-1 1-104,-4-1 0,1 1 0,3 2 0,0-1 4,2-1 0,-1-1 1,-3 3-1,-2 0 12,-4-3 1,-1 0 0,1 3 0,0 0 129,-3-3 0,0 0 0,3 3 0,0 0-83,2-2 0,0-1 1,-3 0-1,1 0-52,0-2 0,-1 0 0,0 2 0,0 1-112,34 2 0,0 0 704,-5-5 1,9 0-569,1 0 1,-38 0 0,-1 0 5,34 0 0,-2-5-19,-7 0 0,-4 0 326,-6 5 0,-1 0-479,1 0 1,-5-1-25,1-4 1,-8 4 342,3-4 0,-6 3-343,-4 2 0,-3 0 869,-6 0 0,-6 0-453,1 0 1,-7 0 93,2 0 0,-3 0-278,-2 0 1,-4 0-2,-1 0 0,1 0-58,4 0 1,-5 0-251,1 0 146,-7 0 8,10 0-41,-12 0 147,6 7 0,-7 0-49,0 8 1,0-6 133,0 1 0,1 1-108,4 8 0,-3 1 15,2 4 0,-2 3 56,-2-4 1,0 6-51,0 4 1,-2-1-10,-2 5 0,2 1 9,-3 5 0,2 4-29,-2 1 1,2 6 16,-6-2 1,6 1 35,-2 0 1,-2 2-19,3-3 1,-1-2-12,5 3 0,0-1-119,0 5 1,0-1 103,0 1 1,0 0-234,0 0 1,0-2 127,0-3 0,0-1-516,0-4 1,-5-2-140,1 2 1,-8-4-1252,3-5 2020,-4 3 0,-1-5 0,0 7 0</inkml:trace>
  <inkml:trace contextRef="#ctx0" brushRef="#br0">4337 7890 8362,'-8'0'613,"2"0"-299,6 0 0,1 0-101,4 0 1,3 0 8,6 0 1,2 0-110,3 0 0,3 2 65,6 2 0,2-2-82,4 3 0,-4-4 77,3-1 0,2 0-131,-2 0 0,5 0 63,-5 0 0,2 0 48,-2 0 1,-2 0-44,7 0 0,2 0 9,7 0 1,4 0-56,6 0 1,10 0 64,5 0 1,-3-1-145,-3-4 1,-2 2 146,7-7 0,3 2-153,-32 4 0,1-1 0,1-1 0,1 1 207,-2 2 1,-1 1 0,35-3-46,-10 5 0,-1 0-151,5 0 0,0 0 225,0 0 0,5 2-130,0 3 1,5-4 95,-30 2-58</inkml:trace>
  <inkml:trace contextRef="#ctx0" brushRef="#br0">7137 7876 14663,'4'0'-2,"39"0"-23,0 0 0,2 0-58,2 0 0,1 0 0,2 0 0,1 0 5,-1 0 1,-1 0 0,-1 0 0,-1 0 53,34 0 1,-1 0-25,1 0 0,-41 2 0,0 1 53,5-1 0,1 0 1,-5 3-1,0 0 99,-1-3 0,0 1 1,34 3-40,2-1-1,-1-2 45,0 6 1,-33-7-1,0-1-81,3 2 1,0-1 0,0-1 0,0 0 6,-2-1 0,0 0 1,37 0-112,1 0 1,-41-3 0,2-1 77,3 0 0,0-1 0,-1 2 0,0 0-100,4 0 0,-1 1 0,-5-1 1,-2 0 8,1 0 1,-1 1-1,32-8-99,-5 6 0,2-1 129,-2 5 1,2 0 14,2 0 0,-6 0 19,-3 0 0,-9 1 29,0 4 0,-8 2 393,3 2 0,2 2-431,2-6 0,7 4 119,7-4 1,1 0-45,8-5 1,-11 4-37,-3 1-350,-6 0 348,15-5-69,-12 0 1,17 0-45,-4 0 0,3 0 0,-3 0 95,-6 0 1,-2 5 29,-6-1 0,1 1-44,4-5 1,3 0 28,6 0 1,0 5-27,0 0 1,-6-1 64,-4-4 0,-5 2-42,1 3 1,-4-4 100,9 4 1,3 1-68,1-1 1,0 0-9,5-5 1,-9 1-75,4 4 0,-6-3 65,-3 2 0,7-4-137,2-4 0,3 1 78,2-7 0,-1 5 24,-4-4 0,-2 4-2,-8-4 1,1 6 156,0-2 1,0-2-78,0 3 1,4-1 18,1 5 0,-5 0-68,-5 0 1,-1 0 48,1 0 1,-3 0-73,-7 0 0,3 5 58,2-1 0,-1 1-146,6-5 0,-5 0 61,5 0 1,-6 0-7,2 0 1,-9 0 258,-1 0 1,-6 0-189,1 0 1,-8 0 1279,-1 0-1099,0 0 215,-2 0-399,-2 0 32,-6 0 0,5 0-12,0 0 38,0 0-107,2 0 0,-5 0 89,3 0-2,-4 0-121,6 7 0,-5-6 114,3 4-90,-4-4 62,0-1-21,-7 0 98,4 0-86,-4 0 0,0 0-10,5 0 9,-12 0 1,10-1 84,-6-4 1,1 4 418,-1-4-432,-3 3-36,10-4 1,-4 3-282,6-7 271,-6 7 0,5-3-126,-4 6 1,4-5 125,1 0 1,2-1-409,3 1 260,-3 4 0,4-10 27,-5 6-19,-1 0 223,0 5-75,-6-6 30,5 4-63,-12-4 1,7 6-5,-3 0 16,-4 0 1,6-2 12,-7-2 112,6 2 0,-4-6-130,2 3 1,-1 4 316,2-4-198,-3-3 0,4 5-33,-6-6 1,0 4 8,0-5-58,0 7 1,2-8-135,2 6 0,-2-6 101,3 2 0,-2-4-292,2-1 1,-2-7 85,6-2 1,-6-4-494,2-2 1,-2-7 74,2-7 0,-3 1-126,2-6 0,-7-1-936,-1 2 1,-9 4 1660,-1 5 0,-7 1 0,-7-6 0</inkml:trace>
  <inkml:trace contextRef="#ctx0" brushRef="#br0">6057 5672 8669,'5'16'383,"0"3"1,1-3-96,-1 3-214,-4 3 0,10 0 33,-6 7 0,5 1 69,-6 3 1,6 5-25,-5 9 1,-1 11 340,-4 14-561,3-31 0,1 1 0,-3 7 0,-1 0 171,3 3 0,-1 0 1,-1 4-1,0-1-280,-1-1 1,0 1-1,0 3 1,0-1 202,0 0 1,0 0 0,0 0-1,0 0 53,0-7 1,0-1 0,0 4 0,0-1-281,0-7 0,0 0 0,0 1 0,0-1 180,0 31 0,0-11-109,0-8 0,0-15 105,0 1 0,0-11 431,0-4 1,0-1-456,0-8 1193,0-7-1041,0-5 322,0-7 1,0-7-3321,0-2 2916,6-10 1,8-3-1,8-7 1</inkml:trace>
  <inkml:trace contextRef="#ctx0" brushRef="#br0">7934 5601 8321,'0'14'144,"0"7"7,0 3-115,0 9 164,6-3-26,-4 17 0,4-1 19,-6 16 1,0 4-17,0 10 1,0-33-1,0 1-155,0 5 0,0 1 1,0 2-1,-1 1 250,-1 1 1,-1 1-396,-1 1 0,0 0 0,-1-5 0,0 0 322,1 4 0,-1-1 0,1-3 1,0-1-45,0 0 0,-1 0 0,-1-4 0,1 0-207,2-5 1,1-2-1,-3 27 252,5-9 1,0-11-419,0-3 0,0-8 187,0-12 0,2-4-486,2-9 0,0-4-164,5-6 0,-4-8 951,4-6 1,1-7 0,4-7 0</inkml:trace>
  <inkml:trace contextRef="#ctx0" brushRef="#br0">9484 5615 8101,'0'-7'-471,"6"0"1,-4 14 972,2 2 1,-1 12-157,2 7 1,-3 2-255,3 8 0,1 5 58,-1 4 0,4 8 25,-4 2 0,6 8-310,-2 11 0,-5-34 0,0 1 214,1 4 1,0 1 0,-1 1 0,0 1 28,0 2 0,1 1 1,-1-4-1,-2 1-2,-1 4 1,-2 1 0,1-3 0,0 0-191,0 5 0,0 0 0,0-3 0,0-1 207,1-2 0,-2-2 0,1-4 0,-1 0 48,-2 0 0,1 0 1,1-1-1,1-1-254,-3 2 0,1 0 1,1-3-1,0-2 269,1 26 1,0-10 33,0-14 1,0-5 241,0-9-2008,7-6 518,-6-8 1,5-9 1276,-6-10 1,0-9-1,0-8 1</inkml:trace>
  <inkml:trace contextRef="#ctx0" brushRef="#br0">11190 5687 8258,'0'14'-239,"1"6"199,4 4 0,-3 4 1197,2 6-685,-2 2 0,-2 10-23,0 6 1,-6 9-316,1-21 0,0 1 0,2 8 1,0 2-384,0 7 1,1 2 0,-1 2 0,0 1 405,0 1 1,1 0-1,-1 0 1,1 0-20,2 0 1,0 0 0,0-2-1,0 0-33,0-2 1,0-1-1,3-1 1,1-1-68,0-6 1,1-2-1,1-1 1,1-1-8,0-6 1,0-2-1,9 32-273,3-9 1,-3-16-403,3-9 1,-5-5 363,-5-3 0,-2-7-1854,-7-3 1107,0-4 1347,0-7 1,-13 5 0,-3-5 0</inkml:trace>
  <inkml:trace contextRef="#ctx0" brushRef="#br0">12882 5786 8095,'-8'6'-528,"1"9"733,7 8 0,0 12 935,0 8-795,0 6 1,0 17-461,0 10 1,0-32-1,-1 2 251,-1 5 1,-1 2-1,2 3 1,1 0-173,-3 1 0,1 0 0,1 3 1,0 2 151,1 4 0,0 0 1,-2 1-1,0-1-300,-1 0 1,1 1 0,-1-1 0,1 0 454,2-3 1,0-2-192,0-4 1,0-1 0,-2 0 0,-1-1-22,1-7 1,0-1-1,-1-2 1,2 0-130,3-4 1,1-2 0,0 32 11,7-9 0,-5-5 142,4-5 1,-4-5 189,4-9 166,-6-9-3095,4-9 2655,-1-25 0,-11 2 0,4-17 0</inkml:trace>
  <inkml:trace contextRef="#ctx0" brushRef="#br0">7806 7378 7473,'8'15'1140,"3"0"-396,-6 4-440,-1 3 1,-4 7 18,0-1 1,-1 7-36,-4 3 0,-1 5-123,-4 4 1,-1-3-163,6 4 0,-4-4-3,4-2 0,-6 1 0,3 0 0</inkml:trace>
  <inkml:trace contextRef="#ctx0" brushRef="#br0">4763 6596 7456,'-6'8'235,"4"7"247,-2-1 1,2 2-159,2 7 0,0 7-56,0 8 0,0 6 282,0 9-366,0-1 1,5 11 100,0-6 1,1 4-83,-1 1 1,-4 0-76,4-6 1,-2-7 84,2-6 1,-2-7-130,7-7 1,-7-12 270,1-3-74,4-9 1,-4-6-17,5-14 0,-1-7 171,1-11 0,4-8-446,-4-6 1,4-7 77,1 2 1,1 1 170,-1-1 1,0-5 28,0-4 0,-1-1-955,-4 5 0,4 5 367,-4 0 1,-1 11-155,2-2 1,-2 10-119,1 0 1,4 9-1162,-4 5 569,4 3 1,1 4 1183,0 2 0,1 10 0,-1 8 0</inkml:trace>
  <inkml:trace contextRef="#ctx0" brushRef="#br0">5034 7364 8134,'-15'0'185,"7"0"505,2-6 1,8 4-315,2-3 0,6-1-150,9 1 0,3-4 14,6 4 0,6-9 15,-1 4 0,5-8-1454,-5 8 823,0-6 0,-6 10-156,-3-4 0,-4-1 532,-6 7 0,1-1 0,-1 5 0</inkml:trace>
  <inkml:trace contextRef="#ctx0" brushRef="#br0">5119 7194 7706,'-8'14'694,"2"2"207,6 2 0,-5 6-289,0 9 0,0 4-18,5 5 0,0 4 233,0-3-496,0 3 1,7-21-176,2 3 0,5-6 42,5-3 1,3-1-514,7-14 1,1 1 261,3-5 1,-1-8-1253,6-6 1,-7-2 1304,2-7 0,-3-1 0,-1-5 0</inkml:trace>
  <inkml:trace contextRef="#ctx0" brushRef="#br0">6498 6639 8111,'-5'-14'-430,"0"0"571,1 6 1,4 3 251,0 10 0,1 4 575,4 10-579,3 10 0,1 13-32,1 10 0,-5 5-119,4 5 0,-1-8-5,1 2 1,4-8 33,-3-1 1,2-9-192,2-5 0,1-11 107,-1-7 0,0-3 78,0-7 1,1-3-5,-1-12 1,0-7 23,0-16 1,0-4-393,1-5 1,4-12 97,0-3 1,4-8-601,-4 4 0,0 2 352,-5 12 1,-6 1-368,-3 13 0,-3 6-201,-2 8 0,-2 10-1389,-3 4 2218,-3 16 0,-18 5 0,-4 12 0</inkml:trace>
  <inkml:trace contextRef="#ctx0" brushRef="#br0">6697 7151 8111,'9'0'-60,"1"0"0,1 0 86,8 0 0,-2-6 604,7-4 1,0-4-174,4-5 1,1 2-664,-1-7 0,-1 6 139,-3-1 1,1 4 159,-6 0 0,-2 6-894,-7 0-1235,2-1 2036,-10 2 0,4-4 0,-6 4 0</inkml:trace>
  <inkml:trace contextRef="#ctx0" brushRef="#br0">6981 6923 8111,'-6'8'0,"-2"10"166,-6-4 0,4 10 316,1-1 1,1 4-13,-1 2 0,-2 1-156,6 3 1,-2-5-259,3 1 0,2-1 116,-3-4 0,4-4-109,1-1 0,6-3 76,4-2 0,2-1-798,2-4 1,1 2 53,-1-6 1,0 0-304,0-5 1,5 0 248,0 0 1,0-6 658,-5-4 0,1-6 0,-1 2 0,0-3 0,0 7 0,-4 2 0,-1-1 42,1 6 0,4-8 125,0 6 1,-4-1 114,-1 1 1,1 2 188,4-7 0,-5 2-248,1-1 0,-5 1-318,4 3-11,-6 4 0,3-7 39,-6 3-497,0 3 0,-6-4 233,-3 6 0,-4-5 114,-1 1 0,4-6 217,1 5 0,-1-6 0,-4 2 0,5-2 123,-1 1-70,7-2 547,-10 4-221,12 0 234,-5 2 0,6 12-213,0 3 0,0 9-251,0 1 0,0 6-81,0-1 0,0-2-257,0 1 1,0-4-245,0 5 0,0-7 111,0 2-325,0-3 174,0-2 473,0-6 0,6-1 0,2-7 0</inkml:trace>
  <inkml:trace contextRef="#ctx0" brushRef="#br0">7308 7094 8111,'15'-8'0,"-6"2"511,1 6 0,-6 1-92,6 4 1,-7 9 177,2 10 0,-5 9-467,-5 5 1,3 0-715,-2 5 1,2-9 583,2 9 0,0-10 0,0 2 0</inkml:trace>
  <inkml:trace contextRef="#ctx0" brushRef="#br0">8446 6554 8100,'0'-8'57,"-7"2"1,6 13 116,-4 8 0,2 12 150,-2 10 0,4 8 232,-4 7 1,3 1-198,2 14 0,0-12-35,0 2 1,0-10 37,0 1-125,7-10-126,-6-4 1,12-11 171,-4-5-47,-2-2 18,5-8-69,-4-1 1,6-9-63,1-3 1,-1-4-239,0-10 1,2 1-16,3-5 0,-3-1-143,3-4 1,-4 1-1701,0 3 1298,-7-3 1,3 11 674,-7-3 0,1 4 0,-5 0 0</inkml:trace>
  <inkml:trace contextRef="#ctx0" brushRef="#br0">8531 7108 8100,'6'8'833,"-2"3"-226,5-6-443,1 0 1,10-7 73,4-3 1,4-3-71,5-6 0,2-6-140,3-4 1,2 2-109,-7-2 1,0 5-348,-5-4 0,-6 5-1027,-3-1 1016,-9 3 1,1 7 437,-6-1 0,6 1 0,-3-5 0</inkml:trace>
  <inkml:trace contextRef="#ctx0" brushRef="#br0">8830 6881 8099,'-7'16'193,"-2"2"0,1 0 355,-2 6 1,6-1-222,-6 6 0,7-1-45,-2 1 0,-1-1-83,1 0 0,1 1-120,4-1 1,0-1-100,0-3 0,0 1-372,0-6 1,0 0-1003,0-5 574,0-6-560,0 5 715,6-5 665,-5 0 0,12-2 0,-5-6 0</inkml:trace>
  <inkml:trace contextRef="#ctx0" brushRef="#br0">8815 7265 8099,'8'-8'0,"5"-5"-519,-4 4 268,4-4 247,1-1 0,5-2 344,0-3 1,6 3-233,-1-3 0,-3-1-169,-2 1 0,-4 0-211,0 5-213,-1-1 1,-1 1 484,-4 0 0,4 0 0,-5-1 0</inkml:trace>
  <inkml:trace contextRef="#ctx0" brushRef="#br0">9000 6994 8095,'-14'7'-541,"5"1"216,-1 6 1528,7 6-743,-3-4 0,1 11 233,0-3-673,0 3 64,5 1 0,0 1-60,0-1 1,0-4 154,0-1-275,0-5 1,0 2-299,0-6 0,2-1-383,3-3-562,-4 2 1339,12-10 0,-5-2 0,6-8 0</inkml:trace>
  <inkml:trace contextRef="#ctx0" brushRef="#br0">9100 6994 8086,'9'0'298,"1"0"0,-6 2 193,6 3-315,-7 3 1,3 7 11,-6 4 1,0-3 29,0 3 0,0 2 17,0-2 1,0 4-1,0-4 0,-4 0-178,-1-4-1,0-1 118,-1 0-51,4 0 54,-4 0 0,6-4-190,0-1 0,6-6-49,4 2-67,2-3 1,9-2-276,3 0 0,9 0 404,5 0 0,9-7 0,4 0 0</inkml:trace>
  <inkml:trace contextRef="#ctx0" brushRef="#br0">13792 6525 7949,'-15'0'0,"1"0"261,0 0-1,6 0 576,2 0 200,18 0 1,4 0-666,13 0 1,1 0-182,3 0 0,3-6-54,7-3 0,4-4-101,1-1 1,4 6-1793,-5 3 913,1 3 469,-12 2 375,-8 0 0,-1 0 0,-5 0 0</inkml:trace>
  <inkml:trace contextRef="#ctx0" brushRef="#br0">14062 6639 7949,'-10'0'463,"1"0"-15,6 0-73,-10 6 0,11 9 209,-2 8 0,-3 12-144,3 8 1,-1 7 53,5 12 1,0-4-828,0 4 0,0-4 149,0-1 0,1-2 184,4-2 0,-3-11 0,4-7 0</inkml:trace>
  <inkml:trace contextRef="#ctx0" brushRef="#br0">6797 7862 8073,'-15'8'-32,"1"4"0,1-9 219,4 7 292,3-7-1,6 3-372,0-6 1,3 0-77,6 0 1,9 0 107,15 0 0,16-8-161,12-6 0,7-5-174,3-4 0,-1-1-46,-4 10 0,5-2-116,0 11 0,1 0 0,5 5 0</inkml:trace>
  <inkml:trace contextRef="#ctx0" brushRef="#br0">5588 6383 8133,'-6'-8'369,"4"-4"0,2 10-86,10-3 1,10 4 76,9 1-225,5 0 1,9 0 90,0 0 0,4 0-21,0 0 0,6 0 0,-6 0 1,3-7-32,3-2 1,0-4-180,14-1 0,-3 1-1886,3 4 1686,-10-4 1,-10 12-724,-9-4 0,-5 3 470,-9 2 1,0 2-372,-10 3 829,3-4 0,-15 18 0,4-3 0</inkml:trace>
  <inkml:trace contextRef="#ctx0" brushRef="#br0">6555 6184 8133,'14'6'-1144,"0"2"991,0 0 1,1 3 743,-1-6-282,0 6 1,0-9-3,1 2 1,-6 3-78,1-3-132,-7 1-6,3 2 1,-6 0-29,0 8 1,-6 0-161,-4 4 0,-7 2-687,-2 3 571,-6 2 1,2-3-51,-5 5 151,0-6 111,-1-1 0,1-7 0,-1 0 0</inkml:trace>
  <inkml:trace contextRef="#ctx0" brushRef="#br0">6185 5928 8133,'-6'-14'-822,"4"6"1197,-4 2-158,6 6 1,0 1-29,0 4 0,5 3-19,-1 6 1,6 2-62,-5 3 0,-1-2-17,-4 7 1,5-2 140,0 2-138,0 3 0,-5-11-62,0 2 0,0-2 95,0-2 0,0-4-257,0-1 148,0-5 0,-2 7-57,-3-7 1,4 0 104,-4-9 0,3 0-253,2-9 1,0 1-18,0-10 1,8-1 111,6-5 1,7-4-69,7 0 0,-1 0 95,-3 4 1,3 3-174,-3 2 1,-2 5-58,1 9-625,-5 4 919,2 6 0,1 6 0,1 2 0</inkml:trace>
  <inkml:trace contextRef="#ctx0" brushRef="#br0">7479 6170 8081,'-14'0'-950,"0"6"1587,-1-4-141,7 4 165,2-6-492,6 6 0,8 1 48,6 2 1,13 4 343,11-4-390,3-2 0,6 1 23,1-4 1,6-2 13,-2 3 0,3-5-134,2-5-1477,6 3 1559,8-10 0,2 4-408,3-6 200,-10-1-207,-3 7 1,-14-3-303,-6 7 0,-8-1 261,-12 5 1,-2 0-149,-7 0 1,-5 2 28,1 2 419,-7 4 0,3 6 0,-6 1 0</inkml:trace>
  <inkml:trace contextRef="#ctx0" brushRef="#br0">8161 5857 8042,'-7'-14'-67,"0"6"60,7 2 83,0 6 55,0 0 0,5 8-129,0 6 0,4 2 98,-4 7 1,0 1-144,-5 4 0,0 1 74,0-1 1,0-4 85,0 0 91,0-7-30,0 4-103,-7-7 204,6-6-122,-12-8 1,12-10-130,-4-9 0,3-3 86,2-6 1,11-1-262,3 1 0,10-7-36,0-3 230,3 3 1,1 5-212,1 7 1,-3 7-1736,-2 2 1899,3 0 0,-5 12 0,7-4 0</inkml:trace>
  <inkml:trace contextRef="#ctx0" brushRef="#br0">9171 6213 7864,'9'1'-342,"1"4"1,-1-2 1033,6 7 1,10-1-267,3 5 0,12-6-157,2-3 0,3-4-88,7-1 1,0-1 111,5-4 1,-4-4 162,4-10 1,2 3-514,7-3 1,0 3 104,-9 2 1,-3 6-482,-11 3 0,-7 4-1012,-3 1 1,-9 0 1444,-5 0 0,-3 0 0,-2 0 0</inkml:trace>
  <inkml:trace contextRef="#ctx0" brushRef="#br0">9782 5743 8198,'0'10'-868,"0"-1"596,0 1 1,0 4-55,0 0 926,0 1-226,0 5-167,7-4 0,-4 9-75,6-6 0,-4 5-11,4-5 1,-5 4 2,0-4 0,-2 0 171,-2-4-157,0 5 0,0-4-47,0 3 1,0-8-6,0-2 0,-2-5 137,-2 0-96,2-2-111,-4-8 1,1-2-93,0-7 1,2-7 113,8-6 1,3-5-124,6-5 0,5-2 97,0 7 1,8 0-22,1 5 0,1 5-194,4 4 0,-3 10 203,-2 4 0,7-3 0,1 0 0</inkml:trace>
  <inkml:trace contextRef="#ctx0" brushRef="#br0">10863 6255 8091,'-8'0'-457,"2"0"1008,6 0 1,6 0-197,3 0 0,6 5 110,4 0 0,9-1-165,10-4 0,11 0 0,8 0 0,6-1-1136,8-4 1072,6-3-60,-4-6 1,-5 0-647,-6 0 395,-7-1 0,7 7-637,-10 4 498,-3-4 0,-13 6-240,-3-2 1,-4 4-473,-6 4 0,-2-2 184,-7 3 742,-6 2 0,-16 1 0</inkml:trace>
  <inkml:trace contextRef="#ctx0" brushRef="#br0">11446 5843 8091,'-10'-8'-391,"1"3"1,6 5 545,-2 5 1,3 3 379,2 6 0,2 7-296,3 2 1,-2 0-116,6 0 1,-1 1-38,2 4 62,2 1-37,-4-1 0,0-4-42,-3 0 55,3-7 0,-7 8 89,4-6-192,-3-6 110,-2-1 181,0-10-31,0 4 1,0-7-250,0-4 0,4-9-143,1-10 0,6-9 79,-1-5 1,9-5-150,4-4 1,6 1 191,4-6 1,3 8-538,7 1 0,0 2 299,-1 8 0,1 0 1,-1 4-1</inkml:trace>
  <inkml:trace contextRef="#ctx0" brushRef="#br0">12526 6426 7991,'-14'-6'-251,"0"4"0,4-4 1226,1 6-709,6 0 0,0 0-79,12 0 1,2 0 27,13 0 0,1-2 27,8-3 0,4 4 301,5-4-328,7 3-214,2 2 1,12-4 98,3-1-1507,4 0 1333,1-1 0,-6 4-260,-4-2 0,-13 2 133,-6 2 0,-9 2-91,1 2 0,-11-2-432,-4 3-550,-3 2 1343,-8 1 0,5 7 0,-5-1 0</inkml:trace>
  <inkml:trace contextRef="#ctx0" brushRef="#br0">13052 6014 7991,'0'-15'-207,"0"7"-40,0 2 0,0 8 756,0 2-220,0 4 1,7 13 111,2 3-157,-3 2-70,7 9-27,-11-5 1,6 7 57,-4-4 1,-2-5-12,3 1 0,-2-3-9,2-7 1,-4 0 83,4-4 8,-4-8-92,-1 0-449,7-26 1,1 0-429,6-19 568,6-6-252,3-7 0,10-4 24,0 3 0,11-2 72,-1 7 280,15-7 0,1 10 0,-24 19 0,1 1 0</inkml:trace>
  <inkml:trace contextRef="#ctx0" brushRef="#br0">11517 3966 8215,'0'-8'-179,"0"2"89,6 6 1,2 2 936,6 2-332,0 11-375,1 0 1,4 8-314,0-4 301,12-4-112,-7 6 0,11-2-138,-7 0 1,-1 0-64,-3-5 0,-2 0-1023,-3 0 1208,-10 1 0,10-1 0,-11 0 0</inkml:trace>
  <inkml:trace contextRef="#ctx0" brushRef="#br0">11986 3767 8412,'0'15'569,"0"0"-227,0 4 1,0 3 94,0 7 0,-6 6-222,-4 3-92,-2 3 0,-4 3 51,-3 3 0,-3 4-149,-7 6 0,1 1-2091,-1 4 2154,-5 9 0,2 1-236,13-34 1,0 0-1,3 1 1,1 0 147,-2-1 0,0-1 0,-1 2 0,0-2 0,-18 34 0</inkml:trace>
  <inkml:trace contextRef="#ctx0" brushRef="#br0">2190 9454 8130,'-6'-22'672,"-4"3"1,4 8-869,1 1-680,-3 1 3051,7-5-872,-6 6-807,7 1 0,0 9-119,0 3 1,7 3 87,2 6 0,4 6-134,1 4 0,0 8-91,0 1 0,-1 11-35,-3-1 1,1 4 48,-7 0 1,6 10-197,-5 10 1,-1-3 135,-4 3 1,0-12-164,0 2 0,2-11 58,3-4 0,-4-7 182,4-11 581,-4-4-548,6-12 0,-1-14 46,4-13 0,2-11-105,-2-3 0,2-13-570,3-1 1,-1-12 282,0-2 1,2 1-868,3 7 1,-3 1 247,3 10 1,-1-1-114,-3 15 1,2-1-790,-7 15 1,-3-2-69,3 11 366,-7 1 1,3 5 1264,-6 4 0,0 9 0,0 8 0</inkml:trace>
  <inkml:trace contextRef="#ctx0" brushRef="#br0">2474 9923 8130,'15'6'0,"-6"-4"454,0 3 0,3-4-61,7-1 1,-2-1 152,7-4 0,-1-3-169,6-6 1,4 3-274,0-3 0,0 3-593,-4-8 0,-6 8 99,1 1-625,-7 1 0,4 1 193,-7 3 822,-6 3 0,-2-4 0,-6-2 0</inkml:trace>
  <inkml:trace contextRef="#ctx0" brushRef="#br0">2759 9724 8170,'-15'0'356,"3"2"-295,2 2 0,2 7 918,4 13 1,-3 6-284,-2 13 0,-2 4-72,6 1 1,-4 4-328,4-5 0,0 5-57,5-4 0,0-3-542,0-7 1,6 2 255,4-7 0,7-6-305,2-8 1,0-3-156,-5-2 1,5-6-576,0-4 0,2-8 384,-2-6 697,-3-9 0,4-3 0,-6-6 0</inkml:trace>
  <inkml:trace contextRef="#ctx0" brushRef="#br0">3029 9895 8086,'9'0'0,"1"0"0,-1 0 0,5 0 0,1 0 0,-1 0 0,0 0 0,0 0 0,1 0 0,-3 1 0,-2 4 0,-4-3 0,-6 16 0,0-2 0</inkml:trace>
  <inkml:trace contextRef="#ctx0" brushRef="#br0">3086 10023 11915,'15'0'742,"4"0"1,4 0-508,5 0 0,7 0-605,3 0 1,4-5 255,6 0 114,-4-6 0,11-3 0,-4-8 0</inkml:trace>
  <inkml:trace contextRef="#ctx0" brushRef="#br0">4721 9255 8096,'0'-22'0,"0"3"0,-5-2 398,0 2 1,-4 0 41,4 5 0,-8 5-80,-1-1 1,-2 7-270,-7-2 0,-1 4 126,-4 1 1,-2 6-154,-4 4 0,0 10 102,-4 8 1,-3 3 36,3 6 0,3 6 1,2 4 1,4 7-97,6-2 1,2 4 128,7 0 0,6 3 127,3 2 1,4 3-313,1 2 1,0-9 144,0-10 1,8-9-431,6-5 0,6-6 189,9-8 0,6-1-671,2-14 1,5 1 372,0-5 0,1-8-302,-1-6 1,-5-2-175,-4-8 1,-5 1-1036,-4-6 1853,-3 1 0,-13 4 0,-4 0 0,-2 1 0</inkml:trace>
  <inkml:trace contextRef="#ctx0" brushRef="#br0">4365 9809 8096,'-14'7'465,"6"1"0,13-1-278,9-2 0,10-10-170,0-4 1,4-4 101,5-1 1,2 0-133,3 0 0,1-1 65,-6 1 0,4 6 45,-9 4 0,-2 2-28,-12 2 1,-2 8-8,-2 6 1,-4 8 57,-6 11 0,0 4-57,0 5 0,0-1-244,0-3 1,-5 3 96,1-3 1,-6-3-292,5-2 1,1-7 65,4-3 309,0-5 0,0 2 0,0-6 0</inkml:trace>
  <inkml:trace contextRef="#ctx0" brushRef="#br0">4749 10051 8134,'14'-8'89,"1"-3"105,-1 6 1,2-6 344,3 2 0,-2 1-495,7-2 1,-1 6 3,6-6 1,-2 7-978,-4-2 1,-1 2 928,-3-2 0,-3 4 0,5-6 0</inkml:trace>
  <inkml:trace contextRef="#ctx0" brushRef="#br0">4920 9738 8046,'0'-8'653,"-5"8"-305,0 10 0,-1 9-49,1 4 0,-3 11 403,-6 4 0,1 7-117,4 3 1,-2 5 47,6 0 0,0-3-369,5 2 0,0-6-262,0 1 1,12-4-395,2-5 0,9-5 254,1-9 138,16-10 0,-2-8 0,11-6 0</inkml:trace>
  <inkml:trace contextRef="#ctx0" brushRef="#br0">5375 9468 8191,'-18'-8'80,"4"3"459,9 4 671,-1 1 0,8 6-881,2 4 0,1-2-193,9 1 0,-3-1-216,8 1 0,-3 3 150,-2-8 0,5 1 75,0-5 0,0 2-352,-5 2 0,1-2-1331,-1 3 1,-6-2 750,-3 2 1,-4-2 166,-1 6 0,-1 1 558,-4 4 0,-5 2-10,-9 3 0,2-4 127,-7 4 0,7-3-55,-2-2 0,3 1 1189,2-1-513,6-6 1295,-5 4-1257,12-10 1,1 4-89,9-6 1,6-4-508,3-1 0,6-6 80,9 1 1,4-2-224,5-3 0,6 6 123,-1-1 0,4 7-2052,-9-1 1953,4 2 0,-10 2 0,7 0 0</inkml:trace>
  <inkml:trace contextRef="#ctx0" brushRef="#br0">6370 6070 7444,'0'15'861,"0"-1"-616,0 0 0,-5 2-96,1 3 1,-1-3 45,5 3 0,0-4-283,0 0 0,0-6 79,0 1 0,6-3 9,4 3 0,2 3 0,2-6 0</inkml:trace>
  <inkml:trace contextRef="#ctx0" brushRef="#br0">8318 6042 8245,'0'-8'-201,"0"0"-249,0 3 777,6 4 0,2-5 370,6 6-717,0 0 0,1 0 87,-1 0-82,0 6 16,0 2-139,-6 6 0,-1 0 71,-7 0 1,-2-4 118,-3-1 1,2-4-9,-6 5 0,1-6-9,-2 6 242,-2-7-211,4 3 133,0-6 0,3 0-73,10 0 0,7-6-275,7-4 1,8-1-165,2 2 1,2-4 312,12 4 0,-4-4 0,10-1 0</inkml:trace>
  <inkml:trace contextRef="#ctx0" brushRef="#br0">10067 5928 7739,'9'2'773,"1"3"-599,-7-4 0,8 7-66,-6-3 0,1-4-259,-1 4-122,-4 3 258,5 0-284,-6 6 194,0 0 1,-6 1-54,-3-1 1,-4-5 68,-1 1 0,1-6 15,4 6 164,-4-7 1,7 5-138,-4-3 354,4-4-183,6 6-95,0-7 0,6 0 35,4 0 0,-2 0-4,1 0 0,-4 0-10,4 0 0,-4 0-63,5 0-49,-7 0-322,3 0 21,-6 0 0,-2 4 133,-2 1 1,-4 5 229,-6-6 0,-7 7 0,-1-3 0</inkml:trace>
  <inkml:trace contextRef="#ctx0" brushRef="#br0">6526 9568 8108,'0'-15'0</inkml:trace>
  <inkml:trace contextRef="#ctx0" brushRef="#br0">6270 9312 6624,'0'-10'346,"0"1"0,0 4 713,0-4-128,0 5-212,0-2-446,0 6 0,7 2 102,2 2 1,1 4-109,4 7 0,-8 5-96,8 4 0,-4 9 66,-1 5 1,3 3 5,-8 2 1,1 4-7,-5 0 0,-2 9-109,-2 0 1,1 0 75,-7 1 1,1-5-170,-6-5 1,6-7-14,-1 2 1,6-15 110,-6-3 0,5-8 13,-4-7 0,4-4 8,-4-10 1,6-4-160,-2-10 0,5-16 72,5-12 1,4-12-402,10-2 0,3-6-180,7 6 1,4-6 229,0 6 0,6-1 30,-1 5 1,-3 7 116,-2 2 0,-3 10-319,-1 5 1,-6 9 93,1 5 1,-7 10-144,2 4 0,-3 5 108,-2 5 0,1 3 93,-1 6 304,0 7 0,7 1 0,1 6 0</inkml:trace>
  <inkml:trace contextRef="#ctx0" brushRef="#br0">6797 9610 8239,'1'-12'793,"4"2"0,9-1-240,10 6 0,4-6-99,5 2 1,-1 1-359,6-2 1,-5 3-324,5-3 0,-6 2-836,1 3 1,-8 4 631,-1-4 1,-12 4-564,3 1 994,-11 0 0,9 6 0,-5 2 0</inkml:trace>
  <inkml:trace contextRef="#ctx0" brushRef="#br0">7052 9269 8171,'-4'-9'673,"-1"-1"-266,0 7 0,5 3 204,0 9 0,0 10-59,0 5 0,0 3-166,0 1 0,0 6 195,0-1 1,0 6-105,0-1 0,0 3-52,0 2 1,0-5-122,0 0 0,0-5-240,0 5 1,0-5-316,0 5 0,2-8-336,3-2 1,-4-6-147,4-7 1,-2-3 12,2-2-1955,-4 2 2675,12-10 0,-5 4 0,6-6 0</inkml:trace>
  <inkml:trace contextRef="#ctx0" brushRef="#br0">7849 9099 8248,'-2'-19'-89,"-3"0"1,4 0-130,-4 4 0,3 6 1054,2-1 1,2 7-264,3-1 1,3 2-124,6 2 1,2 11-219,3 3 1,-2 10 18,7 0 1,-5-1-230,4 6 1,-4-4 72,5 8 1,-5-7-524,5-3 0,-7-1 299,2 2 0,-8 1-712,-1-6 0,-7 0-495,1-5-212,4 1 731,-6-7 817,4-2 0,-12-6 0,-2 0 0</inkml:trace>
  <inkml:trace contextRef="#ctx0" brushRef="#br0">8147 8971 8248,'14'-5'-471,"1"0"0,-6 0 928,1 5 0,-6 5-65,6 0 0,-7 7-49,2 3 1,-4 5-120,-1 9 1,0-1 29,0 1 0,-8 5-120,-6 4 0,0 5 78,-5 4 1,-3-1-151,-2 6 0,-3-4 79,-1 4 1,1-5-180,3 5 0,2-6 60,3 1 1,8-7-459,-3-2 1,8-7 97,-4 3 1,7-9-466,-2-1-100,4-13 1,2 1-7,4-12 909,-3-6 0,10-15 0,-4-9 0</inkml:trace>
  <inkml:trace contextRef="#ctx0" brushRef="#br0">8289 9042 8248,'8'-7'-422,"5"6"355,-4-4 0,-1 3 71,2 2 1,-5 2 273,4 3 1,-6 4 419,2 10 0,-2 3-287,2 7 0,-4 7-129,4 7 0,-3-1-47,-2 6 1,0 1-15,0-2 1,-2 2 13,-3-2 1,4-4 25,-4 0 1,2-7 27,-2-7 0,4-3-207,-4-2-444,3-3 422,2-14 1,-4-2 66,-1-10 0,0-9-294,5-9 0,2-9 67,2-1 0,4-7-131,6 2 0,1-7 81,-1-3 0,2-4 21,3 5 0,1-2-35,4 1 0,3 10 23,-4 1 0,3 7-176,-3 6 1,3 8 38,-7 7 1,0 5-442,-5 0 1,0 8 245,0 6 1,0 3 472,1 1 0,5 6 0,2 2 0</inkml:trace>
  <inkml:trace contextRef="#ctx0" brushRef="#br0">9057 9369 8210,'-6'-8'387,"4"1"1,-2 7 122,8 0 1,10 0-529,10 0 0,5 0 82,4 0 1,-2-4-270,7-1 0,3-5-191,2 6 1,1-6-217,-11 5 1,-1 1 260,-8 4 1,-4 0 350,-6 0 0,-6 0 0,-1 0 0</inkml:trace>
  <inkml:trace contextRef="#ctx0" brushRef="#br0">9171 9127 8190,'9'-8'-1047,"1"3"1844,-1 4 1,4 9-157,-4 6 1,2 8-6,-6 11 1,5 2-230,-6 3 0,1 8-91,-5-4 0,-1 4-328,-4-3 1,3-5 109,-2 0 0,2-7-789,2 2 1,0-9 498,0-5 1,2-5-2032,2-4 1116,4-4 1107,6-6 0,7-6 0,1-2 0</inkml:trace>
  <inkml:trace contextRef="#ctx0" brushRef="#br0">9569 9056 8190,'8'0'1012,"5"0"1,-10 6-407,6 4 1,-4 4-170,4 5 0,-4 3-310,5 6 1,-3-1 118,3-3 0,3 3-534,-4-4 0,5-2 237,5-2 1,-3-3-944,3-2 0,3 0 591,2 0 0,-2-6 155,2-3 1,-7 1 247,2-1 0,-10 6 0,-2-3 0</inkml:trace>
  <inkml:trace contextRef="#ctx0" brushRef="#br0">9939 8914 8190,'0'14'-294,"0"0"226,0 0 0,0 7 829,0 3 0,-7 9-226,-2 5 0,-4 4-2,-1 6 1,0-1-171,0 10 1,-2-8-249,-3 8 1,5-4-158,-1 4 0,1-5 97,5 1 0,2-14-245,3-1 1,2-3 199,2-7 1,0 2-1975,0-11 1417,0-6 1,0-10 66,0-13 480,0 1 0,0-30 0,0 1 0</inkml:trace>
  <inkml:trace contextRef="#ctx0" brushRef="#br0">10067 8772 8190,'22'0'159,"-3"0"0,-4 6 441,0 3 0,-6 9-139,1 1 0,-7 6 83,2-1 0,-5 2-174,-5 3 1,-3-1-231,-6 1 0,-5 4-50,0 0 1,-5 0-227,5-4 0,0-9 49,5-6 1,4-1 184,1-8-442,6 0 136,-3-5 0,12-2-14,3-3 1,4 2 60,1-6 1,5 5-119,0 0 0,5 2-5,-5 2 0,4 0-319,-4 0 1,5 0 602,-5 0 0,6 0 0,-3 0 0</inkml:trace>
  <inkml:trace contextRef="#ctx0" brushRef="#br0">10408 8899 7994,'0'19'-80,"0"0"0,0 7 900,0-3 1,0 6-204,0 4 0,0 2-99,0 3 0,0 7-117,0-2 0,0 3-129,0-3 1,0-1-166,0 1 1,0-5 89,0 0 1,0-7-288,0 2 0,0-4 114,0-5 1,0-9-219,0-5 152,0-7 66,0-9 1,0-10-144,0-13 0,5-4 27,-1 0 1,9-6 16,1 1 1,2-5 104,8-4 0,4 2-228,5-2 1,2 3 129,-2 1 0,-3 7-60,3 3 1,-3 9 24,-1 5 0,-2 3-106,-4 2 0,-2 6-787,-7 3 0,-1 5 996,-4 5 0,4 3 0,-5 6 0</inkml:trace>
  <inkml:trace contextRef="#ctx0" brushRef="#br0">10905 9255 8313,'0'-14'0,"-1"4"-543,-4 1 189,4-1 1036,-6 2 1,14 2-219,2 6 1,10 0-264,5 0 0,4 0-91,5 0 0,13 0-180,6 0 0,7-2-60,-7-2 1,-3-3 87,-2-2 1,-9-2-700,-5 6 1,-9 0 87,-5 5 653,-3 0 0,-8-6 0,-2-2 0</inkml:trace>
  <inkml:trace contextRef="#ctx0" brushRef="#br0">11090 9099 8095,'14'1'-14,"1"4"0,-3 9 780,-2 10 0,1 4-412,-6 5 1,-1 4-67,-4 5 1,0-1-347,0-3 1,0 3 99,0-3 0,0-3-656,0-2 1,2-8 188,3-1 1,-2-6-342,6 1 766,1-10 0,4 4 0,0-5 0</inkml:trace>
  <inkml:trace contextRef="#ctx0" brushRef="#br0">11488 9027 8247,'15'7'-219,"4"1"219,0 6 0,4 0 480,-4 0 1,5 7 10,-5 3 1,6 4-20,-1 5 0,1-3-537,-1 3 0,3-3 59,-4-1 1,-2-2-620,-2-4 0,-3 3 322,-2-7 1,-5-1-474,1-3 1,-7-1 137,2 0 638,-4-6 0,6-2 0,0-6 0</inkml:trace>
  <inkml:trace contextRef="#ctx0" brushRef="#br0">11929 8999 7719,'0'14'1200,"0"2"-746,0 3 0,0-2-95,0 7 1,0 6-99,0 8 1,-6 5 134,-4 4 0,2-3-134,-1 4 0,-1 2-1,-4 2 1,0-1-16,0 1 1,0 0 14,-1 5 1,6 0-317,-1 0 1,7-8 51,-1-7 0,-3-7-1329,2-11 0,2-5 652,8-10 1,-2-6-1126,7-12 1805,-1-13 0,12-27 0,1-10 0</inkml:trace>
  <inkml:trace contextRef="#ctx0" brushRef="#br0">12128 8743 8197,'8'2'62,"-3"2"1,-4 9-6,-1 6 0,-6 8 197,-3 1 1,-4 1-93,-1 4 1,-2-2-60,-3 3 0,3-4-42,-3 3 1,5-9-174,5-6 1,-3-2 26,8-1-175,-1-8 0,7 0 49,2-7 1,1 0 136,9 0 1,-3-5 19,8 0 1,-3 1-23,-2 4 1,1 0 138,-1 0 0,0 0 8,0 0 0,0 0 118,1 0 1,-6 4-27,1 1 0,-7 6 192,1-1 0,-2-3-45,-2 3 1,0-1-185,0 6 0,-2 4-191,-2 0 1,-4 1 126,-6-1 1,-1 2-546,1 2 1,0-2 264,0-7 1,1 0-1092,4 0 1309,-4-6 0,11 5 0,-4-5 0</inkml:trace>
  <inkml:trace contextRef="#ctx0" brushRef="#br0">12313 8871 8218,'6'8'-404,"-4"9"337,3-2 0,1 3 736,-1 1 1,1 0-160,-1 10 1,-4-2-194,4 11 1,-3 1 16,-2 8 0,0-1-70,0 6 0,0-6-147,0 2 1,0-1 81,0-4 1,0-4 9,0-10 1,0-3 274,0-2-264,-7-3 0,4-13-45,-6-4 0,6-8 12,-2-6 0,3-10-403,2-9 0,2-6 182,3-7 1,4-3-347,10-2 0,-2 3 209,7-4 0,-5 6-358,5 4 1,-5 5 199,4 9 0,-5 4-170,1 5 1,1 7-91,-1 4 1,0 2-184,-5 2 0,1 0-376,-1 0 1148,0 6 0,7 2 0,1 7 0</inkml:trace>
  <inkml:trace contextRef="#ctx0" brushRef="#br0">12839 9212 8731,'21'0'982,"2"0"0,6-4-687,4-1 1,-2-6-382,7 1 1,-1 2 88,1-1 0,1 4-372,-6-4 0,-4 5-800,-6 0 1169,-5 2 0,2-4 0,-5-2 0</inkml:trace>
  <inkml:trace contextRef="#ctx0" brushRef="#br0">12995 8942 8191,'8'14'0,"-1"2"635,-7 3 1,0 3 92,0 7 0,-2 7 224,-3 7 1,2 1-635,-6 8 1,-1 0-361,-4 5 1,6-6-1352,3-4 1,4-4 377,1-6 1015,6 5 0,2-12 0,6 4 0</inkml:trace>
  <inkml:trace contextRef="#ctx0" brushRef="#br0">13522 8885 8082,'0'-14'0,"0"6"-198,0-4 1,6 10 58,3-3 0,9 10 868,1 4 0,8 6-190,1 4 0,0 3-3,6 6 1,-4 1-236,-2-1 0,-4 2-68,-1 3 0,0-3-375,0 3 0,-2-3 172,-7-1 0,0-1-672,0 1 0,-6-6 310,-3 1 1,-3-7-399,-2 2 0,0-8-394,0-1 604,0-7 0,-2 2 520,-3-10 0,4-3 0,-18-12 0,3-2 0</inkml:trace>
  <inkml:trace contextRef="#ctx0" brushRef="#br0">13877 8843 8082,'8'0'0,"3"6"48,-6 3 1,-1 4 200,-4 1 1,0 7 127,0 2 0,0 4-113,0 2 0,-1 4 144,-4 0 1,2 8-87,-7 2 1,3 1-29,-3 8 1,-3-1-226,4 1 0,-4 3 110,-1-3 1,0-3-468,0-1 0,4-6 211,1-4 1,6 0-797,-2-9 1,3-4 44,2-11 30,7-6 1,0-8 208,8-10 1,-1-10 588,0-9 0,-6-5 0,11-15 0,-3-2 0</inkml:trace>
  <inkml:trace contextRef="#ctx0" brushRef="#br0">14104 8629 8082,'15'-14'413,"-1"6"1,-6 4-110,-3 8 1,-5 9-153,-5 6 1,-2 6 111,-2-1 1,-4-2-142,4 2 1,1-2-22,-2 1 1,7-2-182,-1-7 0,2-4 71,2-1 0,6-1-192,4 2 0,9-4-117,4-6 1,0 0 159,0 0 1,1 0-233,4 0 0,1 0 159,-1 0 0,-6-2-96,-3-2 1,-3 2-162,-2-3 487,-6 4 0,5-6 0,-5-1 0</inkml:trace>
  <inkml:trace contextRef="#ctx0" brushRef="#br0">14303 8587 8082,'-9'8'-176,"0"6"0,1 2 416,-2 7 0,-2 1-88,2 4 0,-1 6 413,2-1 1,-3 2-563,8-2 1,-6-3-1274,5 3 1270,1-3 0,4 5 0,0 1 0</inkml:trace>
  <inkml:trace contextRef="#ctx0" brushRef="#br0">14375 9283 7984,'0'-9'469,"0"-1"475,-7 7-528,6-3 0,-6 7-875,7 4 375,0-3 0,2 9-1350,3-6 1434,3-1 0,6 3 0,0 1 0</inkml:trace>
  <inkml:trace contextRef="#ctx0" brushRef="#br0">14559 8786 8079,'8'16'377,"-3"2"0,1 5-85,-1 5 0,0 2 212,-5 3 1,0 4-136,0 5 1,0 1-305,0 0 1,0 4-1,0 0 1,0 1 141,0-6 1,0-5-351,0-4 1,0-5 133,0-4-480,0-10 340,0-8 0,-5-20 83,0-9 1,1-11 65,4-8 1,4-6 17,1 1 1,8-5-20,1 4 0,2-2 28,7 7 0,3-1-8,7 11 0,3-3 17,7 7 0,4-1 136,1 11 1,-1 2-95,-4 7 0,-7 4 13,-3 6 1,-3 3-131,-1 7 1,-7 1-155,-3 12 0,-8 1 193,-2 4 0,1 1 0,4-1 0</inkml:trace>
  <inkml:trace contextRef="#ctx0" brushRef="#br1">6228 5772 8327,'-24'0'-228,"0"0"1,2 6-117,-1 4 0,-4 2 0,5 4 339,0 3 0,-5 3 87,3 7 0,3 1 3,2 3 1,4-2 213,0 7 1,3-6-124,2 1 1,4 7 62,6-3 1,2 9-117,2-3 0,9-2-90,6 2 1,6-2 129,-1-8 0,9 0-262,5-5 1,5-7-25,4-7 1,4-6-74,5-8 1,-3-8 320,-1-6 0,-2-13-61,2-11 0,-9-9 89,-10-5 0,-9-4-198,-5 0 1,-3 0 66,-2 4 0,-5-2 58,1 7 0,-7 0-433,2 4 0,-8 2 353,-2 3 0,-5 3 0,2 7 0,-4-1 0,-6 1 0</inkml:trace>
  <inkml:trace contextRef="#ctx0" brushRef="#br1">8161 5715 8469,'-17'-24'-135,"3"1"0,4 10-202,1-1 0,1 9 388,3 0 1,-3 5 288,-6 5 0,0 11-442,0 12-16,-7 7 1,-1 8 126,-6-1 1,5 6-6,5-1 1,3 2 185,6-2 1,3-2-99,6 2 0,0 2 176,0-2 0,3 6-139,6-6 0,7 0-109,12-4 0,9-8 27,5-7 1,3-6-168,7-8 0,-5-6 90,5-3 0,-6-11 81,1-8 0,-7-13-204,-2-11 1,-7-14 157,3-5 0,-11-5-61,-4 1 1,-3 2 42,-2-2 1,-6 4 161,-3 5 1,-3-2-128,-2 6 0,-8 1 18,-7 4 0,1 2-40,-5 3 0,2 4 0,-2 5 0,-5 1 0,-3-1 0</inkml:trace>
  <inkml:trace contextRef="#ctx0" brushRef="#br1">9853 5615 8382,'-8'-28'0,"2"6"40,6 3 1,-1 5 197,-4 4 0,-3 12 120,-6 12 0,-2 16-432,-3 17 0,2 4 75,-7 11 0,6 1 7,0-2 1,-1 11 112,4-6 1,0 2 170,10-7 0,0-2-265,5 2 1,6-8 74,4-6 0,7-11 28,2-7 0,8-9 91,1-10 0,7-4-636,8-6 1,1-14 226,4-10 1,-3-11-40,7-12 0,-4-4-328,4-5 1,-11-6 201,2 0 0,-15 6 1,1 3 1,-12 6 257,-3-5 1,-6 11-412,-8-2 1,0 4 504,0-4 0,0 2 0,0 0 0,0-2 0,0-3 0</inkml:trace>
  <inkml:trace contextRef="#ctx0" brushRef="#br1">11517 5615 8528,'-13'-14'0,"4"0"0,-4 6-337,4 3 0,-9 5 209,-1 5 1,-11 11 269,2 12 1,-5 10-25,-1 14 1,-2-4-4,-7 9 1,4-4 93,6 4 0,1-5-97,13 1 1,2-6 265,7 5 1,4-1-137,6 1 0,13-3 23,6-7 1,8-5-178,6-4 1,-2-9-157,7-6 1,0-8 82,5-5 1,-1-12-276,1-7 0,0-13 53,-1-11 0,1-11-124,0-7 1,-2-1 110,-3-5 0,-4 4 12,-5 1 1,-2 5-180,-4 0 0,-7 6-45,-6-2 432,-7 4 0,3 5 0,-6-1 0,0 1 0,0 1 0</inkml:trace>
  <inkml:trace contextRef="#ctx0" brushRef="#br1">13109 5886 8433,'-16'-5'-486,"-3"0"1,4 0 0,-4 7 942,3 3 0,0 4 5,-3 10 0,3-1-315,-3 5 1,4 7 76,0 8 1,3-2 97,2 2 0,-1 5-44,6 4 1,7 6 27,8-6-1,4 3-281,5-7 1,4 3 126,11-8 0,-3-10 100,7-4 0,-2-8-42,2-7 1,7-6-782,-8-12 0,6-8 310,-10-17 0,0-8 115,-4-10 1,-2-5-91,-4-5 1,-2 8 185,-7-2 1,-6 8-366,-3 1 0,-4 9 131,-1 5 0,-12 9 285,-7 5 0,-6 2 0,-4-2 0,1-3 0</inkml:trace>
  <inkml:trace contextRef="#ctx0" brushRef="#br1">6100 10335 8568,'-14'-14'-419,"-1"0"0,3 0 167,2-1 1,-1 6 1091,6 0 1,-1 5 216,1 0-599,4 2-242,-5 2 1,7 2-21,4 2 1,7 4-120,7 6 0,13-1 109,1-3 0,13 1-799,6-7 0,5 6 189,5-5 150,-4 6 1,5-10 0,-6 6 0</inkml:trace>
  <inkml:trace contextRef="#ctx0" brushRef="#br1">7678 10250 8524,'0'-14'-153,"0"0"104,0-1 1,6 6-1,4 1 1021,2 2 1,3 1-531,-1 5 1,5 2-561,0 2 0,6 3 20,-1 2 0,3 2-653,1-6 751,13 6 0,10-9 0,13 4 0</inkml:trace>
  <inkml:trace contextRef="#ctx0" brushRef="#br1">9782 10207 8568,'-6'-14'0,"4"5"367,-2-1 268,2 7-503,8-10 1,9 12 140,8-4 0,6 4-650,4 1 1,3 1 133,7 4 243,6-4 0,8 12 0,7-5 0</inkml:trace>
  <inkml:trace contextRef="#ctx0" brushRef="#br1">12086 10079 8204,'15'-20'920,"4"6"0,5 1-854,9 8 1,5 1 49,9 4 1,10 0-584,10 0-19,2 0 0,9 0 0,1 0 1</inkml:trace>
  <inkml:trace contextRef="#ctx0" brushRef="#br1">14005 9951 8184,'0'-18'356,"0"-1"0,8 6 582,6 8 1,3 4-546,12 1 1,4 0-366,14 0 0,6-5-145,8 0 1,4 0-375,6 5 1,6-12-1,2-4 1</inkml:trace>
  <inkml:trace contextRef="#ctx0" brushRef="#br0">1721 11473 8533,'-8'-8'1577,"2"1"-1204,6 7 0,0 7-76,0 2 0,1 9-165,4 1 1,1 6 164,4-1 1,4 2-63,0 3 1,-3 6 24,8 2 1,-6 5 17,6 0 1,-5 1-153,-5-1 0,4 6 31,-3-1 0,-3 5-188,3-4 0,-5 4 81,4-5 0,-4-6 130,4-7 1,-4-11-93,5-4 1,-6-9 266,6-6 0,-5-10-44,4-8 1,0-13-121,6-11 1,0-8-224,4-1 0,-1-7 153,6 2 0,-7-5-435,2-4 0,3 5 221,2-5 1,-2 2-537,1-2 1,-5 2 263,1 17 0,-2 2-268,2 12 1,-8 6-1011,3 3 419,-3 9 1,2 5 392,-3 10 831,-4 3 0,0 13 0,2 1 0</inkml:trace>
  <inkml:trace contextRef="#ctx0" brushRef="#br0">2261 11984 8401,'-8'7'323,"2"-6"0,7 10 581,4-6 0,3 0-263,6-5 0,5-2-402,0-2 0,6-4 27,-1-7 0,-2 6-283,2-1 1,0 1-395,4-5 1,-1 4-492,-3 1 0,1 6-1425,-6-2 1200,0 3 1127,-5-4 0,-6 4 0,-2-4 0</inkml:trace>
  <inkml:trace contextRef="#ctx0" brushRef="#br0">2460 11871 8397,'-14'0'24,"4"0"79,1 0 1,4 0 131,-4 0 0,6 3 64,-2 6 1,-2 2 162,3 13 0,-6 1-118,6 9 1,-1-3-33,5 7 1,0-2-148,0 2 0,0 3-152,0-3 0,1-3-531,4-2 0,3-9 373,6-5 0,2-3-331,3-2 1,-3-6 237,3-4 0,1-4-636,-1-4 1,0-6 873,-5-9 0,7-3 0,1-6 0</inkml:trace>
  <inkml:trace contextRef="#ctx0" brushRef="#br0">2617 12127 8397,'14'-2'-182,"0"-3"0,0 4 340,0-4 1,2-1 379,3 1 0,-1-6-448,5 1 0,-1 2-368,2-1 0,1 4-47,-6-4 0,0 6 32,-5-2-781,1 3 1074,-1 2 0,-6-6 0,-2-2 0</inkml:trace>
  <inkml:trace contextRef="#ctx0" brushRef="#br0">2773 11913 8370,'0'29'633,"0"-1"-21,0 1 0,0 1-519,0 3 0,0 2 6,0 3 0,0 1-498,0-6 1,1-1 95,4-9-535,3 4 0,6-17 838,1-1 0,5-12 0,2-5 0</inkml:trace>
  <inkml:trace contextRef="#ctx0" brushRef="#br0">2958 11842 8275,'8'7'0,"0"2"-111,-4 10 0,-1-2 148,7 7 0,-7 0 690,2 4 1,-4 1-226,-1-1 1,0 5-585,0 0 0,0 5 85,0-4 1,2 0-474,3-1 470,-4-9 0,12 9 0,-5-11 0</inkml:trace>
  <inkml:trace contextRef="#ctx0" brushRef="#br0">3427 11729 8196,'14'-8'1307,"2"-3"-790,3 6 1,-2 0-113,7 5 0,-7 0-444,2 0 0,-3 0 144,-2 0 1,1 0-731,-1 0 0,0 0 226,0 0-1322,0 6 1721,-6 9 0,-1 0 0,-7 6 0</inkml:trace>
  <inkml:trace contextRef="#ctx0" brushRef="#br0">3526 11942 8196,'2'-8'1222,"3"3"0,-2-1-611,6 1 0,2 0-440,8 5 0,4 0 56,5 0 1,2 2-807,3 3 1,10-1 287,9 11 291,3-4 0,2 9 0,0-6 0</inkml:trace>
  <inkml:trace contextRef="#ctx0" brushRef="#br0">4792 11501 8169,'0'-8'-626,"0"-4"764,0 10 0,1-4 381,4 6 1,-3 1-95,2 4 1,3 4-149,-2 10 0,6 4-18,-2 5 0,-1 2-19,1 3 0,-4-3-20,5 3 0,-7 2 5,2-2 0,-4 5-19,-1-5 1,0-1-8,0-8 1,0 1-63,0-6 1,0 0-105,0-5 0,0-5 100,0 1 1,-1-7-85,-4 2 0,3-5 77,-3-5 1,4-3 0,1-6 1,0-8-180,0-7 0,0-4-187,0-5 0,6-4 18,4-1 1,9-1-120,4-8 0,4 7-230,2 3 0,1 6 240,3 7 1,-3 9-672,3 5 1,-3 3-73,-2 7 1073,1 0 0,-1 5 0,1 0 0</inkml:trace>
  <inkml:trace contextRef="#ctx0" brushRef="#br0">5389 11572 8121,'2'-9'582,"2"-1"1,4 1-278,6-5 1,2 1-68,3 3 1,-1-2-416,5 2 0,1-2 237,4-3 1,-4 8-374,0 2 1,-7 3-125,2 2 0,-3 0 437,-2 0 0,-6 0 0,-2 0 0</inkml:trace>
  <inkml:trace contextRef="#ctx0" brushRef="#br0">5474 11302 8121,'0'-14'-149,"0"0"215,0 6 1,0 3 911,0 10 1,0 4-310,0 10 1,2 5-110,3 9 0,-4 0-223,4 10 0,1-2 36,-1 11 1,1-1-298,-1 1 0,-3-3 103,2-7 0,3-5-661,-3-4 0,3-8 358,-3-1 0,0-7-1249,5 2 0,-4-9 1373,4-6 0,-6-2 0,4-2 0</inkml:trace>
  <inkml:trace contextRef="#ctx0" brushRef="#br0">6228 11274 8089,'-2'-10'-887,"-3"1"846,4 6 1,-4-4 395,10 7 0,3 2 547,6 3 0,5 4-492,0 10 0,6 1-119,-1 4 0,-2 1-496,2-6 1,-1 0 194,6-4 0,-7-1-705,-3 0 0,1-1 437,-1-4 1,-4 2-591,-6-6 868,-6 0 0,4 1 0,-7 2 0</inkml:trace>
  <inkml:trace contextRef="#ctx0" brushRef="#br0">6555 11089 8089,'8'0'-670,"-2"11"1531,-6 3 1,0 15-272,0-1 0,0 10-205,0 0 0,0 3-75,0 1 1,-2 3-15,-2 2 0,-4 4-321,-6 6 1,1-1 109,3 1 1,-2-1-607,2-4 0,2-5 369,-1-9 0,6-5-342,-2-9 1,4-4 11,1-5-996,0-8 1478,6-13 0,2-10 0,6-12 0</inkml:trace>
  <inkml:trace contextRef="#ctx0" brushRef="#br0">6725 11117 8089,'21'0'141,"-5"2"106,3 3 0,-3 4 22,-2 10 0,-5 9-19,1 10 1,-7 3 166,2 2 1,-4 4-127,-1 1 0,-5 6 148,1-2 1,-6-3-159,5-2 1,1-4 124,4-5-112,0-4-310,0-12 145,0-7 0,0-22 70,0-12 0,6-12-420,4-7 0,2-3 145,2-2 1,1 2-203,-1 3 0,0 0 50,0 10 0,0-4 50,1 9 1,-1 2-324,0 2 0,0 5 190,1 4 0,-1 4-168,0 6 1,5 0 91,0 0 1,1 0 386,-1 0 0,-3 0 0,5 0 0</inkml:trace>
  <inkml:trace contextRef="#ctx0" brushRef="#br0">7223 11444 8075,'0'8'-137,"2"-3"-106,2-10 483,4-3 1,8-4 527,3 2 1,0-3-658,9 4 0,-2-4 83,7-1 0,2 1-675,-2 4 0,-2-2 260,-7 6 1,1 0-1113,-6 5 1333,-6 0 0,0 7 0,-6 1 0</inkml:trace>
  <inkml:trace contextRef="#ctx0" brushRef="#br0">7365 11174 8075,'0'14'1071,"0"1"0,0 5-88,0 4 1,0 9-416,0 5 1,-1 3-143,-4 2 1,3-1-290,-2 1 0,0-2-220,0-3 1,2 1-1168,-3-5 1,5-1 1249,5-5 0,9-6 0,8-1 0</inkml:trace>
  <inkml:trace contextRef="#ctx0" brushRef="#br0">7948 11217 8077,'6'-8'-467,"4"3"0,3 4 492,1 1 0,2 6 354,3 3 0,3 4-603,6 1 0,-4-4 32,0-1 1,-2-1-341,1 2 532,4 2 0,-11-10 0,5 4 0</inkml:trace>
  <inkml:trace contextRef="#ctx0" brushRef="#br0">8233 10989 8077,'0'21'-285,"0"3"0,0 4 64,0 5 0,-5 5 1367,0 9 1,-4 2-435,4 4 1,-6 2-282,1-3 0,-2 3-347,-3 2 0,6-2 4,-1-3 0,6-4-464,-6-10 1,7-3 136,-2-7-145,4-6 0,2-3 219,4-9 1,-2-12-859,7-12 1,-1-8 1022,5-12 0,7-8 0,1-9 0</inkml:trace>
  <inkml:trace contextRef="#ctx0" brushRef="#br0">8417 10748 8077,'21'0'-149,"-5"4"-131,3 1 0,-8 11 823,-2-2 1,-6 10-191,2-1 1,-5 4-93,-5 2 0,-3 4-128,-6 0 1,0 5-96,0-5 0,0 0 104,-1-4 1,3-7-218,2-3 0,2-5 16,4-4-48,2-4 1,-3-6 32,10 0 1,3 0 85,6 0 0,5-5-199,0 0 0,6-4 40,-1 4 1,-2 0-364,2 5 1,-5 0 12,4 0 1,-5 0 496,1 0 0,-3 7 0,-2 1 0</inkml:trace>
  <inkml:trace contextRef="#ctx0" brushRef="#br0">8773 10847 8077,'0'14'0,"0"8"-150,0 7 1,0 1 410,0 8 0,0 4 724,0 6 1,-5 4-472,0-5 1,1 1-57,4-6 0,-5 1-256,0 0 0,0-7 46,5-3 1,0-3-170,0-1 0,0-7 98,0-3 1,0-8 320,0-2-1,0-6-263,0-9 1,2-10-605,3-12 1,1-1 102,3 1 0,9-7-271,-4-3 1,5-1 269,0 1 0,-2-3-152,7 3 1,-5-2 180,5 3 0,-7 2-542,2 6 1,-5 7-238,-4 3-8,2 4 1026,-4 7 0,6-5 0,1 5 0</inkml:trace>
  <inkml:trace contextRef="#ctx0" brushRef="#br0">9270 11259 8111,'-22'0'0,"6"0"719,7 0-383,6-6 1,3 0 129,9-4 0,17-2-107,7 2 1,8-2-287,6-3 0,-1 1-131,6 0 1,-11 0-358,2-1 1,-5 3-553,0 2 0,-3-1 94,-7 7 873,-6-1 0,-1-2 0,-7 0 0</inkml:trace>
  <inkml:trace contextRef="#ctx0" brushRef="#br0">9612 11018 8111,'-8'-8'-173,"1"3"205,7 10 0,0 4 491,0 10 1,0 8-253,0 6 1,-1 7-325,-4-2 0,-1 3-289,-4 1 1,2-4 195,4 0 1,2-6-370,-3 1 1,4-3 106,1-2 408,6-5 0,2-3 0,6-6 0</inkml:trace>
  <inkml:trace contextRef="#ctx0" brushRef="#br0">9825 10876 8381,'14'0'50,"5"4"445,0 1 0,5 11-50,-5-2 0,4 5-392,-4 0 1,7-3 104,-3 3 0,-1-3-630,2-2 0,-5 0 2,5 0 1,-7-4-828,2-1 232,3-6 1065,-6 10 0,5-12 0,-7 6 0</inkml:trace>
  <inkml:trace contextRef="#ctx0" brushRef="#br0">10209 10861 8195,'6'-8'290,"-4"2"1,4 12-29,-6 4 1,0 3 113,0 1 0,0 11-129,0 3 0,-5 10 15,1 0 0,-6 2-196,5-2 1,-4 3-277,4-3 0,-1-2 46,1 2 0,3-5 81,-2 5 1,2-6-652,2 1 1,0-5 356,0-4 1,0-4-933,0-5 1309,0-7 0,0-2 0,0-6 0</inkml:trace>
  <inkml:trace contextRef="#ctx0" brushRef="#br0">10394 10563 8133,'14'-14'0,"0"6"180,0 3-134,-6 3 1,-2 10 611,-6 6 0,-1 2-186,-4 8 0,-3-5-584,-6 5 0,-5-1-6,0 6 1,0-2 85,5-4 0,1-2-236,4-7 143,-4-6-353,12 5 328,-6-12 1,7 4-78,0-10 0,7 2 92,2-6 126,4 5-22,7-8 1,-4 10 94,3-3 1,-3 4 317,-2 1-304,-6 6 1,-2 2 145,-6 6 0,0 0-26,0 1 1,-1 0-154,-4 4 0,-3-3-190,-6 3 1,-2 3 88,-3 2 1,3-3 110,-3-3 0,5 3-18,5-2 0,-4-5-1593,4-4 810,2-7 746,-5 3 0,10-12 0,-4-2 0</inkml:trace>
  <inkml:trace contextRef="#ctx0" brushRef="#br0">10564 10705 8133,'22'6'-65,"-1"4"-7,-7 9 0,-1-2 1000,-4 7 1,-1 1-347,-3 8 0,-4-1-101,4 6 1,-3 0-184,-2 4 0,0 1-111,0 0 1,0-2 82,0-3 0,-5-4-200,0-5 1,1-2 169,4-4-80,-7-2 6,6-7 1,-7-6-55,3-3 1,3-10-205,-2-5 1,1-2 2,-2-2 0,3-7-186,-3-3 1,10-2 129,5-3 0,4 1 112,5-1 1,3-4 91,6 0 1,1 1 17,-1 9 0,1-3 167,-1 7 1,1 0-69,-1 5 1,0 0-58,1 0 0,4 1-24,0 4 0,0-2-668,-4 6 1,-2 0 297,-4 5 1,-2 2-1032,-7 2 1306,-6 4 0,-2 13 0,-6 1 0</inkml:trace>
  <inkml:trace contextRef="#ctx0" brushRef="#br2">7820 6554 8386,'0'-8'-167,"0"-5"1132,0 12-518,0-6-261,0 7 0,0 2 341,0 3-369,0-4 274,0 12-290,0-12 236,0 12-20,0-11-59,0 4-16,0-6-98,0 6 1,2-4-1,3 3 1,2-4-83,8-1 1,5 5 61,4 0 1,4-1-166,5-4 0,4 0 88,5 0 0,7 0-149,4 0 0,2-4 52,2-1 1,-2-6 33,-3 1 0,-3 3 34,-6-3 1,-5 1-38,0-6 0,-7 3-188,2 2 0,-3-1 91,-1 6 1,-12-1-358,-3 1 232,-9 4 197,1-6 1,-18 7-47,-7 0 1,-8 7 6,-6 2 1,1 4-129,-6 1 1,7 0 143,-2 1 1,-4-1-89,-1 0 0,-4-1 71,-6-4 1,4 4 24,-3-4 1,2-1 106,3 2 0,10-7 247,4 1 1,9-2-40,0-2 179,3 0-126,8 0 0,8 0-57,10 0 1,15-5-150,8 1 0,7-6 57,2 5 1,1-4-220,0 4 1,-1-4 110,1 4 1,-5-5-113,0 6 1,-7-1-131,2 5 0,-7 0-174,-3 0 0,-5 0-689,1 0 0,-8 0 471,-2 0 0,-4 0 541,4 0 0,1 13 0,4 2 0</inkml:trace>
  <inkml:trace contextRef="#ctx0" brushRef="#br2">9469 6696 8464,'-22'0'-261,"-3"0"-19,6 0 562,0 0 298,5 0-242,6-6 0,10 2-65,12-5 0,13 4-24,11-4 1,7 6 57,3-2 0,1 3-201,-2 2 1,-1 0 106,6 0 1,-4 0-243,4 0 1,-13 0-16,-1 0 0,-13 0-9,-6 0 0,-3 2-144,-2 3 228,-6-4 0,-3 5 161,-10-6 1,-15 5-117,-14 0 0,-5 1-266,-4-1 1,-2-2 89,2 7 1,-1-7 33,10 2 1,1-4 224,5-1 1,6 0 578,3 0 318,3 0-715,2 0 0,7 0-344,7 0 0,8 0 167,11 0 1,10 0-876,9 0 0,11 5 426,7 0 1,14-1 83,11-4 0,-40 0 0,1 0 0,1 0 1,0 0-1</inkml:trace>
  <inkml:trace contextRef="#ctx0" brushRef="#br2">10934 6739 8908,'0'-15'-163,"8"6"162,6-1 0,3 7 91,12-1 0,2 2 144,12 2 1,1 0-176,4 0 0,-3 0-36,8 0 1,-9 0-44,-1 0 52,-7 0 0,-9-2 57,-4-2 1,-2 2-14,-7-3-186,-6 4 0,-3 1 131,-10 0 1,-11 6-130,-12 4 0,-9 4 177,-10 5 1,-3-4 4,-7 4 0,0-3 27,0-2 1,11-1 155,3-3 1,17-3 133,2-2 0,7-3 218,2 3-372,7-4 1,15-1-38,12 0 1,19-1-804,9-4 1,13 3 224,6-3 4,4 4 0,7 1 0,2 0 0</inkml:trace>
  <inkml:trace contextRef="#ctx0" brushRef="#br2">12526 6852 8356,'-14'0'-178,"6"0"1,5 0 557,12 0 1,4 0-38,16 0 1,1 0-117,7 0 0,6 0-10,0 0 1,3-1-30,10-4 1,-3-1-210,3-4 1,0-1 51,-9 6 0,-6-1-107,-8 1 0,-9 4-4,-5-4-108,-3 3 1,-10 4-25,-6 3 1,-9 3 141,-15 6 0,-6 2-37,-13 3 0,-1-4 57,-3 4 0,7-4 61,-2-6 1,10 2 138,4-6 119,5 0 1,16-7-197,2-3 1,13 2-18,11-6 0,9 4 3,15-5 0,6 6 16,3-6 0,3 7-398,2-2 0,-5 4 111,0 1 1,-11 0 211,2 0 0,-10 0 0,2 0 0</inkml:trace>
  <inkml:trace contextRef="#ctx0" brushRef="#br2">4778 12098 8552,'-7'-14'0,"4"4"-147,-6 1 1,5 4 211,0-4 549,2 6 0,2-2-120,0 10 1,0 4-74,0 10 1,0 3-134,0 7 1,2-1-242,2 0 0,0 1-117,5-1 1,-4-4 140,4 0 1,-4-8 3,5-2 35,-7 0 0,5-8 129,-4 4-87,-2-4-23,11-6 1,-10-2 121,6-2-117,1 2 0,4-10 11,0 2 1,5 2 27,0-1 0,11 4-266,-2-5 0,10 3 119,0-3 1,8-1-141,2 6 0,0-6 98,0 2 0,-9 1-113,4-2 0,-5 6 58,0-6 1,3 7 27,-3-2 1,8 2-1,1-2 1,7 4 32,-2-4 0,3 2-67,2-2 1,-2 2 63,-3-6 0,4 4 132,-4-5 0,6 2 28,9-1 0,4-2-332,-31 8 1,0 1 0,38-3 186,-7 5 0,-11 0 0,-3 0 0,-10 2-43,1 3 0,-3 3 84,3 6 0,2 0-6,7 0 0,5-6-37,-1-3 1,7 1 111,-1-1 1,-1-5-30,5-5 0,-31-2 0,2-2-272,7 2 1,2 0 0,-2-2 0,1-1 183,3 1 0,-1-1 1,-4 2-1,0 0-4,-1-1 0,1 0 0,2 0 0,1 2 14,3-1 1,1 2 0,0-2 0,0 1-4,0 0 1,-1 0-1,-4 1 1,-2-1-23,0 2 1,-1 1 0,-3 0 0,1 2 10,7 1 1,0 2-1,-5-1 1,-1 0 64,4 0 0,0 0 1,-8 0-1,-1 0-36,40 0 1,-4 0 53,4 0 0,-40 0 0,0 0-71,6 0 1,1 0 0,-4 0 0,0 0-1,1 0 1,0 0 0,0-1 0,-1 0-63,0-1 1,2-1 0,3 0 0,1-2-91,5-1 1,-1-2 0,-1 1 0,0 0-61,0 0 0,-2 0 1,-2-1-1,-1 0 74,-1-2 0,1 1 0,-2 2 0,1 0 5,0 0 0,1 0 1,-1-2-1,0 0 106,-4 4 0,0 1 1,-2-4-1,-2 2 205,28 1 1,-4-5-162,-6 6 0,-4-1 239,4 5 1,-8 0-183,8 0 1,-5 0 102,0 0 1,2 0-130,-7 0 0,1-5 174,-5 0 1,-6-4 99,1 4 1,-4-6-310,3 2 0,-5-4 336,1-1 1,-3 0-259,-1-1 1,-3-4 499,-2 0 0,-8 0-120,-7 5 0,-5-5 134,0 0-329,-8-6-383,-11 3 0,-7-6 215,-6-1 1,4-1-1578,0-3 1,7-5 1465,-2-9 0,3-10 0,2-8 0</inkml:trace>
  <inkml:trace contextRef="#ctx0" brushRef="#br0">2332 13662 8049,'0'-8'1346,"0"2"-1090,0 6 1,0 6-11,0 4 0,0 2-37,0 2 0,2 2 52,2 3 0,0-1 109,5 5 0,-4-1-52,4 2 0,1 4 64,4 1 1,0 2-58,0 12 1,1-3 140,-1 7 1,-5-3-45,1-1 1,1 0-76,8-1-323,-3-5 137,4-3 0,-6-7 0,1-3 252,-1-5 1,0-10 170,0-4-278,1-3 0,-1-15-75,0-6 1,5-14-16,0-10 1,0-7-77,-5-12 1,0-3-1642,0-6 1515,7 0-534,-12 6 1,9 2-582,-13 6 357,6 7 517,-10 7 1,6 8-319,-7 7 1,1 6-2499,4 3 2497,-4 9 1,12 4-773,-3 6 1318,2 0 0,9 6 0,1 2 0</inkml:trace>
  <inkml:trace contextRef="#ctx0" brushRef="#br0">2929 14216 8044,'-8'-6'1699,"-4"5"-923,10-6-75,-4 7 0,7 0-270,4 0 0,-2 0-42,7 0 0,4 0-757,5 0 239,6-6 176,-3 4-393,7-10 1,6 2-528,2-9 1,-2 3 96,-2-3 1,1 8 181,-6 2 594,-3 6 0,-10-10 0,-1 5 0</inkml:trace>
  <inkml:trace contextRef="#ctx0" brushRef="#br0">3043 13946 8044,'0'-8'311,"0"2"879,0 6-590,0 0 0,0 6 479,0 4-678,0 9-143,0 3 0,0 11 650,0 0-527,0 7 0,-2-4 198,-2 7-406,2-7 1,-4 4-464,6-7 260,0 0 102,6-5 0,-4-6-679,17 5 1,-10-16-1,12 2 4,-1-5 1,2-5 0,7-8-32,-1-4-498,1-4 0,-2-7-40,-4-4 1172,-2 3 0,-1-12 0,2 3 0</inkml:trace>
  <inkml:trace contextRef="#ctx0" brushRef="#br0">3583 13961 8060,'0'-8'632,"7"1"1,-4 3 43,6-1 0,1-5-232,4 6 0,0-6-461,0 5 1,1-4 69,-1 4 1,5-4-849,0 4 1,6-5 418,-1 6 1,-4-3-594,-1 3 0,-3 2 969,-2-3 0,-6 4 0,-2 1 0</inkml:trace>
  <inkml:trace contextRef="#ctx0" brushRef="#br0">3711 14032 8060,'-14'8'756,"6"4"-630,-4-10 0,10 6 2163,-3-4-1105,4-2-797,1 4 0,11-6 426,3 0-349,10 0-720,-2 0 295,6 0 0,7 0 0,4-1-1481,7-4 0,0 2 1442,6-7 0,0 1 0,5-5 0</inkml:trace>
  <inkml:trace contextRef="#ctx0" brushRef="#br0">4607 13591 8060,'6'16'601,"4"3"0,1 3-151,-2 6 1,4 7-145,-4 3 1,4 3-26,1 2 0,-4-1-49,-1 1 1,-6 0 158,2-1 0,-3-1 47,-2-3 0,0 2-91,0-7 1,-2-2-39,-3-7 0,2 1-62,-6-6 1,4-1 2,-4-9-3,-1 4 0,-4-13-83,0 0 69,6-6-1,-5-15-593,12-1 288,-6-13 49,7-1 1,2-13-91,3-3 1,2 1 69,8-1 1,4 8 61,0 1 0,4 2-261,-4 8 0,5 6-374,-5 8 0,5 3-157,-5 2 1,6 6 361,-2 3 0,4 2-2077,2-1 2489,6 2 0,1-4 0,7 6 0</inkml:trace>
  <inkml:trace contextRef="#ctx0" brushRef="#br0">5275 13833 7584,'2'-10'1068,"3"1"-182,2-1-326,8-4-237,5 0 0,1-1 0,4 1-1,-1 0 0,-1 0-435,6 0 0,-1-1-1390,1 1 1049,-1 0 1,-1 6 145,-3 3-1282,-4 4 1590,-6 1 0,1 0 0,-1 0 0</inkml:trace>
  <inkml:trace contextRef="#ctx0" brushRef="#br0">5474 13520 8058,'0'-22'0,"0"3"0,0 3 0,-1 8 1115,-4 3 756,3 4-1156,-4 1 0,1 8 131,1 6 1,-3 13-89,3 11-522,2 3 1,-9 3-155,6 3 1,-1 2-305,1 3 1,3-3-554,-2-6 1,7 0 774,2-1 0,12 1 0,-1 0 0</inkml:trace>
  <inkml:trace contextRef="#ctx0" brushRef="#br0">6270 13406 7944,'-7'2'0,"2"2"0,5 0 1018,5 5-683,9 7 1,3 1 236,7 7 0,1-7-203,8 2 1,-1-3-1100,6-2 1,-7 0 348,3 1 0,-4-6-156,-2 1 1,-4-7 34,-1 2 0,-5-4 502,1-1 0,-3 0 0,-2 0 0</inkml:trace>
  <inkml:trace contextRef="#ctx0" brushRef="#br0">6597 13235 7944,'8'-6'0,"0"5"99,-3-4 1,-2 5-35,7 5 0,-6 2 607,6 8 1,-5 5-193,4 4 1,-6 9 26,2 5 1,-3 5-179,-2 4 1,0-1-121,0 6 1,-2-1 25,-3 1 0,2 3-14,-6-3 0,-1 5-1202,-4 5 1,0-9 589,-1 4 0,6-9-185,0-1 1,5-14-173,0-5 748,2-9 0,2-4 0,0-9 0</inkml:trace>
  <inkml:trace contextRef="#ctx0" brushRef="#br0">7195 13179 8027,'-15'0'0,"1"6"36,0 3 1,0 9-26,0 1 1,-2 8 387,-3 1 0,1 8 653,-5 12 1,5 2 151,-1 7-792,4 0 1,2 0-100,3 0 1,4 0-212,6-1 0,2 0-333,2-4 0,11-3 216,8-6 0,1-9-1541,4-5 0,-2-9 1556,7-10 0,-3-4 0,-2-6 0</inkml:trace>
  <inkml:trace contextRef="#ctx0" brushRef="#br0">7323 13406 7951,'1'-8'470,"4"3"0,-2 12-61,7 7 1,-6 3 394,6 12 1,-1-4-256,5 8 1,-4 2-113,-1-2 1,1 5-57,4-5 0,2 0-106,3-4 1,-3-7-149,3-3 0,-4-3 95,0-2 0,-6-6 17,1-3 1,-1-7-5,5-7 1,0-9-243,1-15 0,4-3-57,0-7 0,4-6-64,-4-3 1,5-10-661,-5-4 0,0 7 86,-5 3 0,0 15-950,1 3 0,-8 12 151,-2 7 1501,-3 10 0,-2-4 0,0 5 0</inkml:trace>
  <inkml:trace contextRef="#ctx0" brushRef="#br0">7749 13719 7951,'0'8'0,"2"-2"398,2-6 1,0-2 577,5-2 0,5-9-489,5-6 1,7 0-192,-3 5 1,4-5-581,2 0 1,1 0 245,3 5 0,-3 0-1151,3-1 1,-9 3 121,-5 2-64,-4-2 1131,-7 10 0,-1-11 0,-7 6 0</inkml:trace>
  <inkml:trace contextRef="#ctx0" brushRef="#br0">7906 13463 7951,'-8'6'432,"-3"4"152,6 9 0,-5 4-45,6 11 0,-3-3 153,3 7 1,2-5-408,-3 5 1,4-6-65,1 1 1,0-3-284,0-2 0,6-4-449,3 0 1,4-8-556,1-2 1,1-2 1065,-1-7 0,0 0 0,0-5 0</inkml:trace>
  <inkml:trace contextRef="#ctx0" brushRef="#br0">8090 13747 7951,'15'0'77,"-1"0"0,6-1-121,4-4 1,3 2 545,1-7 0,2 4-169,3-8 0,-3 3-368,4-8 0,-4 3-290,-2 2 0,-4 0-435,0-1 1,-7 3 759,2 2 0,-3-2 0,-2 4 0</inkml:trace>
  <inkml:trace contextRef="#ctx0" brushRef="#br0">8360 13491 7951,'0'-14'18,"0"6"1,0 4 948,0 8 0,0 9-352,0 6 0,0 11-182,0-2 0,0 5-266,0 1 0,-1-3-258,-4 7 1,4-5-966,-4 5 1,3-8 650,2-1 0,0-2 405,0-9 0,7 8 0,0-4 0</inkml:trace>
  <inkml:trace contextRef="#ctx0" brushRef="#br0">8673 13477 7900,'8'2'330,"-3"2"0,-4 9 15,-1 6 0,0 2 534,0-2 0,0 3-1115,0 6 1,-4 1 120,-1-1 1,0-4 183,5-1-69,0-5 0,0 9 0,0-5 0</inkml:trace>
  <inkml:trace contextRef="#ctx0" brushRef="#br0">8872 12980 7900,'15'-27'1237,"-1"3"1,5 4-531,0 5 1,4 7 311,-4 4 0,5 8-452,-5 6 1,6 9 367,-1 5 0,8 2-374,1 3 1,6 4-138,-1 0 1,-2 7-128,2-2 1,-11 3-53,2 1 1,-17 14-386,-2 5 0,-15 7 206,-9 3 1,0-30-1,-4 0-726,-2 2 0,-2 0 1,-6 2-1,-1 0 486,1-1 1,-1 2 0,-3 2 0,-1 2 173,2 1 0,0 2 0,-2 1 0,0-1 0,2-3 0,0 0 0,1-2 0,-1 0 0</inkml:trace>
  <inkml:trace contextRef="#ctx0" brushRef="#br3">8318 8558 7717,'0'-14'475,"0"5"18,0-1-134,-7 7 0,6-5 195,-4 3 21,4 4-399,1-6 1,-5 9-109,0 3 0,0-2-32,5 6 1,0-4 102,0 5 1,0-1-57,0 5 1,0 2 58,0 3 0,0-2-170,0 7 0,0-5 173,0 5 0,-4-1-23,-1 6 0,0-1-12,5 1 0,-5-1 20,1 1 0,-3-1-84,3 0 1,2 1 69,-3-1 1,-1 2-22,1 4 0,1 0 16,4 4 1,0-1-97,0-4 1,0-3 86,0 3 0,0-3-21,0-2 0,0 1 32,0-1 1,0 1 16,0-1 1,0 0 45,0 1 1,0-2-66,0-4 1,0 3 44,0-7 0,0 1-30,0-1 0,-2-1-7,-3 5 0,4-5 12,-4 1 0,3 1-8,2-1 1,0 5-4,0-5 1,0 4 1,0-4 1,0 5-166,0-5 1,0 0 120,0-5 0,-4 5 25,-1 0 0,0 0-7,5-5 0,0 0-132,0 1 95,0 5 1,0-4-10,0 3 1,0-8 23,0-1-149,0-1 0,0 0-75,0 1 99,0-7-338,0 10 212,0-12-92,0 6 150,0-7-2328,0 0 1622,-6-7 0,4-1 825,-3-6 0,-2-6 0,-1-2 0</inkml:trace>
  <inkml:trace contextRef="#ctx0" brushRef="#br3">8417 8672 8352,'-12'-14'0,"2"0"0,-1 4-494,6 1 0,-1 1 372,1-2 1041,4-2-693,-6 4 0,6-2 55,-4 1 394,4 6-243,-6-4 227,7 7 466,0 0-758,7 0 1,-4 0 21,6 0 0,-4 0-191,4 0 1,-4-1 100,5-4 0,-6 3-167,6-2 0,-5 2 282,4 2-551,1 0 121,4 0 1,0 0-101,0 0 1,-4 0 12,-1 0 1,1 0-43,4 0 0,0 0 94,0 0 1,1 0 65,-1 0 1,0 0 30,0 0 1,0 0-26,1 0 0,4 0 136,0 0 1,1 0-86,-1 0 1,-3 0 12,3 0 0,-3 0-104,-2 0 0,0 0 132,0 0-235,0 0 213,1 0-112,-1 0 0,-5 0 60,1 0-121,-1 0 72,6 0 1,-1 0-4,0 0 0,-5 0 10,1 0 0,-1 0 1,6 0 0,-6 0 86,1 0-73,-1 0 74,5 0-59,0 0-46,1 0-6,-1 0-3,0 0 25,0 0-3,1 0 0,-1 0 1,0 0 0,-5 0-2,1 0 1,-1 0 81,6 0 1,-1 0-71,0 0 1,0 0 9,1 0 0,-1 0-1,0 0 1,0 0 4,0 0 1,1 0-58,-1 0 0,0 0 47,0 0 0,0 0 7,1 0 0,-1 0-14,0 0 1,0 0 121,1 0 0,-1 0-109,0 0 0,0-2 21,0-2 1,1 2-28,-1-3 0,0 2 4,0-1 1,1 2-14,-1-3 1,0 2 48,0-2-85,0 4 0,1-6 51,-1 7 1,-5 0-20,1 0 1,-5 0 3,4 0 1,-4 0 101,4 0 0,-4 0-62,4 0 0,1 0 8,4 0 1,-4-4-15,-1-1 1,1 0 5,4 5 1,0 0 29,0 0 0,0 0 11,1 0 24,-1 0 1,0 0-56,0 0 0,5 0 29,0 0 1,0 0 13,-5 0 1,7 0 14,3 0 0,3 0 42,1 0 0,7-6 144,3-4 0,3 3-417,1-3 1,-4 5 56,0-4 0,0 1-145,5-2 1,-4 4 90,4 6 0,-4-5 6,9 1 1,1-1 81,-2 5 1,1 0 19,-6 0 0,-4 0 8,0 0 1,0-2 200,5-2 1,-1 2-95,1-3 0,3 4-56,6 1 0,0 0-271,10 0 1,-9 0 177,-1 0 0,-4 0-107,4 0 0,-11 0 74,2 0 1,-5 0 19,-1 0 0,5 0 37,-5 0 1,6 0 202,5 0 1,-4 0-20,3 0 0,2 0-90,-1 0 1,-1 4-56,-4 1 0,-1 0 38,1-5 0,0 0-258,-1 0 1,7 0 87,3 0 1,5 0 49,5 0 1,-9 0-19,4 0 0,0 0-14,0 0 1,2 0 180,-12 0 1,2 0-141,-2 0 0,9 0 190,5 0 1,7-5-97,-2 0 1,-7 1 68,-2 4 1,-3 0-49,2 0 0,-3 0 0,-1 0 0,1-5-20,9 0 1,-2 0-222,6 5 0,-1 0 158,1 0 1,-4-4 48,-10-1 1,3-1-66,-2 1 0,7 2 53,1-7 1,7 6-59,-1-6 1,0 5 33,0-4 0,-6 4-13,-8-4 0,0 4 21,-5-5 0,10 6-5,-1-6 1,1 7-93,-5-2 1,2-1 83,-3 1 1,2-1 36,-2 1 1,-8 2-27,-6-6 1,-5 5 90,5 0 1,-5 1-82,5-2 1,0 3 1,5-3 1,-1 2 158,1-1 1,0 2-311,-1-3 1,-5 4 121,-4 1 1,2-5-20,-2 0 1,0 0 4,-5 5 1,-4 0-20,0 0 0,-2-4 20,2-1 1,2 0-65,-2 5 1,5 0-2,4 0 0,-3-1 51,3-4 1,2 3-3,-2-2 1,-2 2 35,-7 2 1,3 0-42,-3 0 1,-4 0 121,-1 0 0,-3 5-170,-2-1 309,0 1-165,1 2 1,-3-4 22,-2 6 0,-2-6 9,-4 2 21,-2 3-76,4 0 1,-6 6 11,0 0 0,0-4-57,0-1 0,0 2 50,0 8 1,-6-3-148,-3 3 0,-4 3 35,-1 2 0,-1-2 29,1 2 1,-2-1 98,-3 6 1,4-1-2,-4 1 1,-2 1 94,2 3 1,0-2-141,5 7 1,-2-5 167,-3 5 1,3-1-70,-2 1 1,6 3 122,3-3 1,0 3-97,-6 1 0,3 3-39,2 2 0,-2 4-46,2 5 0,-1 1-114,2 0 1,-3 2-76,8 2 0,-6-7 115,6 3 1,-6-5-292,5 0 1,-4 3 66,4-3 1,-4-1-97,4 1 1,-6-5 25,1 6 0,1-11 109,-5 6 0,3-7-573,-8 6 0,-2-4 800,2-5 0,-12 3 0,1-5 0</inkml:trace>
  <inkml:trace contextRef="#ctx0" brushRef="#br3">8488 10207 8519,'-7'-8'-1083,"-1"-3"1194,3 7 1,3-3 1069,-2 3-469,2 2-133,2-4-279,0 6-319,0 0 0,6 0 302,4 0 0,7 0-85,2 0 1,11 0 147,-1 0 1,10 0-138,4 0 0,1 0 91,8 0 1,2 0-171,7 0 0,-7 0-262,3 0 1,-3 0 145,3 0 1,4 0 104,1 0 1,7 0-62,2 0 0,-4 0 67,4 0 1,-3-7 180,3-2 1,-30 3-1,2-1-372,1 0 0,2 0 1,2 0-1,2 0 74,2 0 1,0 0 0,-2 0 0,-1-1 40,1 1 0,0 0 1,3 0-1,0 0-67,-1 0 1,0 0-1,5 0 1,0 0 46,0-1 1,-1 1 0,0 1-1,-3 0-87,-5 1 0,-1 0 1,4-1-1,1 1-34,-2 2 0,-1 1 1,5 0-1,0 0 77,-2 1 1,0 2 0,-5-1 0,-1 0 25,-3 0 1,0 0-1,1 0 1,0 0-26,3 0 0,1 0 1,1 0-1,1 0 131,3 0 1,-1 0-1,-6 0 1,-1 0-20,3 0 0,-1 0 0,-1 0 1,0 0-28,3 0 0,1 0 0,1-1 0,-1 0-32,3-1 1,-1-1-1,-3 2 1,0-1 9,-2-2 0,0-1 0,5 2 1,-1 1-53,-4-2 1,1-1 0,4 0 0,2 0 49,-2-2 1,0 0 0,0 0 0,-1 1-43,-4 1 1,0 1-1,3-3 1,0 1 25,0 1 1,-1 1-1,3-2 1,1-1-2,1 0 0,1 0 0,-3 0 0,0 0 41,-4-1 1,-1 1 0,2 1 0,0 0 2,-2 1 1,0 0 0,2-1-1,0 0-11,1 1 1,0 0-1,-3 1 1,-1 0-133,0-1 0,-2 1 0,-3 2 1,-1 1 114,36-4 0,1 3 75,-1 2 1,-3 0-192,-2 0 0,-11 0 37,1 0 0,-5 5-51,-14 0 0,2 4 28,-10-4 1,-1 0-259,-5-5 1,1 0 161,-1 0 0,1 0-967,-1 0 0,0-2-1160,1-3 2279,-1 4 0,-6-18 0,-1 3 0</inkml:trace>
  <inkml:trace contextRef="#ctx0" brushRef="#br3">9711 8132 8287,'0'-14'-234,"-6"-1"1,4 6 444,-2-1 1082,2 7-935,2-3 1,6 11-151,4-1 1,-2 7-179,1-1 0,1 1 124,4-2 1,0 4-209,0-3 0,0 2 99,1 2 0,-1 1-762,0-1 1,-4 0 67,-1 0 1,-4 1-784,4-1 1432,-6-6 0,4 4 0,-7-4 0</inkml:trace>
  <inkml:trace contextRef="#ctx0" brushRef="#br3">9939 7961 7928,'0'14'828,"0"1"0,-5 4-196,0 0 0,0 6-130,5-1 0,-1 2-269,-4 3 0,2-1-162,-7 1 1,1 5-116,-5 4 1,-7 2 125,-2-2 1,0 3-2003,0-3 1758,5 3 1,-9 1 0,5 1 0</inkml:trace>
  <inkml:trace contextRef="#ctx0" brushRef="#br3">11787 8274 8089,'-8'-8'353,"2"2"0,7 6-79,4 0 1,3 0 77,6 0 1,0 1-167,1 4 0,4 3 49,0 6 1,4 0-464,-4 1 1,2 0 244,-2 4 1,-4-3-430,4 3 0,-3-3 23,-2-2 389,1-6 0,-1 5 0,0-5 0</inkml:trace>
  <inkml:trace contextRef="#ctx0" brushRef="#br3">12057 8146 8089,'0'14'356,"0"0"0,0 2 90,0 3 1,0-1-127,0 5 1,-5-4-71,1 5 1,-1-5-361,5 5 1,-6-2 152,-4 1 1,2 3-527,-1-7 0,4 4 295,-5-4 1,6 0-686,-6-5 469,7 1 404,-3-7 0,6-2 0,0-6 0</inkml:trace>
  <inkml:trace contextRef="#ctx0" brushRef="#br3">12285 7876 8247,'4'9'124,"1"1"1,0-1-125,-5 6 0,0 4 0,0-1 0,0 8 1078,0-3 1,-2 4-419,-3 2 1,2-6-244,-6 1 1,4-5-166,-4 5 1,4-8-152,-5-2 0,6 0 14,-6-5 0,7-1-275,-2 2 111,-3-7 27,7 3-176,-6-6 1,9 0 55,3 0 0,-2 0 308,6 0 1,2 0-40,8 0 0,0-1-36,10-4 0,-2 0-325,11-9 0,0 3-385,4-8 1,-4 3-817,0 2 1435,-6 0 0,9 0 0,-5-1 0</inkml:trace>
  <inkml:trace contextRef="#ctx0" brushRef="#br3">13721 8217 8052,'-8'-6'0,"-5"-2"0,11 0 0,-4 2 0,12 6 0,4 0 0,7 6 226,2 3 0,5-1 177,-5 2 0,1 4-565,-1 5 1,-1 0-531,5-5 1,-4-4 336,5-1 0,-6-6 355,0 2 0,5 3 0,-1 0 0</inkml:trace>
  <inkml:trace contextRef="#ctx0" brushRef="#br3">13934 8032 8052,'0'14'-29,"0"1"1,-2 1-33,-2 2 1,2 5 264,-3 5 0,4-1 197,1-3 1,0 2-447,0-2 0,0 1 135,0-1 1,0-2-115,0-3 1,0-3 164,0 3-609,0 3 0,-5-6-30,0 3 133,0-10 365,5-2 0,0-7 0</inkml:trace>
  <inkml:trace contextRef="#ctx0" brushRef="#br3">14204 7791 8110,'5'9'-281,"-1"1"0,1-1 112,-5 5 1,-1 2 932,-4 3 1,-5-2-338,-9 7 1,5-7-223,0 2 0,0-3-186,4-2 0,4 1 237,1-1-255,4-6 0,2-2 133,4-6 1,4 0-201,10 0 1,4 0 52,5 0 0,0 0-60,1 0 0,-2 0 141,-4 0 0,3 0 62,-7 0 1,0 6 161,-5 4 1,-6 2-72,-4 3 0,-2-1 35,-2 0 1,-2 2-43,-2 3 0,-11 1-179,-8 4 0,-10 3 150,-5-3 1,-8 7-1079,-2 2 0,6-6 157,4-8 736,6-3 0,-2-2 0,5 0 0</inkml:trace>
  <inkml:trace contextRef="#ctx0" brushRef="#br3">12270 10207 8526,'-8'23'623,"-6"5"-643,0 0 0,-2 9 117,-7 10 1,-1-1-81,-5 6 0,-1-3 121,-3 8 1,-3-5-381,-7 5 1,-1-5 388,-3-5 0,2-2-169,-2 2 1,3-8 88,1-1 1,8-6 87,7 1 0,1-9-155,8-5 0,0-3 0,5-2 0</inkml:trace>
  <inkml:trace contextRef="#ctx0" brushRef="#br3">11631 10719 8363,'-2'10'0,"-3"-1"0,2 5-372,-6 5 1,5 7 573,0-3 0,-4 6 976,-2 4 0,-2 3-631,-3 7 0,1 0 69,0-1 1,5 1-158,-1-1 1,5 0-153,-4-5 1,6-3-189,-2-11 1,16-2 84,8-7 0,17-9-687,16-10 1,21-17 436,-24 2 0,2-3 0,-4-1 0,0-2-2627,3-4 1,0-2 2672,1-3 0,1-1 0,-2-3 0,1-1 0,2-3 0,0 1 0</inkml:trace>
  <inkml:trace contextRef="#ctx0" brushRef="#br4">1835 13392 8464,'0'-27'0,"0"3"789,0 4-436,0 12 1,4 3 73,1 10 1,4 11-166,-4 12 1,2 10 16,-3 14 1,-2 0 225,3 10 1,-2 3-447,1 1 0,-2 5 376,3 5 0,1 1-290,-3-37 0,-1 1 0,1 0 1,0 0-98,2 35 0,1 0 167,4-5 1,2-7-301,-2-2 0,-2 0-5,1-5 0,-1 1-363,2-11 1,1-1 35,-7-8 0,3-5-414,-3-9 0,-2-3-1239,3-7 1430,-4-6 1,-7-8 332,-3-10 1,-4-17-146,-1-11 0,-1-20 212,1-13 1,4 28 0,0-1 239,-2-1 0,0 0 0,-1 0 0,-1 0 0,0-1 0,0 0 0</inkml:trace>
  <inkml:trace contextRef="#ctx0" brushRef="#br4">1735 13520 8464,'0'-43'0,"0"12"0,0 2 0,6 10 449,4 0 0,2 3-51,3 2 1,5 0 24,4 0 1,9 4-294,5 1 0,9 1 90,5-2 0,7-1-153,-2 7 1,3-3 148,-8 3 0,2 2-185,-2-3 1,5 4-52,0 1 1,3 0-215,11 0 1,-3 0-215,7 0 1,-3 0 282,-6 0 1,-3 0 118,-6 0 0,8-5 56,6 0 1,5 0 132,4 5 1,1 0-162,-10 0 0,3 0 314,-8 0 1,6 0 22,3 0 0,6 0-166,-36 1 0,0-2 1,-2-1-1,-1 0-237,1 0 0,0-1 0,0-2 0,0-1 168,0 1 0,0 0 1,6 0-1,1-1-35,7 2 0,0-1 1,-3-1-1,-1-1-241,2 3 1,-1-1 0,-1-2 0,-1 0 218,0-3 1,0 1 0,3 1 0,1 0 23,5-2 1,1 1-1,-6 0 1,0 1-75,3-2 0,0 1 0,3 0 0,0 0 67,1-3 0,2 1 0,0 1 0,1 1-11,-2-3 1,0 0 0,0 2 0,1 1-273,1-3 1,1 0-1,1 1 1,0 0 285,3-1 0,0 0 0,-4 0 1,-1-1-59,0 4 1,0-1 0,4-2 0,1 0 52,2 3 0,1 0 1,-3-2-1,0 1-47,-4 0 1,-1 1-1,0 1 1,2 0 41,8-1 0,0-1 1,-8 2-1,0 0-86,-5 1 1,2 0 0,4 0 0,1 0 43,-4 0 0,0 0 0,-1 0 1,0 0-127,-3-1 0,-1 1 0,-4 2 0,0 1 101,0-1 1,-1 0-1,-1 4 1,-1-1-71,3 0 0,0 0 0,-3 0 0,-2 2 48,-4-1 1,-1 2 0,-4 1-1,-1 2 24,34 6 1,-2 2-105,2 3 0,-8-1 322,3 0 0,-11 5-254,-3 0 1,-8 1 634,-11-1 1,-3-1-699,-7 6 0,-6-6 671,-3 6 1,-9-6-583,-6 0 0,3-2 475,-3-1 0,1-1-407,-5 0 570,-6 0 1,0 0-361,-4 1 1,-3-6-19,4 1 0,3-1-97,1 5 0,-1-4-231,1-1 0,0 1 25,5 4 0,-5 2-95,1 3 1,-1 3 73,5 6 1,0 9 107,0 5 1,0 13-232,0 12 0,0 7-298,0 2 0,1 3 71,4-8 1,-2 3 135,7-7 1,-5-4-762,4-2 1,-6-4 373,2-5 0,-3 0 42,-2-9 1,0 1 660,0-11 0,0 5 0,0-4 0,0-3 0,0-1 0</inkml:trace>
  <inkml:trace contextRef="#ctx0" brushRef="#br4">2062 14956 8279,'-14'0'-1162,"7"4"1150,7 1 0,7 1 465,7-1 0,2-3-255,3 3 1,3 1 9,6-1 1,7-1-101,3-4 0,3 0 152,2 0 0,7 0 333,7 0-670,6 0 0,-22 0 1,0 0 166,2 0 0,0 0 0,3 0 1,-1 0 23,-2 0 0,0 0 0,1 0 1,0 0-56,37 0 1,-31 0 0,2 0 18,5 0 1,0 0 0,-1 0 0,0 0-286,1 0 0,0 0 1,-3 0-1,-1 0 245,4 0 1,0 0-1,3 0 1,2 0-162,4 0 1,1 0-1,-6 0 1,-1 0 313,-3 0 1,0 0-1,7 1 1,1 0 57,6 1 1,1 1-1,-3-3 1,-1 1-77,-2 2 0,1-1 1,5-1-1,1 0-222,3-1 1,0 0 0,-4-3 0,0 1 140,3 0 1,1-1 0,1-2 0,1-1-164,-24 3 0,0 0 1,-1 0-1,24-3 1,-1-1 138,-2 0 0,-1 0 0,5 0 1,1 1 23,-1 1 0,0 1 0,-1-3 0,-1 1-42,0 1 0,0 0 0,0 1 0,1 1 8,2-2 1,-1 0-1,-5 1 1,-1-1-81,2-3 0,-1 1 0,-2 2 0,0 1 51,3-1 0,-1 0 0,-3 2 0,-1-1-107,-2-1 0,-1 0 1,1-1-1,0 1-16,-5 2 1,-1 1 0,1 0 0,-1 0 53,1 1 1,0 2 0,-6-1-1,-2 0-53,-8 0 1,-2 0-1,2 0 1,0 0 139,-3-1 0,-1 2 1,37 5-632,-38-2 1,-1 1 0,32 6-497,-5-1 0,-9 7 1080,-6-3 0,-9 10 0,4 0 0,1 3 0</inkml:trace>
  <inkml:trace contextRef="#ctx0" brushRef="#br4">8759 14785 8097,'-37'-9'-151,"4"-1"1,8 5 400,1-4 0,11 6 1080,-1-2-513,9 3-519,-1-4 0,9 5-155,7-4-79,18 3 0,16 1 275,13-4 0,5-1-87,0-4 0,10-3-506,-1 4 1,7-8 355,-38 7 1,0 1 0,0-2 0,-1 1-90,4 0 1,0 1 0,-1 1 0,-1 0 67,35-11 1,-5-1-11,-4 1 0,-9 0 45,-1 5 1,-7 6-155,-7 3 0,-8 4-243,-7 1 1,-1 0 164,-8 0 1,-5 0-881,-4 0 454,-7 0 161,3 0-79,-18-7 1,2-1 16,-9-6 1,8-2-78,2-3 0,6-3 520,-2-6 0,3-1 0,2 1 0</inkml:trace>
  <inkml:trace contextRef="#ctx0" brushRef="#br0">839 5118 8324,'-12'-14'5,"2"-1"1,4 1 62,6 0 0,6 1 142,4 4 1,4 3-165,5 6 0,3 0-19,6 0-2,7 0 0,1 1 42,7 4 0,0 1-350,-1 4 182,1-4 0,12-1 107,7 0-209,12-7 1,-32-1 0,0-2 229,3-1 1,0-2 0,-2-1 0,-1-1 12,-1 1 0,-1-1-21,0-3 1,0 1-1,9 3 1,0 0 10,3-3 1,1 1 0,-1 2-1,0 0 30,0 0 1,0-1 0,-1 2-1,-1 0 6,0 1 0,0 0 1,5 0-1,0 0-1099,2-1 0,0 2 1072,2 2 0,-1 0-4,-4-3 0,-1 1 0,2 4 0,-1 1-229,1-4 1,-1 1-1,4 2 1,0 0 270,6 0 1,0 0-1,-6 1 1,-1 0 5,-2 1 1,-1 0 0,3-2 0,1-1-39,1 1 0,1 0 1,1-1-1,1 1-1,0 2 1,-1 0 0,1 0 0,0 0 125,-1 0 0,1 0-657,2-3 1,1 0 535,3 2 1,0 0 0,-2-3 0,-1 0-77,-1 2 0,0-1-30,4 0 1,2-1 71,1 0 0,1 0 1,-1-2-1,-1 1-61,-6 2 0,0 1 1,5-3-1,1-1-61,-1 1 0,-1 0 0,3 2 1,-1 0 103,-3 1 0,-1-1 0,1 0 0,0 0 16,-3 0 1,0 1-1,2-1 1,1 1-8,2 2 0,-1 0 1,-5-2-1,-1 0 112,-3-1 1,0 1-102,4-1 0,-1 1-8,0 2 1,-1 0 0,4 0-1,0 0 3,-8 0 1,0 0-1,6 1 1,2 0 160,-4 1 0,1 1 1,2-3-1,0 1-175,-2 1 1,-1 1-1,0-2 1,0-1-9,-2 1 1,0-2 0,2 1 0,0 0-4,3 0 0,0 0 0,-4 0 0,0 0 2,-3 1 0,0-2 0,3 1 1,1-1-7,1-1 0,-1-1 0,-1 2 1,0-1 18,2-3 1,0 0-1,-7 3 1,-1 0 2,0-3 0,1 0 1,0 3-1,2 1-12,7-1 1,0-1 0,-6 2 0,-1-1 33,-2 0 1,-1-1 0,-4 3 0,0-1 73,-1-1 0,1-1 1,3 2-1,0 1-77,4-1 0,0 2 0,-1-1 0,-2 0 8,-3 0 0,-2 0 0,0 0 1,0 0-5,3 0 0,0 0 0,1 0 0,2 0-1,4 0 1,0 0 0,-2 0 0,-2 0-29,-5 0 1,0 0-1,1-1 1,0 0-12,4-1 0,-1-1 1,0 2-1,0-1-44,3-3 0,0 1 0,-3 1 0,-1 1 15,-3-3 1,0 0-1,2 3 1,1 1 15,2-1 1,-1-1-1,-1 0 1,0 0 17,0 1 0,-2-1 0,-2 1 0,-1 0 85,-1 1 0,1 2 0,-3-1 0,1 0-79,4 0 0,0 0 0,0 0 0,1 0 8,3-1 1,1 2 0,-5 1 0,-1 0-19,-3 1 0,-2-1 1,4 1-1,-1-1 5,3-2 0,0 0 0,2 0 0,0 0 210,3 0 1,-1 0-1,-2 0 1,-1 0-187,-6 0 1,0 0 0,4 0 0,1 0 8,0 0 1,0 0 0,0 2 0,1 1-23,6-1 0,0 0 0,-8 1 0,0-1-226,-2-2 0,0 0 16,-2 3 0,-1 0 120,5-2 1,0 0 0,-3 4 0,1 1 43,3-3 0,0-1 0,-4 1 0,-1 0 157,-4 0 0,-1-1 1,37-1-179,-6 4 0,0 2 112,0-3 0,0 6-110,1-6 0,-8 3 100,-2-2 0,-10-2-14,-5 6 1,-4-6 407,-5 2 0,2-2-385,-7 2 1,5-3 385,-5 2 0,5 3-387,-5-3 1,0 6 847,-5-5 0,-1 4-897,-3-4 1,-3 4 174,-7-4 1,0 6-194,0-1 0,-4-3-5,-1 3 1,-4-1-12,4 6 1,-5-4 25,0 3 1,-2-6-2,-2 11 0,0-10 46,0 10 0,0-6 4,0 6 1,0-2 17,0 2 1,0-2-47,0 7 1,0 0 7,0 4 0,0 1 15,0-1 0,0 1 12,0-1 1,-2 5 42,-2 0 0,2 5 110,-3-5 1,4 2-216,1-2 0,0-1 59,0 6 0,0-5-54,0 5 0,0 0 43,0 4 1,6 1-96,3 0 1,-1-1 52,2 1 1,-2-2-7,1-3 0,2 8 49,-6-3 0,4 2-2,-4-2 1,2 4 7,-3 1 0,-1 10 7,7-1 1,-5 2-5,4-7 0,-4 3-76,4-3 1,-4-1-5,5 1 1,-1 0-5,5 5 1,-4 1-15,-1 4 1,-4 1-135,4 3 1,-4-3 168,5-6 1,-6 0 125,6 0 0,-7 2-124,2 2 0,-4 2 238,-1 4 1,0 1-116,0-7 0,2 7-34,3-2 0,-4-6-61,4 2 1,-3-5-3,-2 9 0,4-1-14,1 1 1,0 4-15,-5-4 1,1-3-4,4-1 1,-3-2 22,2 2 1,-2-2 34,-2 6-838,0 0 805,0-1 0,0 8 15,0-7 0,0 7-182,0-7 0,0 0 166,0 6 1,0-5 2,0 9 1,-5-3-1,1-2 0,-6-1-19,5-4 1,-1 7 18,1-7 1,4 11-38,-4-6 1,3 2 29,2-7 0,0 4-36,0-4 1,0-1 36,0 1 0,0-2 0,0 7 0,0-5-3,0 5 1,0 0-5,0-5 0,0-1 19,0 2 1,0-6-17,0 6 1,5 4 9,0 4 0,0-3-18,-5-6 1,0 0 13,0 5 0,0 0-25,0 0 1,0 5-11,0 0 0,0 5-330,0-6 0,0 1 268,0-5 1,0-3 47,0 3 1,0-3 5,0 8 1,0 2-74,0-3 0,-2 1 64,-3-5 0,4 0 17,-4 0 0,3-4-3,2-1 1,-4-1 5,-1 1 1,-1-3 28,1-6 0,3-5 15,-3 0 1,-1-6 341,1 2 1,-1-6-362,1-4 1,2 3 188,-6-3 0,1-1-188,-2 0 0,-2-5 307,2 1 0,-2-3-315,-3-1 1,1-6 181,0 1 1,-2-2-256,-3 2 0,2 1-6,-7-6 1,-1 0-109,-8-5 0,1 5 98,-6 0 1,0 0-21,-4-5 0,-1 1 48,0-1 0,2 0 144,3 0 1,-3 0-107,3 1 1,-9 0 111,-5 4 1,-8-8-44,-2 4 0,-6-4 26,2 3 1,6 0 54,-2 0 0,7 5-72,-7 0 1,-2 0-56,-3-5 0,-5 1-189,31-8 1,1 0-1,-34 7 194,33-7 1,1 0-1,-34 8-5,3-1 0,-2 0-8,-3 0 1,35-6 0,-1 0 13,-3 2 1,0-1-1,1-3 1,1 1-2,-33 12 0,35-13 0,0 0 14,-35 13 0,35-11 0,0 0-6,-2-1 1,0 0 0,-1 0-1,-2 0 15,1 0 1,0 1 0,2-1-1,1 0-11,1 0 1,1 0 0,-35 7-3,35-7 0,-1 0 0,-1 1 1,-1-1-2,-2 0 1,0 0 0,-2 0 0,0 0-2,4 0 1,1 0 0,1 0 0,0 1 0,-30 6 0,-6 0-2,37-7 1,-1 0 0,-4 0-1,0 0 0,-3 1 1,1-1 0,4-1 0,1 0-3,1-1 1,1 0 0,-36 7 35,1-2 1,-4 2-32,36-4 0,0-1 1,1-2-1,-1-1 31,0 1 0,1 0 1,-37 4-12,3 5-1,2-1 5,-2-4 0,-3 4-17,36-8 0,1 0 1,-3 1-1,1 0 2,1 1 1,1 0 0,0 0 0,2 1-19,-31 6 1,-7 0 15,38-7 1,0 0 0,-2 0 0,0 1-12,-1-1 1,1 0 0,-3 0-1,1 0 8,1 0 0,1 0 1,0 0-1,0 0 24,-34 8 1,37-6 0,-1 1-27,-2-1 1,-1 1 0,-3-1 0,0 0 1,-1-1 1,-1-1 0,5 0 0,0 0-6,0 0 0,0 0 0,2 2 1,0 1-3,-1 0 1,-1-1-1,-3 1 1,-1 1-1,-3-2 1,0 1 0,2-2 0,0 1-1,0 3 0,1 0 1,1-3-1,0 1 0,6 1 0,0 1 0,-7-1 0,-1 0 2,-1 1 1,-2 0 0,-1 1 0,-1 1-4,3-2 0,0 0 0,1-1 0,0 0 3,4 1 1,0-1-1,-4 1 1,-1-1-257,-5 0 1,1 1 0,0 0-1,0-2 268,-1 0 0,1-1 1,5 0-1,0 0 1,0 3 1,-1-1 0,-4-2 0,0 0 27,-3 0 0,1 1 0,0 0 1,1 0-35,3 0 1,0-1 0,0 1 0,1-1-5,-1-1 1,0-2-1,-2 1 1,-1 1-4,-5-1 1,1 0 0,4 0 0,1 0 0,0 0 1,-1 0-1,3 0 1,0 0-3,0 1 1,0-1-1,-3 0 1,-1 0-4,-1 0 0,0 0 1,-1-2-1,1 0 1,5-1 1,0 1 0,-1-1 0,0 0-4,1 0 0,0 1 1,-5 1-1,0-1 2,0-2 0,0-1 0,0 3 0,0 0 2,10-3 0,0 0 0,-5 3 0,-1 0-1,-1-2 0,-1-1 0,0 0 0,0 0 10,0-1 1,1-2-1,2 2 1,1 0 0,1 1 0,1 1 0,-1-3 0,0 1 28,-7 2 0,0-1 0,5-1 0,0 0 4,-3-1 1,1 0 0,5 0 0,0 0-179,2-1 1,-1 2 0,0 1 0,-2 0 166,-4 1 1,-1-1 0,5 1 0,1-1 6,-1-2 0,0 0 0,1 0 0,0 0-12,7 0 1,-1 0 0,-2 0 0,0 0-9,0 0 0,0 0 0,-1-2 0,0-1 9,-1 1 0,0-1 1,3 1-1,2 0-81,-34 2 0,4-5 67,1 0 0,-2-4-9,-3 4 1,4-6 98,-4 1 1,9-2 13,6-3 0,9 1-5,4 0 0,4-2-64,1-3 0,5 4 260,1-4 1,-1-2-307,-5 2 1,2-1 515,3 1 1,3-2-524,7-3 0,-1-3 379,1 4 1,4-4-371,1-1 0,5-6 95,-1 1 0,5-2-182,4 2 0,-1 2 76,7-7 0,-6 5-162,5-5 1,-4 4 93,4-3 0,-1-1-10,1-5 0,4-1 91,-4-4 1,-1 1-1,1-10 0,0 3 15,5-7 0,-2 2 16,-2 3 0,2-6-83,-3 0 0,2 1 69,-1 4 1,2-6-150,-3-4 0,-1-2 96,1-2 0,0 1-124,5 4 1,-4-4 91,-1 4 1,-1-5-469,1-5 0,3-3 477,0 37 1,0-1 0,-2 2 0,1 1-13,1 0 1,0 0 0,-10-36 47,7 36 0,1-1 1,0 1-1,0-2-29,-1-3 0,1 0 1,0 4-1,0 0 91,-1-2 0,0 1 0,-1 0 0,0 0 1,1-3 0,0 0 0,-1 2 0,-1-1 48,0-1 1,0 0-1,0 0 1,0 0-35,0-2 1,0-1 0,2 3 0,0 0-9,0-4 0,1-1 0,0 2 0,0-1 6,-1 0 1,0-1-1,-1-3 1,0 0 51,1-1 1,0-1 0,2 1 0,0 1-294,1-2 1,-1 1 0,0-3-1,0 0 233,0-2 1,1-1-1,0-3 1,0 0-315,1 4 1,2 0-1,-1-5 1,1 0 286,1 4 0,1 1 0,-2-4 0,1 0-47,2 1 1,1 1 0,0-5 0,0 0 28,2 5 1,0-1 0,0-1 0,-1 0-6,-2-3 1,1-1 0,4 3 0,0 0-42,-2 3 1,0-1 0,2-3 0,-1-1-89,-1 2 0,0 0 1,1-4-1,0 0 32,2 2 0,-1-1 1,-1 2-1,0-1 50,1 5 1,1-1-1,-2-4 1,0-1-40,-1 1 0,0 0 0,0 2 1,0 0 42,0 0 1,0 0 0,1 0 0,-1 0 23,0 0 1,0 0-1,0-2 1,0 1-10,0 3 0,0 1 0,0 0 0,1 0 2,-1-1 1,0 1 0,-2 2 0,-1 1 16,1-1 1,0-1 0,-1 5 0,0 0-104,0 0 0,1 1 0,-1 0 0,-2-1 148,-1-2 0,-2 0 0,1 4 0,0 0-75,0 3 0,0 1 0,0-1 0,0 0 56,1 3 0,-2 0 0,-1-3 0,0 0 3,-1-2 0,1 0 1,-1 2-1,1 0-2,2 0 1,0 1 0,-2-1-1,-1 0 10,1 3 1,0-1 0,-1 0 0,1-1 56,2-1 0,0 0 1,0 2-1,0 0-36,0 2 0,0 2 0,0-1 1,0 1-164,0-32 0,-5-1-249,0 1 1,-6 3 117,2-2 1,1 2-81,-1 2 0,-1 1 7,-4 4 1,0-2 115,-1 7 0,1-7-171,0 1 375,6-2 0,-3 1 0,6 0 0,2-3 0,2-2 0,1-3 0</inkml:trace>
  <inkml:trace contextRef="#ctx0" brushRef="#br0">18427 626 8332,'-13'1'734,"4"4"-539,-4 3 0,11 8 17,-2 2 1,2 6 0,0 9 46,-2 5 1,2 5 0,-3 4 325,4 5-347,7 4 0,2-1 409,6-3-453,-6 3 1,5-6-45,-4 4 1,4-5 8,1-5 1,-1-7-81,-4-2 0,4-9 120,-4-1 1,-1-13 128,2-2-99,-1 1 0,5-17 199,1-2 0,-1-12-317,0-12 1,0-3-134,0-7 0,5-6-355,0-3 75,7-3 1,-11-8 28,4-4 1,-3 4 122,-2 1 1,-4 6-547,-1 3 0,-5 8 272,0 11 1,-2 3-520,-2 12 1,0 5-267,0 4-351,6 7 1560,-4-3 0,10 6 0,-4 0 0</inkml:trace>
  <inkml:trace contextRef="#ctx0" brushRef="#br0">19251 910 8117,'14'-8'492,"1"3"0,-1 2 241,0-2-692,0 4 0,1-6-132,-1 7 0,0 0-469,0 0-970,0 0 1530,1 0 0,-1 7 0,0 1 0</inkml:trace>
  <inkml:trace contextRef="#ctx0" brushRef="#br0">19194 1166 8117,'7'-10'414,"2"1"1,9-1-126,1-4 0,6 5 36,-2-1 0,4 2-114,2-1 1,1-2-326,3 6 1,-3 0 113,3 5 0,4 0 0,-1 0 0</inkml:trace>
  <inkml:trace contextRef="#ctx0" brushRef="#br0">20474 668 8142,'2'13'-217,"2"-4"0,4 2 642,6-6 1,7 1-86,3-1 0,-2-3-341,1 2 0,1-2 77,5-2 0,-1-2-432,0-2 0,6 1 10,-1-7 0,-5 7-659,-4-2 636,-7-3 369,-2 7 0,-9-6 0,-6 7 0</inkml:trace>
  <inkml:trace contextRef="#ctx0" brushRef="#br0">20431 768 8142,'-22'0'0,"6"0"-488,7 0 263,6 0 773,9 0 0,5 1-199,13 4 1,0 3-186,4 6 1,0 5-93,1 0 0,-2 2-164,-4-2 1,3-4 33,-7 4 1,0 2-157,-5-2 1,0 0 35,0-5 0,-4 0 116,-1 0 1,-6 1-157,2-1 1,-10 0 74,-4 0 0,-5 0 164,-5 1 1,1-1-35,-5 0 0,-1 0 150,-4 1 0,-6-6-1,1 0 1,5-5 260,4 0 0,7 3 6,-2-3 0,8 1 227,1-5 20,7 0-391,16 0 0,6 0-275,19 0 1,-1 0 172,6 0 0,1 0-557,4 0 0,4 0 49,9 0 1,-1 0-143,7 0 0,-7 0 257,1 0 1,-8 0 0,-4 0 0</inkml:trace>
  <inkml:trace contextRef="#ctx0" brushRef="#br0">21299 725 8075,'0'-28'-32,"-5"1"17,0 3 0,-6 4 301,2 5 1,-4 3 239,-1 2 0,0 4-153,-1 6 0,-5 8-125,-4 6 1,-1 8 92,1 11 1,-3 4-108,4 5 1,2 1-28,2 0 1,10-2 173,4-3-316,3 3 26,2-18 0,2 9 260,3-13-670,9 0 178,2-11 19,10-2 0,-3-12-141,5-4 1,0-9 38,1-4 1,-1-6-144,1-4 1,-1 1 82,1-6 0,-6 12-72,1-3 1,-5 5 198,5 1 1,-12 2 121,3 7 199,-4 6-42,-4 2 1,-2 18 242,-10 7 1,-4 13-12,-10 6 0,3 8 223,-3 1 0,3 7-168,2-2 1,2 3 39,2 2 0,-1 0-213,6 0-23,-6 0 0,10-7-52,-4-2 1,3-6-150,2-4 1,5-8-122,0-6 1,6-8-11,-2-2 146,4-6 0,1-10-191,0-3 0,2-4 118,3-10 1,-1-8-78,5-6 1,-4-5-1189,5 5 850,-7-7 1,4 9-272,-7-7 1,0 6-1286,1-1 2017,-1-3 0,0 6 0,0-5 0</inkml:trace>
  <inkml:trace contextRef="#ctx0" brushRef="#br0">21938 554 8112,'-9'0'38,"-1"0"284,7 0 1,-9 7 522,2 2 1,2 9-12,-1 1-438,-1 12-133,-4-7 1,0 17-5,0-3 0,-1 4-74,1 6 0,5 2-15,-1 7 0,7-5-51,-2 1 0,-1-9-202,1-2 1,1-2-372,4-12 315,6 4 68,2-16 0,6-2 81,0-9 0,0-4 53,1-1 1,5-8 116,4-6 0,3-3-157,1-12 1,5 2 18,1-10 1,3-1-42,-3-5 1,-1-1-187,-5-4 1,-6 3-450,-3-8 453,-3 14 0,-8-8-41,-3 9 1,-4 1-69,-1-1 0,-6 7 201,-3-2 1,-6 4-92,-4 6 0,4 4 476,-4 9 1,-4 4-158,0 6 1,1 1-126,-2 4 1,7 5 274,-2 9 1,3 7 417,2 8 1,6 3-321,3-3 1,-1 5 30,1-1 0,5 3-130,5 2 1,10-2-64,0-3 0,8 1-193,1-6 0,3-4 120,1-5 0,6-7-354,-1 2 0,0-5-247,-5-4 1,1 1-487,-1-7 1,-4 7 422,0-1 512,-7-4 0,4 7 0,-7-5 0</inkml:trace>
  <inkml:trace contextRef="#ctx0" brushRef="#br0">17090 2730 8228,'0'-15'0,"-6"3"276,-4 2 0,-2 4-27,-2 6 1,-1 6-61,1 4-2,0 9 1,-2 9-8,-3 10 1,3-2-100,-3 2 1,5 0 152,5 5 1,-2-1-46,6 1 1,2-5 23,7 0 0,4-6-62,7 1 1,0-10-189,4-4 1,5-9 157,9-5 0,-1-7-170,6-8 1,1-12 51,9-16 0,-9-3-27,4-1 0,-9-7 72,4-3 1,-11 1-17,2-1 0,-15 0 20,0-5 0,-9 6-18,0 4 0,-5 4 7,-5 5 0,-11 4-18,-12 5 1,-4 9-179,-11 6 1,4 1 33,-9 8 44,-2 7 0,10 2 37,-2 11 0,13-4-102,1 8 0,11 1-130,2-1 1,7 5-10,8-5 0,2 5-756,3-5 1,4-2 1036,10-8 0,3 4 0,7-5 0</inkml:trace>
  <inkml:trace contextRef="#ctx0" brushRef="#br0">17531 2545 8376,'0'14'620,"0"0"1,0 5-156,0 0 0,0 11-132,0-1 1,-5 7-69,0-3 0,-1 11-2,1-1 0,4 7 2,-4-2 0,2 6-159,-2-2 0,4 0-240,-4 5 1,2-4-74,-2 9 0,3-10-479,-2-5 1,2-9 387,2-4 1,5-11-612,0-4 619,-1-3 0,-2-8-242,3-3 1,-4-12 95,4-7 1,-4-8-22,-1-11 1,0-8 227,0-7 0,0-4 229,0 5 0,0-7 0,0 2 0,0 3 0,0 2 0,0 2 106,0 3 1,0 4-107,0 0 0,2 8 334,3 2 1,-2-1-178,6 5 0,1 4 336,4 1 0,0 5-114,1 4 1,-1 2 43,0 4 1,0 2-162,0-3 0,-1 10-18,-3 4 1,1 4 61,-7 1 1,6 2-88,-5 3 1,-1 3-158,-4 7 1,-6-1 156,-3 1 0,-4 4-251,-1 0 1,-1 0-97,1-5 0,0 1-77,0-1 0,1-6 20,4-3 0,-2-3-108,6-2 1,-5-4-1495,6-1 922,-7-5 865,9 2 0,-11-19 0,5-3 0</inkml:trace>
  <inkml:trace contextRef="#ctx0" brushRef="#br0">17602 2929 8158,'14'-7'0,"0"4"145,1-6 0,5 4-51,4-5 1,3 3 599,1-3 0,1-3-294,-1 4 0,0 3-246,1 1 1,-2-1-605,-4 1 1,-2 0 270,-7 5 0,0 0-1394,1 0 798,-7 0-257,-2 6 1032,-12 2 0,-2 7 0,-7-1 0</inkml:trace>
  <inkml:trace contextRef="#ctx0" brushRef="#br0">17815 2701 8158,'0'-8'101,"-6"2"0,4 14 388,-2 6 0,2 8 121,2 11 0,-2 4-336,-2 5 1,2 1-133,-3 0 1,4-6-466,1 1 0,0-4 230,0 3 0,0-5-690,0 1 0,6-4 465,4-6 1,4-7-231,5-6 1,-3-7 547,3 2 0,3-23 0,0-6 0</inkml:trace>
  <inkml:trace contextRef="#ctx0" brushRef="#br0">17986 2545 8158,'9'-8'821,"1"3"-578,-1 4 0,4 7-1,-4 3 1,2 4-128,-6 1 0,0 7 95,-5 2 0,0 4-287,0 2 1,-2-1-23,-2 1 1,-3-1-67,-2 0 1,-4-1-131,4-3 1,-2 1 126,1-6 0,2-5-275,4-4 124,2-7 234,-4 3 1,7-7 6,4-4 0,1 2 130,4-7 0,2 6-11,-2-6 1,3 7 182,1-2 1,0-1 365,0 1-399,0 1 1,-1 5 23,-3 4 1,1 3-100,-7 6 0,1 0 191,-5 0 1,0 7-101,0 3 0,0-2-86,0 1 1,-2 1-84,-2 5 1,1-6-171,-7 1 1,5-5-1,-3 3-1044,2-1 414,1-9 79,5 1 0,0-13 683,0 0 0,7-19 0,1-11 0</inkml:trace>
  <inkml:trace contextRef="#ctx0" brushRef="#br0">18242 2644 8158,'5'10'0,"-1"-1"0,1 2 197,-5 8 0,5-1 151,-1 5 1,1-4 326,-5 5 0,0 0-371,0 4 0,-1 1-291,-4-1 0,2 0 44,-7 1 0,2-2 134,-1-4 1,-2 3-377,6-7 0,0 4 36,5-4-918,-6-6 496,4-7-62,2-25 0,8-4 112,7-20 1,0 0 84,4 1 1,-3-1 328,3 0 1,-3 2-26,-2 3 1,0 0 500,1 10 0,-1 3-282,0 10 0,-5 8 676,1 2 0,-7 5-125,2 5 1,1 4 103,-1 10 1,0 5-352,-5 9 0,-5-3 35,0 3 1,-6-1-306,2 1 0,-2-3 64,1 3 1,2-8-306,3-1 0,4-7-130,-4 2 1,4-8-826,1-1 746,0-7 0,1 2-219,4-10 0,3-8 120,6-6 1,0-6 85,0 1 0,5-7-25,0-2 0,2 1 83,-2 8 1,-3-1 453,3 6-190,-4 7 1,0 5 331,-1 7 0,-6 7-88,-4 2 1,-2 10 42,-2 5 1,0 4 120,0 5 1,0-7-117,0 2 0,0-3-450,0 4 0,0-7 111,0-3 0,6-3-803,4-2 0,2-6 870,3-4 0,5-2 0,2-2 0</inkml:trace>
  <inkml:trace contextRef="#ctx0" brushRef="#br0">18825 2786 8141,'0'-7'0,"0"0"1,-7 9 889,-2 3-484,3 2 0,-7 9-26,3 3 0,-1 3-76,2 7 1,-4-2-234,4-4 0,1 3 128,-2-8 0,7 1-663,-1-4 427,2-1 0,4-6-216,2-3 1,4-4-79,6-1 1,1-3-306,-1-7 0,0 1 70,0-10 0,1-2 168,-1 3 1,0-1 376,0 4 0,0 3-313,1 2 1107,-8-2-426,6 10-65,-11 2 1,4 8-62,-6 6 0,0 0 51,0 1 1,0-6-260,0 1 0,0-6-794,0 6-572,0-7 1353,0 3 0,6-6 0,2 0 0</inkml:trace>
  <inkml:trace contextRef="#ctx0" brushRef="#br0">19308 2246 8138,'0'-8'1004,"0"15"0,-5 8-531,1 14 0,-7 1-86,1 3 0,-1-1-71,2 6 1,-4 1-79,3 8 1,-1 4 175,2 6 0,-4 1-128,4 4 1,2-4-162,3 4 0,2-5-518,2-5 0,0-3 306,0-6 0,11-7-1179,3-3 0,10-11 227,0-8 1039,3-6 0,14-14 0,3-2 0</inkml:trace>
  <inkml:trace contextRef="#ctx0" brushRef="#br0">20033 3639 8193,'0'-14'-194,"0"6"1323,0 2-654,0 6 1,0 2-24,0 2 0,0 4-181,0 6 0,5 7-25,0 3 1,1-1 14,-1 6 1,-4-2-50,4 11 1,1-5 48,-1 5 1,5-2-87,-6 2 0,6 3-10,-5-3 0,4 1-153,-4-1 1,4 3 126,-4-3 0,6-3 16,-1-2 0,-3 2-374,3-2 1,-1-5 142,6-4 1,-1-11 110,0 1 1,0-4 47,1-1 0,-6-3-28,0-6 1,1-6 124,4-3 0,-1-10 182,-4-5 1,4-5-198,-4-4 1,6-3-30,4-7 0,-4-4-201,4 0 1,-3-10 137,-2 5 0,5-13-361,0 3 1,5 1 256,-5-1 1,0 5-287,-5 5 1,0 5 49,1 9 0,-3-2-88,-2 7 1,1 5 13,-7 4 1,1 6-220,-5 0 0,2 2-804,2 2 0,-2-1 1364,3 1 0,3-6 0,0-3 0</inkml:trace>
  <inkml:trace contextRef="#ctx0" brushRef="#br0">21313 3881 8085,'9'0'55,"1"0"0,-5-1 275,4-4-496,0 3 191,12-10 1,1 8-153,7-5 1,-3 4 0,0-3-4,-3 2 0,-5 1-461,1 5 316,-3 0 0,-9 7-209,-2 2 484,-3 4 0,-9 7 0,0 2 0</inkml:trace>
  <inkml:trace contextRef="#ctx0" brushRef="#br0">21270 4037 7223,'-8'-1'241,"4"-4"145,2 4-149,8-6 0,9 6 339,8-4-315,4 3-570,8-4 245,7 6 1,4-5 146,6 1 1,-7-6-556,-3 5 0,-4-1 110,-5 1 0,-9 4 1,0-4 361,-7 3 0,-3-4 0,1-2 0</inkml:trace>
  <inkml:trace contextRef="#ctx0" brushRef="#br0">21668 3838 8085,'14'-6'0,"1"-3"0,-1 1-214,0-2 0,5 6 149,0-6 0,5 7 390,-5-2 0,6 4-111,-1 1 1,-2 0 95,2 0 0,-6 4-137,6 1 0,-6 6-18,0-1 1,-2 2-69,-1 2 1,-8 2-197,-2 3 0,-11 3-248,-8 7 1,-7-6 230,-7 1 1,-1 0-454,1 4 0,6-6 53,3-3 526,-3-3 0,6-2 0,-5 1 0</inkml:trace>
  <inkml:trace contextRef="#ctx0" brushRef="#br0">22934 2815 7957,'-15'-8'-236,"1"3"1,-5 4 636,0 1-195,-6 0 0,-3 6-124,-10 3 1,-2 9-46,2 1 1,-3 0 25,3-5 0,5 3-17,5-2 0,6 2 106,7-8-42,1 4 24,6-5-444,2 5 195,6-6 0,6 6-51,4-3 170,2 2 0,4-4-53,3 6 1,-2 1-3,7-1 0,-6 0-15,1 0 1,-5 5-4,-5 0 1,-2 11 53,-7-1-22,-7 8 1,-2-5-15,-10 6 68,3 0-27,-5-2 1,6-1 50,-4-7 0,8-4-81,-4 0 277,4-7-236,3 4 128,2-7-119,6-6 0,6 3-11,4-6 1,-2 6 13,1-2 1,1 4-6,4 1 1,-1 5-1,-4 0 1,2 8-10,-6 1 1,4 7 137,-4 8 1,1 6-24,-1 3-165,-3 3 1,4 2 133,-6 0 0,0 0-42,0-1 82,0 1 0,0-1-27,0-4-48,0 3 1,-1-8 90,-4 1 1,3-2 3,-3-13 0,4-5-163,1-4 0,0-12-146,0 3 0,1-11-57,4 1 1,-2-3-288,7-2 1,-5-11-341,4-4 907,1-8 0,4-6 0,0-7 0</inkml:trace>
  <inkml:trace contextRef="#ctx0" brushRef="#br0">23118 2303 8056,'0'-14'-825,"0"0"618,0-1 1,0 6 753,0-1 59,0 7-95,0-9-341,0 10 0,0-3-94,0 10 1,-6 5 90,-3 9 0,-4 3-10,-1 6 0,0 0-106,-1 1 0,-4 4-185,0 0 1,2 0 45,8-4 0,-2-2-176,6-4 0,-1-2-848,1-7 844,3 0 0,-3-6-514,10-3 782,3-10 0,6-3 0,1-6 0</inkml:trace>
  <inkml:trace contextRef="#ctx0" brushRef="#br0">23133 2417 8056,'14'0'-562,"0"0"0,0 0 524,1 0 1,-1 1 37,0 4 0,-5-3 138,1 2 0,-5 3-60,4-3 1,-6 3-645,2-2 27,-3-4 539,-2 5 0,-13 1 0,-3 1 0</inkml:trace>
  <inkml:trace contextRef="#ctx0" brushRef="#br0">23133 2474 8717,'0'14'780,"0"2"-548,0 3 0,0 4 122,0 10 1,0-1-136,0 6 1,0-5-202,0 5 74,0-6 0,0-2-1235,0-7 831,0-5 1,1 2 311,4-5 0,-3 5 0,4 2 0</inkml:trace>
  <inkml:trace contextRef="#ctx0" brushRef="#br0">23246 3042 8104,'-4'10'-642,"-1"-1"0,0 1 1128,5 4-212,-6 6 0,4-2-3,-2 6 0,2-1-132,2 6 0,0-1-119,0 1-102,0-7 15,0 5 1,5-10-230,-1 7 0,6-7 79,-5 2 1,-1-2-605,-4 2 821,0-9 0,0 15 0,0-9 0</inkml:trace>
  <inkml:trace contextRef="#ctx0" brushRef="#br0">23118 3369 8104,'0'10'0,"0"-1"-666,0 7 470,0 0 1,2 6 610,3-3 0,-4-3 243,4 3-440,-3 3 0,-1-6 44,4 3 0,-2-4 238,7 0-246,-1-8 0,5 0-123,1-7 89,5 0-42,-4 0 1,6-7-198,-3-2 46,3-4 23,7-1 0,-6-5 112,1 0 1,-7 0-30,2 5 1,-3-3 61,-2 2-195,-6-2 0,5 9 0,-5-6 0</inkml:trace>
  <inkml:trace contextRef="#ctx0" brushRef="#br0">23332 3895 8023,'-14'0'-203,"-1"7"-40,1 2 1,0 4 361,0 1 1,-2 0 302,-3 0 0,2 5-95,-7 0-185,6 0-19,-2-5 1,6 1-40,-1-1 53,1 0-54,0 0 1,5 1 48,-1-1 0,7-5 56,-2 1-159,4-1 108,1 5-197,0 1-163,6-1 140,2-6 1,11 0 78,0-4-681,0-2 342,1 4 108,2-6 1,2 0-154,0 0 1,-7-4 13,2-1 0,-3 0 374,-2 5 0,-6-6 0,-2-2 0</inkml:trace>
  <inkml:trace contextRef="#ctx0" brushRef="#br0">23147 4109 8010,'0'-8'238,"6"1"287,4 7-245,2 0 0,7 0-228,0 0 1,8-4 95,2-1 0,1-1-535,7 1 0,-5 2 226,1-7 1,0 7 160,-4-2 0,9-3 0,-8 0 0</inkml:trace>
  <inkml:trace contextRef="#ctx0" brushRef="#br0">23062 4905 7800,'9'-5'1703,"1"0"-1434,5 0 0,3-1-4,5-3 0,1 1-239,5-2 1,5 7-69,3-10 0,4 7-705,-3-3 480,3 2 85,-11 1 1,4 3-143,-5-7 0,-2 7-37,-4-1 1,-2 2-904,-7 2 1264,-6 0 0,5 0 0,-5 0 0</inkml:trace>
  <inkml:trace contextRef="#ctx0" brushRef="#br0">23559 4677 7978,'8'0'771,"5"7"-546,-5 0 40,6 1 1,0 0 28,0-3 0,1-3-119,-1 2 1,5-2-71,0-2 0,4 0 54,-4 0 0,2 0 170,-2 0-461,-3 0 87,-2 0 25,-8 6 1,-7-1 106,-4 9 0,-9 0-104,-10 15 0,-14 2-178,-5 12 1,-10 1-219,-4 4 1,24-23-1,-1 0 413,0 4 0,-3-1 0,-6 1 0,-1-1 0,4 0 0,0 1 0</inkml:trace>
  <inkml:trace contextRef="#ctx0" brushRef="#br0">24398 1905 8138,'0'-14'0,"5"0"-276,0-1 7,-1 1 243,-4 0 263,0 0 1,0-1 1068,0 1-956,0 0 1,0 0 30,0 0-242,0 6 87,0-5 44,0 12-138,0-6 43,0 7-125,-6 0 1,-2 2-102,-6 3 0,0 7-27,-1 7 1,-5 11-163,-4-1 0,-1 7 136,1-3 0,-3 11-55,4-1 1,2 4 291,2 1-498,3-4 407,8 5 0,2-8 95,6-3-173,0 3 73,6-11 0,2-2 19,7-9 1,0-3-67,4-2 1,3-6 15,7-3 0,4-11-60,0-9 1,7-5-178,-2-9 0,3-5-259,1-4-32,-5-3 378,-3-2 0,-7 0 21,-3 1 42,-3 5 240,-7-4 1,-6 11-205,-4-3 0,-2 8-11,-2 1 0,-8 7 124,-6-2 0,-2 8-33,-8 1 0,7 6 146,-2-6 1,-1 7 348,1-2-412,-7 10 1,10-2 48,-2 7 259,2 5-158,8 8-23,-5-1 0,12 5 81,-4-4 0,3 9-192,2 1 1,2 0-110,3-4 0,4-3 152,10-2 0,-2 1-18,7-6 1,-5-1-1501,5-9 600,-1 4 158,0-12 1,3 10-1083,-2-6 1665,-3 0 0,6-5 0,-5 0 0</inkml:trace>
  <inkml:trace contextRef="#ctx0" brushRef="#br0">24938 1962 8116,'-6'8'-146,"3"-2"146,-7-6 212,7 6 1,-5 2 341,4 7 0,-3 0 12,-2 4-376,-4 3-146,5 7 1,-4-5-174,2-1 102,-2 1-27,4-2 0,-2 3-238,1-6 1,6 0-59,-2-5 0,2 1-322,-2-1 0,3-5 672,-2 1 0,2-7 0,2 3 0</inkml:trace>
  <inkml:trace contextRef="#ctx0" brushRef="#br0">24853 2175 8068,'10'-5'-236,"-1"1"0,0-1 328,6 5 1,-1 0 210,0 0 1,5 0 36,0 0-212,0 0-33,-5 0 1,-1 1-757,-4 4 304,4-3 91,-11 10 0,4-8-610,-6 5 525,0 1 351,-6 4 0,-2 0 0,-7 0 0</inkml:trace>
  <inkml:trace contextRef="#ctx0" brushRef="#br0">24896 2260 8068,'0'8'180,"0"5"1,0-4 372,0 10 0,0-3 116,0 3-435,0 3-278,-7 0 0,6 7-203,-4-1 0,3-1 290,2-3-43,0 3 0,0-5 0,0 6 0</inkml:trace>
  <inkml:trace contextRef="#ctx0" brushRef="#br0">24384 2985 8069,'-10'0'104,"1"0"0,1 2 17,-1 3-118,-4-4 113,5 12 1,-1-4 174,-1 10-58,1-3-137,1 11 1,1-5 34,7 7 1,-4-1 115,-1 0 0,0 2-26,5 4 0,0-4-19,0 3 0,6-3-49,4-2 1,3-6-368,1-3 225,6-3-53,2-8 1,8-3-20,4-10 0,2-9 15,7-10 0,-1-9-174,1-5 0,-5-3 137,0-2 0,-7 1-125,3-1 0,-11 2 173,-4 3 1,-8-1-8,-1 5 0,-7-4-211,2 5 2,-10 0 163,3 5 1,-15 4-147,3 0 1,-5 7 225,0-2 1,-3 10 153,-7 4 1,1 5-68,-1 5 1,-1 4 217,-3 10 0,5 8 113,-1 6-202,1 6-63,18-9 0,-7 10 375,12-7-176,1 7-158,4-10 1,3 4-29,6-5 1,2-2-141,13-4 1,4-4-231,6-9 1,3 1-136,-3-6 1,0-1-416,0-4 0,-6 2 279,0 3 1,-1-4 482,-8 4 0,7-3 0,-4-2 0</inkml:trace>
  <inkml:trace contextRef="#ctx0" brushRef="#br0">25024 3042 8517,'0'15'866,"0"-1"-721,0 0 1,-5 5 140,0 0-248,0 6 1,5-7-141,0 5 0,0-4-656,0 5 428,0 0-39,0-2 0,0-2-343,0-6 0,0 1 712,0-1 0,0 0 0,0 0 0</inkml:trace>
  <inkml:trace contextRef="#ctx0" brushRef="#br0">24924 3227 8585,'-8'14'581,"2"2"-216,6 3 0,0 3 71,0 7-146,0-7-116,0 5 0,0-10-41,0 7-116,6-13 61,-4 8 1,10-13-144,-2 3 76,9-2 65,3-7 1,3-7-173,4-2 1,-4-8-240,8-2 0,-4-7-446,-6 3 1,3-6 780,-7-4 0,-1 3 0,-3-5 0</inkml:trace>
  <inkml:trace contextRef="#ctx0" brushRef="#br0">24640 3625 7990,'-8'0'0,"-5"-1"49,4-4 1,1 3 39,-2-2 1,1 4 23,-5 4 0,-2 4 138,-3 6 1,3 7-42,-3 3-105,-3 2-26,6 9 1,-9 2 227,6 5-168,0 1 2,11 0 0,-3 4 37,6 0 0,1-4-107,4-5 1,1-8-125,4-2 0,3-6 102,6-7 0,7-7-138,2-4 1,4-4 78,2-4 57,-1-4-13,7-7 0,-5-5-221,3-4-48,-3-3 156,-2-1 0,-4-2-170,0-3 1,-8 1 79,-2-6 0,-2 7-107,-7-3 0,0 4 73,-5 2 1,-2 1-123,-2 3 0,-6-1 87,-9 6 45,3 0 66,-10 5 1,5 1 302,-3 4-132,-3 3 152,12 6 1,-11 1 137,7 4 1,0 3-70,5 6 0,0 8 119,0 7 0,6 1-71,3 8 1,4-1 80,1 6 1,6-7-295,3-2 132,10-4-84,-3-2 0,16-6-836,-4-3 357,10-9-121,-8-4 1,10-1-459,-7-1 1,5 1 909,-5-5 0,0-6 0,-5-2 0</inkml:trace>
  <inkml:trace contextRef="#ctx0" brushRef="#br0">25166 3938 7990,'0'-8'104,"0"2"1,-2 6 192,-2 0 1,-4 1-29,-7 4 1,-4 3-101,0 6 0,-4 2 28,4 3 1,-6-2-230,1 7 62,3-7 35,1 4 1,6-7-238,-1 0 0,6 1-420,-1-1-646,7-6 945,-3 4 1,12-10-384,4 3 676,2-4 0,3-7 0,-1-2 0</inkml:trace>
  <inkml:trace contextRef="#ctx0" brushRef="#br0">25081 3938 7990,'-7'-8'-282,"-2"3"0,-4 4 635,-1 1 0,0 6-63,-1 4 0,1-1-127,0 5 0,-5-3-30,0 8 1,0-3-27,5-2 0,0 5 53,-1 0 1,6 0 17,0-5 0,5 1 17,0-1-50,2-6 73,2 4-339,0-4 72,6 6-64,2-6 0,13 5-36,3-4 0,1-2-161,-2-3 1,9 3 309,-3-2 0,8 6 0,0-4 0</inkml:trace>
  <inkml:trace contextRef="#ctx0" brushRef="#br0">24569 4450 7876,'-8'-7'5,"-5"6"54,4-4 0,1 4 206,-2 1-161,1 0 1,-5 7 10,-1 8 1,1 5-6,0 9 0,0 5 97,0 4 0,4 3-62,1 2 1,5 0 146,0-1 0,-3 1-123,3 0 0,0-2-17,9-3 0,5-4-87,9-5 0,3-7-166,6-3 1,2-10 105,3-4 1,-1-10-142,6-4 1,-2-12-69,2-7-13,-3-7 225,0-8 1,-10 1-564,3-1 239,-9 1 98,2-1 1,-7 0-134,0 1 0,-6 0 87,-3 5 1,-5-3-45,-5 7 1,-3 0 131,-6 4 1,-2 7 0,-3 3 0,-3 5 431,-6 5-136,6 2-101,-5 14 0,5 8 809,-7 14-367,7-1-102,-5 13 1,16 0 271,-3 7 1,9-1-332,0-4 0,7-2 7,8-3 1,1-3-134,12-7 1,3-1-146,7-4 0,-2-2-856,7-7 0,-6-4 208,1-1 619,-3-6 0,5 4 0,1-7 0</inkml:trace>
  <inkml:trace contextRef="#ctx0" brushRef="#br0">25009 4905 9051,'15'4'478,"-1"1"1,6 0-250,4-5 0,3 0 14,1 0 1,4 0-1211,-4 0 1,4 0 517,-8 0 1,-2 0-839,2 0 1287,-13 0 0,14-6 0,-9-2 0</inkml:trace>
  <inkml:trace contextRef="#ctx0" brushRef="#br0">25351 4848 8021,'9'0'11,"1"0"38,-1-7 1,5 1 115,1-3 0,-1 1 14,0 3 1,-5 3 186,1-2-319,-1 2 0,1 2 51,-1 0-25,-5 6 1,2 2-160,-6 7 48,-6 5 75,-9 2 1,-2 5-152,-7-3 0,-6 3-90,-8-4 1,2 3-280,-2-3 0,0-4 181,-5-9 302,7-4 0,-5-6 0,5 0 0</inkml:trace>
  <inkml:trace contextRef="#ctx0" brushRef="#br0">24981 4165 7933,'-8'-6'-1400,"-5"5"1437,12-12 1,-7 10 967,3-7-424,4 7-206,-6-3-232,7 6 0,2 0 364,3 0-297,3 0-32,6 0 0,0 0 29,0 0 0,7 1-101,2 4 1,6-3-138,4 2 1,3-8-1094,7-6 588,0 4-81,-7-7 617,5 12 0,-11-12 0,5 5 0</inkml:trace>
  <inkml:trace contextRef="#ctx0" brushRef="#br0">19123 6042 8322,'-20'-14'492,"4"-7"-259,-5 12-139,14-4 720,0 13-454,14 13 0,0 9 259,8 16 0,4 9-145,0 5 0,0 11-321,-5 9 0,0-1 169,0 4 0,-4-8-51,-1-6 1,-4-4-106,4-5 0,1-3 46,4-6 0,0-11-55,0-4 1,1-11 0,-1-2-2,0-9 57,0-4 19,1-9 175,-1-7 1,-5-10-389,1-9 1,-1-3-433,5-7 0,1-6 265,-1-3 0,0 2-94,0-3 1,-4 8-322,-1-3 0,-4 9 46,4 1 1,-5 13-124,0 1 0,-2 6-964,-2 4 964,0 6 17,6-4-96,-4 10 719,4-4 0,1 6 0,0 0 0</inkml:trace>
  <inkml:trace contextRef="#ctx0" brushRef="#br0">19649 6355 7656,'15'0'-106,"-1"0"1,6-7 105,4-2 0,-2-4 0,2-1 0,-5 0 294,4 0-1,-5-1-1124,2 8 533,-5 0 1,-1 7-109,0 0 406,-6 0 0,5 13 0,-6 3 0</inkml:trace>
  <inkml:trace contextRef="#ctx0" brushRef="#br0">19820 6568 8200,'-8'6'487,"2"-4"-30,6 4-125,0-6 0,6 0 388,4 0 0,2 0-649,2 0 0,5 0 15,0 0 0,5 0 108,-5 0 1,0 0-1,-5 0-2636,0 0 723,1 0 1719,-1 0 0,0 7 0,0 0 0</inkml:trace>
  <inkml:trace contextRef="#ctx0" brushRef="#br0">20417 6056 8198,'0'-14'-131,"0"0"0,6 7 466,4 7 0,3 13-66,1 11 1,-2 9 176,-2 5 0,1 8-266,-6 1 1,-1 5-179,-4-4 0,0-1 116,0-4 5,-6-7 0,0 0-184,-4-3 0,-2-9 18,2 0 1,2-7 0,0-3-187,2 1-301,-5-7 353,3-2 0,0-12-105,3-4 0,4-10-123,1-9 1,1-7 78,4-12 0,3-2-61,6-7 349,7 0-98,-5 0 1,4 8-81,-6 7 0,5 7 365,0 11 1,2 8 105,-2 7 1,-3 7 109,3 2 0,-5 8-73,-5 11 263,4 10-306,-11 7 1,4 7 65,-6-1 0,0-4-92,0 0 0,-2-6-7,-2 1 1,2-3-1,-3-3-189,4-4-58,-6-2 262,6-7-577,-6-6 1,9-5-61,3-12 1,-1-7 217,11-13 0,-4-5-98,8-4 1,1-10-72,-1-4 1,2 5 0,-4 4 5,2 9 167,0 3 1,-5 11-47,0 6 1,1 1 577,-1 8 0,-1 4 39,-4 10 0,-1 4-208,-3 15 1,-4-1-24,4 11 1,-3-5-130,-2 5 0,0-6 53,0 1 0,6-5-554,3-4 1,4-3 83,1-7 390,0 0 0,7-6 0,1-2 0</inkml:trace>
  <inkml:trace contextRef="#ctx0" brushRef="#br0">21142 6056 8198,'-14'2'0,"0"3"0,0 1-160,-1 3 0,1 10 346,0 0 0,-5 8 442,0 6 0,-2 8-459,3 7 0,6-6 34,-2-4 0,9-6-433,1 1 0,8-9 130,6-5 0,4-5-40,5-5 0,-1-2 76,5-7 0,1-7-343,4-2 1,-6-5 30,-3-5 0,2-5-93,-2-9 0,-2 3 206,-7-3 0,1-2 156,-6 2 1,-1 4 56,-4 6 1,5 5 49,0-1 677,0 3-507,-5 9 0,0 3 372,0 14 0,0 1-215,0 13 0,0-1-3,0 6 0,0-6-618,0 1 1,0-6 202,0 1 0,1-8-188,4-2 1,-2-6 95,6 2 1,-1-10 182,2-4 0,3-10 0,-6-3 0</inkml:trace>
  <inkml:trace contextRef="#ctx0" brushRef="#br0">21327 6056 8198,'14'14'0,"-4"1"0,-1-1 0,2 5-230,8 0 0,-3 1 80,3-1 1,2-3 63,-3 3 0,8 2-274,-3-3 1,0-3 110,0-6 1,-5-1 248,1 2 0,3 2 0,0-4 0</inkml:trace>
  <inkml:trace contextRef="#ctx0" brushRef="#br0">21725 5928 8198,'-8'16'-68,"-6"3"0,-2 3 443,-7 7-1,-1 5-370,-5 3 0,-1 7 1,-3 3-1892,3-3 1610,-5 12 0,7-12 277,0 3 0,-1-2 0,1-3 0</inkml:trace>
  <inkml:trace contextRef="#ctx0" brushRef="#br0">20844 6852 8167,'-15'-14'16,"1"0"83,0 0 1,0 4 115,0 1 1,-1 6-103,1-2 1,0 5 92,0 5 1,-1 9-106,1 9 0,-5 11 372,0 4-295,0 3 0,5 1 107,0 1 1,4-2-49,1-3 1,6 1-316,-2-5 0,4-3 163,1-7-413,0-4 1,6-7 211,3-4 1,4-4-185,1-10 0,0-4 79,1-10 0,4-3-79,0-6 0,-1-1-177,-3 1 1,0-1 159,4 1 1,-7-1 185,2 1 0,-5 1-275,1 3 880,-4 4-415,-6 6 0,0 7 84,0 7 1,0 8 98,0 11 1,0-1 299,0 5-418,0 1 1,5 3-131,-1-4 154,8 4-66,-11-11 1,16 9 54,-2-6 1,2-4-138,-3-6 0,7-6 0,1 4 0</inkml:trace>
  <inkml:trace contextRef="#ctx0" brushRef="#br0">21199 6724 8167,'-14'7'536,"0"2"-354,-1 4 1,-4 7 26,1 4 0,-1 3 30,4 1 0,-4 2-67,0 3 0,5-2 0,5 2 1,6-3-55,-2-2 0,5-4-289,5 0 0,2-7-726,8 2 520,-1-3 131,6-2 1,-4-6-576,3-4 588,3-2 31,-6-8 0,5-2-127,-7-6 1,0-1 74,0 1 1,-4 2-126,-1 2 379,-6-3 0,4 12 0,-7-5 0,-7 6 144,0 0 0,-8 0-98,1 0 1,5 0 827,-1 0-338,7 0-59,-3 0-362,6-7 1,6 4-18,3-6 1,6 4-224,4-5 1,-2 6 124,7-6 0,-1 7 0,6-3 0</inkml:trace>
  <inkml:trace contextRef="#ctx0" brushRef="#br0">21682 6653 7952,'0'16'330,"0"3"92,-6 3 1,3 8 200,-6 3-479,-1 4 1,-4 1 19,0-1 1,-5 0-6,0 1 1,0 3-92,5-3 0,-2-4-182,-3 0 0,3-4-22,-3-2 1,8 1-303,1-1 1,6-8-843,-6-5 647,7-1-94,-3-13-11,6 6 738,0-14 0,6-13 0,2-10 0</inkml:trace>
  <inkml:trace contextRef="#ctx0" brushRef="#br0">21626 6867 8167,'14'0'61,"0"0"0,0 7 102,0 8 0,-1 0 123,-3 9 0,2-2 280,-2 2 0,-2 3-485,1-4 0,-4 0-422,4 0 0,-6-4-1028,2 5 689,3-7 347,-6 10 1,4-9 332,-6 5 0,-6 1 0,-2 4 0</inkml:trace>
  <inkml:trace contextRef="#ctx0" brushRef="#br0">21483 7179 8155,'-4'-14'0,"-1"0"0,0 0 0,7 1 0,3 4 0,2 1 0,8 3 0,5 3 0,4-2 0,3 2 0,1 2 0,5-5 0,1 1 0,0-6 0,-1 5-261,-3-6 261,5 10 0,-6-12 0,-1 5 0</inkml:trace>
  <inkml:trace contextRef="#ctx0" brushRef="#br0">22635 5914 8298,'-14'-6'0,"0"-1"-389,-1-2 21,1 3 566,0 6 0,0 0 398,0 0 1,-1 7-226,1 8 0,0 12-133,0 10 0,-1 6-34,1 5 0,0 8 27,0 11 1,6-3-1332,3 3 1294,4-1-63,1-7 1,6-1-685,3-15 448,4 3-39,8-23 1,2 2-44,10-15 0,4-5 87,5-10 0,1-9 51,0-10 0,-1-3-73,1-1 0,-2-7-125,-3-3 0,-8-5-193,-6-4-600,-7-3 958,4-1 0,-9-3-209,-2 7 46,-4-7 83,-6 10 1,0-10 406,0 7 0,-8-2-481,-6 1 1,-7 6 33,-7-1 1,0 4 296,-1 10 1,-1 4 99,-3 11 0,3 6-11,-3 3 0,3 18 300,1 10 0,7 7 539,3 13-536,3 3-165,9 4 0,0 6 127,7-4 1,7 3-177,2 2 1,5 0 239,5 0 0,5-8-416,9-7 0,-3-5-304,3-9 0,-1-6-1054,1-3 667,-9-3 382,9-8 0,-13 3-1585,4-6 1797,-3 6 0,-7-10 0,0 6 0</inkml:trace>
  <inkml:trace contextRef="#ctx0" brushRef="#br0">23559 5900 8076,'0'-10'-1120,"0"1"1660,0 6-115,0-10 38,0 11-60,0-4-231,0 6-93,0 0 0,-6 0 36,-4 0 0,-2 2-1,-2 2 1,-2 4-94,-3 7 1,1 5 85,-5 4 0,4 4-15,-5 5 0,7-1 4,-2 6 16,3 0-41,8 4 1,-3 3-116,6 2-468,1-3 457,10 5 0,2-8-158,6-3 0,7-3-18,2-7 1,-1-5-275,2-4 1,3-10 180,1-4 0,4-4-259,-8-1 583,2 0 0,3 0 0,-1 0 0</inkml:trace>
  <inkml:trace contextRef="#ctx0" brushRef="#br0">23986 5900 8176,'-14'-13'-1,"-1"4"0,1 1 65,0 3 1,-2 3 138,-3-2 1,2 8 343,-7 6-213,7 3-160,-4 1 0,7 6-175,0 4 0,6-2 63,3 2 0,4-2 5,1 2 0,6-2-36,3-3 1,10-3-165,5 2 0,1-2-106,-1-2 118,3-6 23,-5 5 1,0-10-114,-3 7 210,3-7-8,-12 3-2,9-6 119,-12 6 127,1 2 1,-8 7-94,-9-1 0,-10 0 87,-5 0 1,-4 5-455,-5 0 81,3 6 106,-12-2 0,14 0-678,0 1 344,-1-7 81,13 4 1,-3-7 290,10 0 0,-4 0 0,5 1 0</inkml:trace>
  <inkml:trace contextRef="#ctx0" brushRef="#br0">24071 6397 8031,'8'0'988,"-2"0"-486,-6 0-354,0 0 1,-1 7 57,-4 2 1,-3 5-132,-6 5 1,-2-1-239,-3 5 0,5-4-1098,0 5 1261,-1-7 0,14 4 0,-5-7 0</inkml:trace>
  <inkml:trace contextRef="#ctx0" brushRef="#br0">24668 6141 8032,'0'-22'0,"5"0"89,0 3 0,-1 4 200,-4-4 0,0 3-17,0 2-107,0-1 0,-6 1-74,-3 0 0,-4 4 0,-1 1 1,-5 6 74,0-2-53,-6 3-29,2 9 1,-5 2 335,0 10-270,-1-3 8,7 17 1,-3-8 166,6 13 0,1 0-143,9 5 0,-4-2 30,4-3 1,3 1-79,1-5 0,3-6-78,2-4 0,7-9-400,2 0 160,10-7-17,3-8 0,11-2-223,0-3 1,2-9 99,-2-10 1,2-2-89,3-3 0,-3-6 132,-7-3 1,-1 4 79,-3 1 1,-5 4 62,-10 5 0,2-1-56,-6 6 628,0 0-228,-5 5-156,0 6 0,-2 3 808,-3 10-379,-2 9-232,-8 8 0,6 7 134,-1-1 0,7 2-194,-2 3 1,4-3-204,1 4 1,1-4-1170,4-2 590,3-6 426,6-1 1,1-13-1253,-1-4 697,0-2 366,7-2 1,-10-2 356,3-2 0,-3-11 0,3-7 0</inkml:trace>
  <inkml:trace contextRef="#ctx0" brushRef="#br0">24953 5829 8032,'7'0'31,"8"6"-16,-1 4 1,2 2 266,7 2 0,1 2 483,5 3 0,1-1 65,3 5-413,3-5-152,7 8 1,-1-3 91,1 5 0,-5 2-172,0 3 1,-7-3-1,3 3 1,-11 4 72,-4 1 1,-9 3-29,-6 1 0,-5 3-59,-9 2 1,-9 3-329,-18 7 0,-11 0-970,16-28 1,-2-1 1126,-2 4 0,-1-1 0,-5-1 0,-1-1 0,0 1 0,1 1 0,-1-1 0,0-1 0</inkml:trace>
  <inkml:trace contextRef="#ctx0" brushRef="#br4">18484 5971 13505,'0'-14'-1977,"0"6"1546,0 1 884,6 7 1,-3 12-542,6 2 1,-4 14 17,5 1 1,-6 13 192,6 1-45,-7 15-137,3-6 1,-1 16 222,0-6 0,0 6-204,-5-2 1,0 2 69,0-1 0,0 2 128,0-3 0,0 2-195,0-1 0,0-6 83,0-9 1,-2 1-162,-3-11 1,2-1-185,-6-8 155,5-9-109,-2 9 1,6-22-562,0 4 404,0-11 126,0 3 1,0-9 3,0-3 0,0-4-14,0-10 1,0-5-778,0-9 485,6-3 585,-4-13 0,11-15 0,-5-8 0</inkml:trace>
  <inkml:trace contextRef="#ctx0" brushRef="#br4">18626 5957 9493,'9'-30'-75,"1"-4"0,-1 4 95,5-3 0,1 3 182,-1 2 0,2 1 84,3 3 0,-4 9-64,4 5 1,-1 7-231,1-2 0,-2 4 133,7 1 1,6 1-125,8 4 0,3 1-56,1 4-114,7 2 211,-4-4 0,10 0-43,-3-3 1,-1-4 25,1-1 0,-3-3-146,7-6 0,11-2 171,-28 0 1,2-2-1,4 1 1,0 0-178,3-2 0,-1 0 1,-4 2-1,0 0 55,-3 0 1,0 1-633,34-7 772,4-2 1,-4 12-108,-34 5 1,1 1-86,33-6 150,-32 7 0,0 1 0,29-8-30,0 3 25,0 3 18,6-10 1,-36 10 0,0 0-1,6-2 0,1-1 0,-1 3 0,1-1-35,2-1 1,-1-1-1,-3 2 1,0 1 7,1-2 0,1-1 0,-1 0 0,1 0-116,8-2 0,1 0-743,-4 0 0,-1 0 860,4 0 0,0-1 1,-10 1-1,-1 0-79,3 0 0,-1 0-438,-1 0 0,0 0 503,7 2 1,0 2 0,-6-1 0,1 2 3,-1 2 0,0 0 1,-5-2-1,-2-1 1,1 0 1,-1 1-1,36-3-8,0 5 1,-1 0 33,-32 0 1,0 0-1,34 0-10,-34 0 0,0 0 1,32 0-48,1 0 1,0 0-14,5 0 1,-1 0 21,-35 0 0,0 0 0,-1 0 1,-1 0 5,0 1 1,-1-2 0,34-3 7,0-1 1,0 0 16,-34 5 1,1 0 0,0 0 0,-1 0-40,1 0 1,0 0 0,33 0-343,-1 0 1,-11-1 73,2-4 0,0 3 435,1-2 0,2 0-185,2 0 1,0 0 36,0-5 0,-7 6-38,-7-2 0,-5-1 251,-5 1 1,4-4-86,5 4 1,3-2-55,3 3 0,-9 1 660,4-7 0,-6 7-737,-4-2 1,-1-1 779,-13 1 0,0 0-750,-4 5 1,-3 0 289,-2 0 1,1 0-318,-6 0 1,0 0 653,-4 0-550,-1 0 0,0 0 23,0 0 1,-4 0-115,-1 0 1,-4 2 6,4 3 1,-4-4-48,5 4 75,-1 3 0,5-2-185,1 4 1,-3 2 81,-2-2 0,2 3-75,-2 1 1,-2-5 118,1 1 0,-6 4-7,2 5 1,1 1 39,-1-1 1,0 3 106,-5 7 1,-5 6-91,0 3 1,-6 4 129,2 6 0,1 7 119,-2 6 1,3 1-127,-3-5 1,2 5-303,3-1 0,4 7 108,-4-2 0,4 4-210,1 1 0,0 0-17,0 0 0,0-6-293,0-3 1,-2-4 150,-3-1 0,-4 6-353,-10 3 761,-3 4 0,-10-1 0,-3 1 0,-3 1 0,19-34 0,1 0 0</inkml:trace>
  <inkml:trace contextRef="#ctx0" brushRef="#br4">19294 7634 8325,'20'-6'-103,"-2"4"-51,6-2 0,1-3 213,8 3 1,-1-1-44,5 5 1,12 0 126,8 0 0,10 0-367,-1 0 0,4 0 221,1 0 0,0 0-292,0 0 1,6 0 190,4 0 0,-39 0 0,1 0 60,2 0 0,0 0 0,-4 0 0,0 0 46,2 0 0,0 0 0,36 0-8,-37 0 1,1 0 0,1 0-1,0 0-13,6 0 0,0 0 0,-2 0 0,0 0 77,-3 0 1,0 0 0,1 0 0,0 0-16,-4 0 1,1 0 0,4-1 0,1 0 92,6-1 1,1-1 0,-4 2 0,1-1-281,2-2 1,1-1 0,-3 2 0,0 1 285,0-3 1,0 1 0,3 1 0,1 1-109,5-3 1,1 0 0,-6 1-1,0-1 28,3-2 1,1 0 0,-3 0 0,1-1-105,4 1 0,-1 0 0,-2 0 1,-1 0 19,4 0 1,-1 0 0,-5 0 0,-1 0 17,-3-1 1,0 1-1,2 1 1,0 0 10,0 1 1,1 0-1,-4-1 1,0 0-11,2 1 1,-1 0 0,-9 2 0,0 0-148,3 1 1,-2-1 0,-3 0-1,-1 0 136,3 1 0,-1-1 0,0-2 0,0 1 208,5 1 0,1 1 0,-4-3 0,-1 0-10,0 3 0,-1 0 0,37-8-175,-8 5 1,2-4 83,3 4 0,-2-6-73,-34 6 0,0 1 0,33-4 42,-2-2 1,-11 2 52,-8-1 1,-6-2-99,2 6 1,-4-4 174,-2 4 1,-4-5-511,0 6 0,-1-1 598,1 5 0,-4-5-705,-5 0 1,-1 1 424,1 4 0,-1 4 0,0 1 0,1 0 0</inkml:trace>
  <inkml:trace contextRef="#ctx0" brushRef="#br0">27967 2900 8114,'0'-22'70,"0"3"0,0 3 421,0 2-353,0 0 710,0 6-479,0 2 1,1 6 51,4 0 1,1 8-145,4 6 1,1 8-48,-6 11 1,-1 10 37,-4 9 0,0 5 43,0 4 1,0 4-341,0 6 1,0 0 297,0 0 1,0 0-117,0 0 0,-4 1-135,-1-1 0,-5-5-39,6 0 1,-1-7-366,5-2 0,0-7-40,0-7 1,0-7 68,0-3-593,6-9 0,2-10 106,6-9 0,-4-11-877,-1-9 1721,1-5 0,4-21 0,0-3 0</inkml:trace>
  <inkml:trace contextRef="#ctx0" brushRef="#br0">28208 2786 8114,'7'-14'0,"1"2"373,6 2 1,5-1-41,0 6 0,6 1-22,-1 4 0,9 0-118,5 0 0,-2 4-61,2 1 0,6 5 38,8-6 1,13 1-136,11-5 0,1 0-75,-34 0 0,0 0 0,37 0 124,-4 0 0,-9 5-159,-1-1 0,-1 3 5,-4-2 0,-4 2-88,-5 8 1,-6-1 116,1 0 1,-9 5 56,-4 0 1,-9 5 68,-1-5 1,-9 6-6,0-1 1,-3 1-44,-7-1 1,4 2 286,-4-2 1,0 5-111,-5 4 0,5-2-73,-1 7 0,1 2-4,-5 7 1,2-3-30,2 4 1,-2 2-1,3 2 0,-4 1-72,-1 3 1,5 0-119,0 10 0,0-1-217,-5 1 0,0 2 102,0-6 0,0-2-383,0-8 0,0-10 241,0-8 0,-2-4-994,-3-2 718,4-6 0,-12-8-72,4-9 0,-4-3 687,-1-2 0,-13 0 0,-3 0 0</inkml:trace>
  <inkml:trace contextRef="#ctx0" brushRef="#br0">28379 4208 8015,'-8'-6'349,"3"-1"172,10-2 1,9 3-168,10 6 1,3 0 47,1 0 1,12 1-120,3 4 1,17-2 123,6 7 1,10-7-412,-34-1 1,1 0-1,-1 0 1,0-2 184,38 0 1,-38 0-1,-2 0-168,36 0 1,-35-2 0,-1-1-129,36-1 1,3-7-457,-8 1 1,-10 2 384,-13-1 1,-12-1 87,-7-4-33,-7 0 131,-14-7 0,4 5 0,-4-4 0</inkml:trace>
  <inkml:trace contextRef="#ctx0" brushRef="#br0">28891 1734 8024,'-6'-14'0,"4"0"-641,-3 0 240,4 0 963,1 6-312,-7 1 0,-1 9-31,-6 3 1,-5 4-115,0 10 1,-8 3-29,-1 7 0,0 1-10,-6 3 0,4 2-137,2 2 1,1 1-219,3 0 1,4-6 158,6 6 0,1-8-394,4-7 96,2 4-31,7-11 1,7-10 457,2-15 0,10-10 0,3-9 0</inkml:trace>
  <inkml:trace contextRef="#ctx0" brushRef="#br0">28692 1948 8052,'35'-24'-359,"3"0"0,-2 7 301,2-2 1,-5 8 101,5 1 0,-7 2 111,3-1 0,-6-2-99,-4 6 0,-4 0 70,-5 5-291,-1 0 96,-6 0 1,-2 2-186,-6 3 1,-3 3 39,-7 6 0,-1 0 30,-12 0 184,-1 7 0,-5-5 0,1 4 0</inkml:trace>
  <inkml:trace contextRef="#ctx0" brushRef="#br0">28820 2019 8052,'6'9'0,"4"1"0,-2-1 264,1 5 1,-1 7-34,1 3 1,-2 9 156,-7 5 0,0 7-188,0 3 0,-2 7-14,-3 2 0,-4 0-125,-10 5 1,3 1-19,-3-2 1,8 6-18,2-6 0,5-4 92,0-5 0,2-12-757,2-2 1,6-8 338,4-7 1,3-4-567,1-9 1,0-4 865,0-6 0,7-19 0,1-5 0</inkml:trace>
  <inkml:trace contextRef="#ctx0" brushRef="#br0">29275 1905 8227,'0'-8'-993,"-7"2"0,1 9 1548,-3 6 1,-4 2-136,4 13 0,-3 1-70,3 9 1,-4 2-86,4 7 0,3 1-48,1 3 0,-1-1 121,1 6 1,0-8-77,5-1 1,2-2-291,2-8 0,4-6 117,6-8 0,1-8-162,-1-1 0,0-9 14,0-1 0,5-8 116,0-11 1,5-8-117,-5-6 0,5-6-218,-5 1 0,0-3-138,-5-2 0,-2 1 185,-2-1 0,-4 0-117,-6 1 0,0 4 86,0 0 0,-1 8 140,-4 1 0,-3 9-53,-6 10 1,-2 4-35,-3 6 0,3 3 485,-3 7 0,2 7 227,-2 16 0,5 4-65,-1 5 1,3 1-169,7-1 1,0 0-179,5-5 1,0 3 50,0-7 0,7-6-132,2-8 1,9-3 20,0-2 0,8-6-155,-3-3 0,3-4-106,-3-1 0,3 0-231,-7 0 1,0 0-1043,-5 0 1501,0 0 0,-6 0 0,-2 0 0</inkml:trace>
  <inkml:trace contextRef="#ctx0" brushRef="#br0">29630 2331 8185,'8'0'-758,"0"2"1008,-3 3 1,-4 3 540,4 6 0,-3 2-561,-2 3 1,-5 3 43,0 6 1,-1 1-1160,1-1 0,4 1 176,-4-1 709,-3 0 0,6 7 0,-4 1 0</inkml:trace>
  <inkml:trace contextRef="#ctx0" brushRef="#br0">29275 3583 8107,'-8'0'-21,"-5"-7"386,12 6-268,-6-6 0,15 3 242,6-1 1,9 0-99,10 5 0,8-5 103,6 1 0,7-3-32,-2 3 0,2 2-18,-2-3 0,2 4-165,-7 1 0,7 0-170,-2 0 0,8 0-163,1 0 1,1 0 168,-5 0 1,-8 0-895,-6 0 1,-7 4 195,-8 1 1,-7 1-691,-7-1 1423,-6-3 0,-8 10 0,0-4 0</inkml:trace>
  <inkml:trace contextRef="#ctx0" brushRef="#br0">30185 3341 8105,'9'5'12,"1"-1"1,-1 6 83,5-5 0,1 4 11,-1-4 1,5 4 57,0-4 1,1 0-27,-1-5 0,-3 1 18,3 4 1,-3-3-160,-2 2 0,-1 0 126,-4 0 1,-3-1-85,-6 7 0,0-5 71,0 4 0,-7 1-100,-8 4 1,-2 5-252,-12 0 1,7 6 94,-11-1 0,6-2-273,-6 1 0,8-5-86,1 1 1,12-5 503,-3-4 0,4 2 0,-3-4 0</inkml:trace>
  <inkml:trace contextRef="#ctx0" brushRef="#br0">30910 3355 8034,'-14'6'-1478,"-1"-2"1382,1 5 1,-5 5 131,0 5 0,-6 2 90,1-2 1,-3 1 147,-1 4 0,0 3-82,-1-4 0,1 4 143,-1 2 1,7-1 174,3 1 0,3 4-170,2 0 0,6 0-31,4-4 1,2 1-59,2 3 1,6-5-20,4 1 1,4-3-51,5-7 1,3-6-179,6-8 1,2-4 80,4-1 0,-3-8 14,7-6 0,-6-13-72,1-10 1,-3-5 43,-2 0 1,-1-2-276,-3-4 1,-4 6-30,-5-1 1,-3-5-29,-2 6 0,-4 1 44,-6 3 0,0 0-152,0-5 0,-6 5 57,-4 0 1,2 13-133,-1 2 0,-1 7 318,-4 6 1,-5 4-42,0 6 0,0 8-53,5 6 0,-5 8 123,0 11 1,0-1 29,5 6 1,0-5-105,0 5 1,4-5-96,1 5 1,6-6 168,-2 1 1,3-5 96,2-4 0,0-4 0,0 1 0,0 1 0</inkml:trace>
  <inkml:trace contextRef="#ctx0" brushRef="#br0">30967 3654 7982,'6'8'-50,"0"-1"100,4-2 1,2-2 37,-2 7 0,3-5 137,1 4 0,0-1 42,0 1 0,-4 4 33,-1-4 0,-1-1-14,2 2 0,-4 4-88,-6 5 0,0 2-29,0-2 1,-6-2-141,-4 7 1,-3-2-277,-1 1 1,0 0-2,0-5 0,0-2 115,-1 3 0,7-8-69,4-1 0,2-5 74,2 4 0,0-4 191,0 4 1,6-6-33,4 2 0,3-2 197,1 2 1,6-3-64,4 2 0,9-2-100,5-2 1,5-2-88,4-2 0,-3-3 74,4-2 1,-6-4-1241,-4 4 1188,-3 2 0,-6-5 0,-1 4 0</inkml:trace>
  <inkml:trace contextRef="#ctx0" brushRef="#br0">28919 3895 8066,'-14'19'277,"0"0"0,4 13-110,1 1 1,4 8 28,-4 6 0,4 6 37,-4 8 1,1-1-365,-2 7 0,-1-7 77,6 1 0,-4-2-52,4-3 1,-1-10-253,1-3 1,3-11 79,-2-4 0,1-3-203,-2-11 1,2 2 480,-7-11 0,1 0 0,-6-5 0</inkml:trace>
  <inkml:trace contextRef="#ctx0" brushRef="#br0">28621 4492 8066,'0'29'0,"0"6"87,0 2 0,-2 5 209,-3 0 0,4 6 192,-4-1 1,4 0-83,1-4 0,0-5-270,0 0 1,0-7 111,0 3 0,7-11-135,8-4 1,5-9 35,9-6 1,5-5 3,4-9 1,8-10-155,2-13 0,4-5-337,-5 5 1,4-4-125,-9 9 0,-4-2-1539,-14 11 2001,3 6 0,-12 7 0,6 6 0</inkml:trace>
  <inkml:trace contextRef="#ctx0" brushRef="#br0">29133 5089 7917,'-7'-14'0,"4"6"-95,-6 4 1,-1 2-143,-4 2 1,-5 0 519,0 0 1,-6 11-11,1 3 1,-3 10-81,-1 0 0,-1 3 2,1 1 1,-1 0 162,1 1 1,0-1-167,-1 1 0,7 4 93,3 0 1,5 5-192,4-5 0,4 5 102,6-5 1,2 5-167,2-5 1,6-4 116,9-6 1,8-12-318,6-1 1,6-8 6,-1-7 1,3-11 27,2-12 1,-5-7 86,0-8 0,-7 1-62,3-1 1,-4-4 31,-2-1 1,-6-4 62,-3 5 0,-3-1-91,-2 6 0,-6 0 88,-3 5 1,-5-3-354,-5 7 0,-4 6 125,-10 8 1,3 10 88,-3 4 1,-3 5 198,-2 5 1,-1 10 206,1 14 0,-3 6-112,3 7 0,4 1 119,1 0 1,5-1-57,4 1 1,-1-5-92,7 0 1,0-7-35,9 2 1,3-7 55,6-3 1,5-7-11,0-2 0,5 1-217,-5-6 1,4-1-280,-4 1 0,5-1 130,-5 2 1,2 3-19,-2-4-1,-4 4-1094,4 1 1358,-3 0 0,5 0 0,1 0 0</inkml:trace>
  <inkml:trace contextRef="#ctx0" brushRef="#br0">29374 5388 7917,'10'0'132,"-1"0"-9,1 0 84,4 0 0,-6 2-137,-3 2 0,-4 4 2,-1 6 1,-1 1 20,-4-1 1,-3 0-16,-6 0 0,0 1 105,-1-1 0,6 0-142,-1 0 0,7-4-169,-2-1 163,4 1 1,2 4-91,4 0 1,3-4-53,6-1 1,5-4 73,0 4 0,6-4 235,-1 4 1,1-5-136,-1 0 1,1 4 296,-6 2 1,0 1-44,-4-2 0,-8 4-158,-2-4 0,-3 4-102,-2 1 1,-8 0-90,-6 1 0,-8-7-207,-12-4 0,-4 3-1199,-9-3 1434,3 1 0,-11-18 0,4-2 0</inkml:trace>
  <inkml:trace contextRef="#ctx0" brushRef="#br0">28223 3540 8136,'12'-16'0,"-2"-3"0,2 3-472,-2-3 1,1 4 558,-2 0 1112,4 1-793,-5 0 0,0 4 245,-3 1-468,-4 6 1,-2-3-102,-4 6 0,-3 0-176,-6 0 0,-8 1 89,-7 4 0,-6-4-24,-7 4 1,-2 1-48,-4-1 0,4 5-133,-3-6 0,-2 6 71,1-5 1,-6 6-48,2-2 0,3-3 99,2-1 0,4-2 47,5 2 1,5-3-316,10 2 0,2-2-363,7-2 149,6 0 568,2 0 0,6 0 0</inkml:trace>
  <inkml:trace contextRef="#ctx0" brushRef="#br0">27611 3213 8136,'-20'6'-2,"-2"2"66,-7 6 0,2 1 97,4-1 0,-3 0-31,7 0 1,-4 5 10,4 0 1,0 5 60,5-5 0,-1 4-263,1-4 1,0 0 24,0-4 1,0-6 129,-1 1 1,6-6 106,-1 6-142,7-1 0,-3 5-68,6 1 1,1 0 114,4 4 0,3-3-123,6 3 1,5 2 108,0-2 1,5 0-525,-5-5 0,8-6 221,1-4 0,1 3 71,4-2 0,-3-5 140,-2-5 0,-6-13 0,-1 3 0</inkml:trace>
  <inkml:trace contextRef="#ctx0" brushRef="#br0">26787 3227 8414,'-15'0'0,"1"6"-693,0 4 0,0 7 295,0 2 0,4 11 694,1-1 0,-1 7-51,-4-3 1,0 5-68,-1-5 1,6 5-78,0-5 0,5 1 145,0-6 1,2 5-148,2 0 1,0 2 13,0-2 1,6-3 24,4 3 1,2-4-27,3-5 1,-1-5-137,0-10 0,2-6 110,3-12 0,-2-13 14,7-16 0,-2-10-35,2-4 1,1-3-8,-6-2 0,5 0-276,-5 0 0,-2-1 151,-7-4 0,-4 5 53,-6 0 1,-6 12 183,-4 7 1,-7 12 171,-2 3 1,-7 7-189,3 6 0,1 6-40,-2 8 0,5 11-70,-5 8 0,8 11-83,2 3 0,0 5 159,5 0 1,2 1 89,3 0 1,-3-2-743,2-4 1,2-2 243,8-6 0,-2-1-358,7 1 1,-2-6 89,1 1 0,2-5-110,-6 5 1,4-7 665,-4 2 0,6 3 0,-3 0 0</inkml:trace>
  <inkml:trace contextRef="#ctx0" brushRef="#br0">26957 3682 8324,'8'0'41,"-2"0"451,-6 0-217,-6 0 1,-2 3-146,-6 7 0,0 1 97,0 12 0,-2 3-334,-3 7 0,3-2 56,-3 7 0,3-6 50,2 1 1,5-3 59,-1-1 1,7-7-243,-2-3 0,5-8 69,5-2 1,3-6-67,6 2 0,7-3 126,2-2 0,9 0 38,1 0 1,11-7-184,-1-2 0,-4-4 8,-5-1 1,-6 1-98,-4 4 1,-4-4-350,-5 4 637,-1 2 0,-6-5 0,-2 4 0</inkml:trace>
  <inkml:trace contextRef="#ctx0" brushRef="#br0">27000 3853 8472,'8'27'529,"-3"6"1,-4 14-430,-1 10 0,0 6-741,0 8 1,0 10 640,0-1 0,3-30 0,0 0 0,1-3 0,0 1 0</inkml:trace>
  <inkml:trace contextRef="#ctx0" brushRef="#br2">30370 3042 12044,'-8'0'-574,"1"0"0,7 2 0,0 3 438,0 4 0,0 4 306,0 1 1,2 2 355,3 3 0,1 4-223,3 11 0,2 3 41,-6 11 1,0 4-68,-5 10 1,0 4-344,0 10 1,-5-4 406,0 4 0,-4 3-176,7-38 1,-1-1 0,-6 36-228,4-5 0,-1-8-45,1-11 1,3-3-254,-2-6 1,2-12 126,2-2 1,0-10-400,0 0 155,0-10 0,2-4-279,2-10 0,0-9-277,5-10 0,-4-6 370,4-8 0,1-3-247,4-16 910,-6-3 0,3-8 0,-6-3 0,-1-3 0</inkml:trace>
  <inkml:trace contextRef="#ctx0" brushRef="#br2">30512 3142 8542,'14'-22'30,"0"3"1,2 3 215,3 2 1,9 0 233,10-1 1,5 1-304,4 0 1,-1 0 22,6-1 0,-1 1-236,1 0 1,8 0-146,-3 0 0,9 4 223,1 1 1,-3 5 65,3 0 0,-14 2-233,-1 2 1,-12 6 138,-7 4 1,-4 7-32,-6 2 1,-4 8-45,-9 2 0,1 1 9,-6 7 1,4 1 118,-4 5 0,1 4 123,-1 1 0,-2 6 84,6-2 1,-5 3-17,0 2 0,4 4 10,2 1 1,-4 1-127,-1-1 1,1 3 29,-1 6 1,4-7-244,-4-2 1,0-5-461,-5-5 1,0-5 237,0-9 0,0-3-163,0-7 0,-7 1-59,-2-1 0,-4-4 150,-1 0 1,-2-7-291,-3 2 0,-3-3 141,-6-2 1,-7 2 513,-3 3 0,-9-3 0,-4 4 0,-6-6 0</inkml:trace>
  <inkml:trace contextRef="#ctx0" brushRef="#br2">30739 4563 8394,'-49'0'0,"11"0"200,0 0 0,8-1 999,7-4-383,8 4-357,9-6 0,16 3-198,9-1 0,9-5 16,15 6 0,6-12-224,3 2 1,9-10 136,6 0 0,1 2-464,7-2 0,1 2 62,-31 10 1,0 1-1,3 2 1,-1 2-1448,-2 1 0,0 2 1659,-1 3 0,-1-1 0,36-4 0,0 6 0,-2 0 0,1 0 0</inkml:trace>
  <inkml:trace contextRef="#ctx0" brushRef="#br2">31820 4592 8419,'0'-8'14,"1"2"74,4 6 0,-2 6 53,7 3 0,-7 6 51,2 4 1,1-2-275,-1 7 0,-1-5 115,-4 4 1,0-4-28,0 5 0,0-7-16,0 2 0,0-8-118,0-1 0,0-5-238,0 4-80,0-6 29,7-9 0,-4-5 131,6-13 0,1-1-20,4-8 1,0 1 305,0-6 0,1 5 0,-1-5 0,0 7 0,0-3 0,1 4 0,-1 2 0,-5 6-77,1 3 92,-1 3 0,5 8 386,1 3 0,-6 4-137,1 1 1,-6 6 36,6 4 1,-7 4-67,2 5 1,-4-2-147,-1 7 1,0-5-6,0 5 1,0-2-152,0 1 1,-1 3 22,-4-7 0,2 0-254,-7-5 1,1 5-238,-5 0 1,-1-2 241,1-7 0,0 2 293,0-2 0,-7-4 0,-1 0 0</inkml:trace>
  <inkml:trace contextRef="#ctx0" brushRef="#br2">31862 4720 8316,'0'-10'-91,"0"1"0,7 6-53,2-2 1,4-1 123,1 1 0,5-1 171,0 1 1,2 3-314,-3-2 133,-2-4 0,5 6-209,-7-3 219,-6 4-150,-2 1 1,-6 6 33,0 4 1,-8 2 109,-6 2 1,-5 5-129,-5 0 1,-2 5 97,2-5 0,-3 2 107,-1-3 1,4-3-12,0-1 1,12-1 378,-3-9-375,11 7 0,-1-11 120,10 0 0,7-6-167,7-8 0,7-2 68,-3-3 1,4 3-149,1-3 0,1 4 131,-1 0 1,-6 3-319,-3 2 138,-3 4 41,-2 6 0,-6 3 76,-3 6 1,-14 1-1,-6 9 1,-4 3 1,0 2 1,-7 3 3,-8 1 0,0-4 38,1-1 1,3 0-45,-4 0 1,9-2 42,1-7 1,7-5 55,-2 1 189,3-7-233,8 3 1,4-12 10,8-3 0,11-4-1,8-1 0,6 0-11,4-1 1,3-4-29,7 0 0,-2 0-48,-3 5 0,3 0-13,-3 0 1,-3 4-20,-2 1 1,-8 1-166,-1-2 0,-7 4 1,2 6-146,-3 0 237,-2 0 1,-6 2 140,-3 2 0,-10 4 0,-3 7 0</inkml:trace>
  <inkml:trace contextRef="#ctx0" brushRef="#br2">32076 4933 8309,'-13'-9'-972,"4"-1"0,-3 5 891,8-4 280,-7 6-75,3-4 0,-2 7 103,1 0 45,6 0-69,-10 7 0,11 1-120,-2 6 0,2 2 165,2 3 0,-1 3-102,-4 6 1,3 1-14,-2-1 0,0 0-28,0 1 1,0-5-24,-5-1 1,6-4-14,-2 5 0,2-11-285,-2 1-227,4-3 294,-6-3 1,9-4-52,3-8 1,-2-4 82,6-6 0,1-2-76,4-3 0,-5-3 52,1-7 0,-1-4 37,6 0 0,-1 5 20,0 4 1,-5 8 54,1 2 1,-5 1 119,4 8 0,-6 4-89,2 10 1,-3 2 232,-2 13 1,0 5-71,0 4 1,0 1-27,0 0 1,0-4 17,0 3 0,0-3-46,0-2 0,0-4-40,0 0 0,0-7 55,0 2-195,-7-3 0,4-4 186,-6-2-278,6-4 1,-5-6-13,3 0 0,3-6-14,-2-4 1,2-4 74,2-5 1,0 2-148,0-7 0,2 1 148,2-6 1,-1 1-10,7-1 1,1 6 174,8-1 1,-3 6-101,3-1 1,-3 4 224,-2 0 1,0 3 71,0 2-127,0 4 1,1 6 48,-1 0 1,-5 2 105,1 2-230,-7 4 1,3 6-13,-6 1 0,0 0-114,0 4 0,-1-3 126,-4 3 1,-3 2-148,-6-2 0,1 1 102,4-1 1,-9-3-252,4 3 0,-3-3-9,3-2 0,-1-5 32,1 1 1,5-7 68,-1 2 0,5-4-6,-4-1 0,6-6 229,-2-3-141,3-4 0,7-1 72,0 0 0,11 1 0,-2 3 0,3 4 0,-2 6 0,3 0 0,1 0 0,7 0 0,-3 0 0,0 0 0,0 0 0,-4 0 0,5 0 0,-2 5 235,2 0 0,-4-1-235,-6-4 0,1 0 0,-1 0 0</inkml:trace>
  <inkml:trace contextRef="#ctx0" brushRef="#br2">32204 5033 8260,'6'-8'0,"-3"0"-203,7 3 1,1-3-401,8-6 1,7 0 480,8 0 1,4-1 389,-5 1 1,9 1-370,-4 4 1,0-4-20,-9 4 0,-6 3-148,1 1 1,-11-2 267,1 3 0,-3-7 0,3 3 0</inkml:trace>
  <inkml:trace contextRef="#ctx0" brushRef="#br2">32445 4677 8260,'0'-8'45,"7"2"1,-4 17 222,6 3 0,-6 12 0,2 2 0,-5 2-117,-5 8 0,2 0 117,-6 4 1,-2 3-257,-8 2 1,3-3-169,-3 4 1,3-9-171,2-1 1,0-8-2,0-1 1,6-3-923,3-7 285,-3 0 964,6-11 0,-4-8 0,6-8 0</inkml:trace>
  <inkml:trace contextRef="#ctx0" brushRef="#br2">32516 5104 8260,'15'6'-183,"-1"3"0,-2 4-229,-2 1 1,3 1 93,-4-1 1,-1-5 168,1 1 1,-4-7 148,5 2 0,-1 3 0,5-1 0</inkml:trace>
  <inkml:trace contextRef="#ctx0" brushRef="#br2">32829 4478 8260,'8'0'-392,"-2"6"937,-6 4 1,-1 4-76,-4 5 0,-3 3-454,-6 7 1,3-1-54,-3 1 0,3-1-196,-8 0 0,-3 1 261,-2-1 1,2 4 68,-2-4 0,7 2-1195,-2-11 521,3 7-248,2-11 519,6 6 1,2-15 228,6-6 0,6-6-47,3-8 0,9 1 98,1 4 0,0-3 78,-5 8 0,2-1 268,3 5 0,-8 0-13,3 0 1,-8 6 121,4 4 0,-7 2-27,2 3 0,-4 5-69,-1 4 1,0 1-272,0-1 0,0 3 74,0-4 1,0 0-114,0 0 0,2-5-153,2 1 0,-2-4-902,3 0 165,-4-1 867,6-6 0,1-2 0,6-6 0</inkml:trace>
  <inkml:trace contextRef="#ctx0" brushRef="#br2">32829 4635 8260,'7'-23'-566,"-4"3"396,6 6 0,1-1 170,4 1 0,0 5 84,0-1 0,1 6 29,-1-6 0,2 7-221,2-2 1,-6 4-251,2 1 1,-3-5-78,3 0 435,-6 0 0,5 5 0,-6 0 0</inkml:trace>
  <inkml:trace contextRef="#ctx0" brushRef="#br2">32971 4450 8128,'0'14'837,"0"0"0,0 0-610,0 1 0,-4 4-83,-1 0 0,-6 6-63,1-2 0,-2 4-267,-2 2 0,-1-2 39,1-4 1,5-1-302,-1-3 1,1-3 129,-6 3 0,8-8-215,2-1-429,-3-7 250,6 3 330,-4-6 455,6 0-18,0 0 355,6 0 1,2 0-213,6 0 1,-4 0 46,-1 0 0,-1 6-29,2 4 0,1 3 161,-6 1 1,4 0-79,-4 0 1,0 5-156,-5 0 1,0 0-121,0-5 0,0 2-212,0 3 1,0-3 47,0 3 1,0-3-101,0-2 1,0 0-875,0 0 445,-7-6 351,6-2 0,-7-9 69,3-6 0,3-7 249,-2-12 0,2-7 18,2-3 0,6 2-18,4-2 1,3 5 30,1-5 0,0 6-36,0-1 1,0 3 136,1 1 0,-1 7-40,0 3-87,0 4 1,0 2 175,1 3 0,-7 6 257,-4 8 1,-2 6-158,-2 9 0,0 3-95,0 6 0,0-2-157,0 2 1,0-3 100,0 9 1,0-4-241,0-2 1,0-4 113,0-1 0,0 1-301,0 5 1,-2-6-14,-2 1 0,2-7-20,-3 2 0,2-8 144,-2-1 0,2-2 7,-6 1 0,-1-3 75,-4-6 0,0 0 104,0 0 0,-1-6 0,1-3 0,0-6 0,0-3 0,4 0-7,1-6 1,-1 7 97,-4-2 0,6 3 359,3 2-244,-2 0 282,5 6-43,-4-5-305,6 12 0,1-6 18,4 7 1,3 0-43,6 0 0,0 2-173,1 3 0,3-4 11,1 4 1,0-3-114,-4-2 0,-1 0 33,0 0-110,0 0 160,-6 6 0,-2-3-134,-6 7 1,-1-6 146,-4 6 1,-7-2-11,-7 1 1,-5 4 134,5-4 0,0 4-39,5 1 1,0 0 177,-1 1 1,7-1-203,4 0 40,2 0 24,2 0 1,2-1-29,2-3 1,0 1-58,5-7 0,-1 3 82,1-3-101,4-2 43,-11 11 0,4-5-14,-6 6 1,-6-5 64,-4 1 0,-2-1 21,-3 5 0,-4-1 122,0-3 0,0 1 5,5-7 59,0 7 0,1-7 160,4 5-115,3-6-195,6 4 0,1-7-4,4 0 1,9-2-26,10-3 0,11 2-26,7-6 1,12-1-146,8-4 0,5 1-60,0 4 1,1-4-1114,-2 4 1263,-9-4 0,0 5 0,-10 3 0,-3 4 0</inkml:trace>
  <inkml:trace contextRef="#ctx0" brushRef="#br2">29417 3312 8328,'-24'-14'-543,"1"0"0,0 0 124,0 0 397,-4-1 1,10 0 65,-7-4 1,5 8 156,-5-4 1,7 6 139,-2-1 0,3 4 180,2 6 136,0-6-254,-1 4-480,7-4 0,4 11 100,8-1 1,12 1 82,13-5 0,21-6-52,21-4 0,-25 1 0,2-1-440,5-1 1,3-1 0,3-4 0,0-2 353,0 0 0,1-1 0,6-4 0,3 1-82,5 1 1,-1 0-1,-1 0 1,-2 1-30,-8 3 1,0 0-1,3 0 1,1 0 81,-2-2 0,0 0 1,-7 2-1,-2 1 62,-4 4 1,-3 0 0,-8-1 0,-2 1-95,28-7 0,-9 1 54,-10 9 1,-1 2-101,-13 7 1,1 0-101,-6 0 1,-6 0 238,-3 0 0,-3 7 0,-2 1 0</inkml:trace>
  <inkml:trace contextRef="#ctx0" brushRef="#br2">31265 2474 8865,'35'6'9,"1"3"98,7 10 0,8-1 232,5 5 1,11-4-749,-28-6 0,2-2 1,4-2-1,2 0 232,5 1 1,0-2 0,1-2 0,0-2 111,-5-2 1,-1 1 0,0 0-1,-1 0-142,30 2 1,-2-1 423,-8-4 1,-5 0-159,-14 0 121,-12 0 0,-26 8-185,-18 7 0,-32 11 24,-30 12 0,24-14 0,-1 1-388,-5 3 1,-3 1-1,8-6 1,-2 0-1,-1 1 369,-4 2 0,-3 2 0,1-2 0,-4 0 0,0 0 0,-1 0 0,1-1 0</inkml:trace>
  <inkml:trace contextRef="#ctx0" brushRef="#br2">21327 5871 8315,'-16'-41'0,"-3"3"0,2-1 0,-7 6 0,5 4 0,-4 6 0,-3 7 419,-7 2 1,0 1-190,-10 8 0,-7 2-228,-12 8 0,-1 4 139,1 10 0,5-1 119,1 5 0,2 6-161,11 4 0,-4 8 108,4 2 1,5 1-238,-4 8 0,2 8-110,18-25 0,1 1 1,2 3-1,1 3 167,-2 4 0,2 2 0,1 1 0,2 2-1081,-2 7 0,1 2 1128,3-1 1,2 1-9,0 9 1,2 2 1,4 0 0,2 1-157,-1-1 1,1 1 125,2 3 0,2-1 0,3-1 1,2-1-8,2 0 0,3-2 0,1-6 0,4-3-179,4-7 1,3-4 0,4-2 0,3-4 164,2-4 0,2-4 0,-2-6 0,1-3-16,38 11 0,-32-25 0,3-3 246,1-1 0,4-3-118,10-3 1,1-5-134,-3-6 1,1-4 0,4-2 0,0-4 125,-8-4 1,0-3-1,4-3 1,0-1-18,1-3 0,0-3 0,2-4 0,-1-4 85,0-1 0,-3-2 0,-4-1 0,-2-1 99,-3 1 0,-2 0-132,-3-3 0,-1 2 1,-7 6-1,-2 2-57,1-3 1,-2 0-1,-4 3 1,-2 0 0,-2 0-1,-2-1 150,-4 3 1,-2 0-1,6-34-599,-10 1 391,-17-7-392,-2 39 0,-4-1 0,-7-4 0,-3-2-245,-2-3 1,-2-1-1,-2-1 1,-2-1 81,1-7 1,-1 0 0,-6-2-1,-2 1 514,-1 1 0,-1 0 0,-1-3 0,-3 1 0,-3 1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2289 14885 8304,'-18'-16'0,"-1"-3"0,0 8 132,4-3 0,6 9 789,-1 0-488,7-3-176,-3 7 0,8-1-203,2 7 0,4 6 40,6-2 0,2 4-175,3 1 0,3 0 97,7 1 1,-6-1-141,1 0 1,6-5 2,8 1 1,5-7 113,4 2 1,4-4 295,6-1 0,6 0-86,3 0 1,-1-1-197,1-4 1,-3 4 257,8-4 0,5 3-84,-31 2 0,0 0 0,1 0 1,0 0-90,1 0 1,1 0 0,-2 0-1,-1 0-50,-2 0 1,0 0 0,3 0 0,2 0-329,4 0 0,1 0 1,-3 0-1,1 0 289,3 0 0,1 0 0,-6 0 0,0 0-44,-2 0 0,1 0 0,0 0 0,1-1 10,6-2 0,-1 1 0,-2 1 0,-1-1 65,4-3 0,-1 0 0,-3 3 1,-1 1-6,-2-1 1,-1-1 0,3 0 0,1 0 62,1 1 1,0-1-1,-1-1 1,1-1-60,5 2 1,0 1 0,-5-3 0,-1 1 13,-2 1 1,1 1 0,7-1 0,1 0-14,-1 0 0,0 1 1,1 1-1,-1 0 11,-1-1 1,-3 0-1,-4 0 1,-1 2-95,-1 0 0,1 0 1,6 0-1,1 0 52,-1 0 0,1 0 1,3 0-1,1 0-32,-7 0 0,0 0 0,-3 0 0,0 0 40,-4 0 0,0 0 0,6 0 0,2 0 7,1 0 0,1 0 1,0-2-1,-1-1 23,-2 1 0,0-1 0,-2 1 0,0 0 77,-3 1 1,1 2-1,3-1 1,0 0-18,-1 0 1,0 0 0,1 0 0,-1 0 35,-2 0 1,-1 0 0,-3 0 0,-1 0-163,37 0 1,-37 2-1,-1 0 102,3 0 1,1 1 0,0 2 0,1 1 45,-4-1 0,-1 0 0,1-1 0,-1 0-25,29 5 0,4-6-178,-9 2 0,8 1 88,2-1 1,-36-2 0,1-1-404,34-2 0,0 0 16,-9 0 1,-3 0-470,-6 0 1,-5 0-848,0 0 1695,1 0 0,3 0 0,1 0 0,0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11645 4364,'-16'-15,"3"2,7 7,4 4,-10-11,10 6,-10-1,4 1,0 7,-5-6,5 4,0-4,-4 6,4 0,-6 0,6 0,-5 0,5 0,-6 0,6 0,-5 0,6 0,-8 0,1 0,0 0,0 0,-1 0,1 0,0 0,0 0,0 0,-7 0,5 0,-4 6,-1 2,5 0,-4 5,6-12,-1 12,1-11,-6 4,4 0,-5 2,1 6,-2 1,0-1,1 0,7 0,0 1,-1-1,1 6,0-4,0 5,-1-7,1 0,0 7,0 1,0 6,-1-6,1 5,6-5,-4 0,10 5,-11-11,12 11,-12-11,12 10,-6-3,7 5,-6 0,4 1,-4-7,6 5,0-11,0 10,0-3,0 5,0 0,6 7,-4-5,4 5,1-7,-6 1,12-1,-12-6,12 5,-5-11,6 11,0-11,1 4,5-6,-4 1,4 5,1-4,1 11,7-5,-1 6,0-5,1 3,-1-10,7 11,-5-11,11-2,-5-8,7 1,0-6,-1 6,-5-7,4 0,-5 0,0 0,6-7,-6-1,10-7,-4-4,-2 3,-5-17,1 9,7-11,-7 7,-1-1,-7 7,1-5,-1 12,-6-12,5 5,-11-13,4-1,-5-13,-1-2,0-6,0 0,-6 7,5 1,-12 12,6 3,-7 5,0 1,0-1,-7-5,6 4,-6-18,1 10,4-11,-10 0,10 11,-10-9,10 17,-17-5,10 13,-18-5,5 12,-7-12,-6 5,-7-7,-7 2,-3 4,6 8,3 11,4 2,-9 2,4 0,1 0,1 6,-13 2,2 13,-3-5,7 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15540 1109 8029,'0'-14'456,"-6"6"282,5 1-452,-6 7 0,7 7-152,0 2 1,0 12 16,0 7 1,5 4-17,0 10 0,6-2-1,-2 7 1,2 4 17,-1 1 0,2-1-18,-2 1 1,3-8 913,1-1 0,0-7-429,0-8 0,-4-1-32,-1-3-380,1 3 1,4-13 164,0 0 1,-4-8-106,-1-10 1,-4-6-34,4-9 1,-4-4 23,4-11 0,-4-2-364,5-7 0,-1-10 124,5-4 0,1-3-766,-1 3 1,0 0 416,0 0 1,0 2-925,1 3 0,-3 8 335,-2 6 0,2 11 116,-2-2 1,-2 15 803,1 0 0,1 9 0,4-1 0</inkml:trace>
  <inkml:trace contextRef="#ctx0" brushRef="#br0">16066 1578 8062,'-14'0'644,"0"0"-52,0 0-325,6 0 0,3 0-34,10 0 0,4 0 190,10 0 1,5-2-236,9-2 1,-1-3-250,6-2 0,-7-4-672,3 4 1,-4-4 506,-2-1 1,-4 0-723,-1 0 0,-5 4 948,1 1 0,-10-1 0,-3-4 0</inkml:trace>
  <inkml:trace contextRef="#ctx0" brushRef="#br0">16223 1379 8062,'-8'2'0,"3"2"0,4 4 635,1 6 1,0 7-102,0 3 0,0 9 19,0 5 1,0 3-296,0 1 0,0 1-25,0 0 0,6-7-191,3-3 1,-1-4 105,2-6 0,1 1-763,8-10 0,-3 2-28,3-11 1,-4 0-437,0-5 0,4-7 1079,0-2 0,-1-17 0,-3-4 0</inkml:trace>
  <inkml:trace contextRef="#ctx0" brushRef="#br0">16521 1393 8084,'29'0'-195,"-1"0"1,1 0 77,-1 0 0,5 0 376,1 0 0,-6 0-100,-4 0 0,-7 2-694,2 3 0,-5-2 30,-4 6 505,-4 1 0,0 4 0,2 0 0</inkml:trace>
  <inkml:trace contextRef="#ctx0" brushRef="#br0">16550 1606 8343,'24'-7'995,"-1"2"0,1-1-806,4 1 0,6 0 46,-1 5 0,6 0-639,-1 0 0,-1-5 251,0 1 1,0-1 152,1 5 0,3-7 0,-5 0 0</inkml:trace>
  <inkml:trace contextRef="#ctx0" brushRef="#br0">17389 1251 8132,'-8'0'-372,"2"0"0,12 13 0,2 7 1179,0 10 0,4 3-325,-2 10 0,1-3-146,-2 7 1,2-3 31,-6-1 1,1-2-147,-1-3 0,-3-3-26,2-7 1,-2-4 211,-2-1-218,0-5 192,0 2-204,0-12 0,0-8-266,0-9 1,0-10 80,0-5 1,2-9-209,2-5 0,3-5 86,2-4 1,4-2 17,-4-3 0,9-2-15,1 7 0,0 6-165,-5 7 0,5 9-357,0 2 39,0 11 1,-5 0-360,0 12 1,-1 1 35,-4 4 932,4-3 0,-5 17 0,6-4 0</inkml:trace>
  <inkml:trace contextRef="#ctx0" brushRef="#br0">17929 1436 8132,'16'-2'-147,"3"-2"0,3-4 147,6-7 0,1 1 597,-1 0 1,-4 0-331,0 0 1,-7 1-397,2 3 0,-3 3-480,-2 2 0,-5 3 7,1-3-154,-7 4 756,3 1 0,-6 6 0,0 2 0</inkml:trace>
  <inkml:trace contextRef="#ctx0" brushRef="#br0">18071 1223 8079,'0'14'29,"2"2"393,3 3 1,-4 3 522,4 6 1,-4 12-632,-1 2 1,-4 6-60,-1-1 0,0-4-596,5-1 0,0-1 268,0-7 1,7-3 72,2-7 0,10 3 0,3-5 0</inkml:trace>
  <inkml:trace contextRef="#ctx0" brushRef="#br0">18739 1166 7906,'15'6'135,"-1"4"0,5 2 193,0 2 1,1 1-384,-1-1 0,-1 0 64,5 0 0,-4-4-557,5-1 0,-7-4 57,2 4 491,-3-5 0,-2 2 0,1-6 0</inkml:trace>
  <inkml:trace contextRef="#ctx0" brushRef="#br0">18953 981 7895,'8'14'-78,"3"7"153,-7 2 1,6 6-50,-5 4 1,-1 5 846,-4 9 1,-1-1-292,-4 6 1,-3 5-409,-6 5 0,4 4-116,1-4 0,1-1 64,-1-4 0,-2-2-129,6-2 1,0-11 122,5-9 1,0-4-1628,0-6 1136,6-8 1,7-11-1315,6-8 1689,6-17 0,-3-9 0,7-13 0</inkml:trace>
  <inkml:trace contextRef="#ctx0" brushRef="#br0">19265 1052 8131,'8'0'400,"0"8"134,-3 6 1,-3 7-36,2 7 1,3 7-114,-3 3 0,1 3 20,-5 1 1,2 3-82,2 2 1,0-3-127,5 4 0,-4-6-69,4-4 1,-1-8-134,2-6 0,2-8 139,-2-2 1,-2-6 54,1-8 0,-4-2 40,4-2 1,-4-6-92,5-9 0,-6-11-178,6-13 0,-5 1 108,4-6 0,-4-2-313,4-2 0,-1-4-54,2 0 1,1 5-47,-7 4 1,1 2 116,-5 3 0,0 7-341,0 7-965,0 5 1049,0 16 1,0 11-1213,0 11 1695,0 15 0,-6-7 0,-2 12 0</inkml:trace>
  <inkml:trace contextRef="#ctx0" brushRef="#br0">19521 1479 8250,'10'-10'176,"-1"1"1,6 1 957,4-2 0,6-2-479,-1 2 1,4-3-897,5-1 1,-8 0 179,4 0 1,-5 4-889,-1 1 0,-2 4 338,-7-4 0,0 5-331,0 0 942,-6 2 0,5-4 0,-5-2 0</inkml:trace>
  <inkml:trace contextRef="#ctx0" brushRef="#br0">19749 1237 8198,'-8'16'1092,"3"3"1,-1 4-574,1 10 0,-4 9-129,4 5 0,-5 5-143,6-5 1,-1 1-157,5-6 1,0-5-213,0-4 0,6-5-837,4-4 1,4-3 588,5-7 1,-3 0-612,3 0 1,-3-6-47,-2-3 1026,0-4 0,0-7 0,0-2 0</inkml:trace>
  <inkml:trace contextRef="#ctx0" brushRef="#br0">19877 1649 8101,'6'-13'452,"4"4"1,2-2-250,2 6 0,2-6 48,3 2 1,-1-4-176,5-1 1,6-5-67,4 0 0,0-5-199,-4 5 0,-1 0-514,0 5 0,-5 0 426,-5 0 0,-2 6-834,-1 3 1111,-8 3 0,-7-4 0,-7-2 0</inkml:trace>
  <inkml:trace contextRef="#ctx0" brushRef="#br0">20019 1251 8101,'8'3'334,"-3"7"1,-4 1 192,-1 12 0,0 3 177,0 7 0,0 3-616,0 7 1,0 4 43,0 1 1,0-1-733,0-4 0,-4-7 378,-1-3 0,0 0-285,5-4 0,2 1 507,2-11 0,4 6 0,6-3 0</inkml:trace>
  <inkml:trace contextRef="#ctx0" brushRef="#br0">20559 1322 8101,'8'0'624,"-1"0"1,-7 8 497,0 6 1,-2 7-494,-3 7 1,-1 7-343,-4 3 1,-1 5-434,7 4 0,-6-6-582,5 6 1,1-4 727,4 9 0,6-6 0,2 3 0</inkml:trace>
  <inkml:trace contextRef="#ctx0" brushRef="#br0">1835 5914 9390,'-8'-6'-1248,"-5"4"1,11-6 2349,-2 3-492,2 4-272,2-5 0,2 6-164,2 0 0,6 0 213,9 0-176,-3 0 1,10 1-4,-2 4-100,3-4 1,6 6 256,0-7-187,13 0 1,-13 0 26,10 0 0,-5 0-45,0 0 0,3 0-31,-3 0 0,-2-5 2,2 0 1,-5 1-37,5 4 1,5 0 61,4 0 0,1 0-154,-6 0 1,1-5 74,0 0 0,-5 0-106,-1 5 1,-5 0 164,1 0 1,-4 2-40,-6 3 0,3-4-86,-7 4 1,4-2 34,-4 2 1,5-4-14,-5 4 0,5 2 30,-5-3 0,6 1-9,-2-5 1,4 0 0,2 0 1,-1 2 29,1 2 1,-2-2 0,-1 3 24,3-4 1,-9-1-32,9 0 1,-4 0 52,3 0 0,-4 0-71,0 0 1,-5 0-87,5 0 89,-7 0 38,10 7-44,-11-6 1,4 5 59,-6-6-180,7 0 138,-5 0 0,6 0-21,-3 0 0,3 0-8,6 0 38,1 0-51,-1 0 1,5-1-25,0-4 0,5 4 11,-4-4 42,-1 3-18,-5 2 1,1-1 203,-1-4-231,0 3 0,1-4 10,-1 6 0,-4 0 4,0 0 0,-2 0-78,2 0 88,2 0 0,-3 0-28,5 0 0,0 0 44,1 0 1,1 5-160,3 0 0,-3-1 137,3-4 0,2 0 57,-2 0 0,0 0-107,-4 0 1,-1 0 0,1 0 1,-1 0 0,-1 0 43,-3 0 0,2 0-11,-2 0 0,-3 0 115,-2 0-96,3 0-12,0 0 1,5 2-201,-4 3 108,4-4 1,-5 7 106,7-3 1,4-4-2,0 4 1,0-3 9,-4-2 0,1 0-33,3 0 1,-3 0-9,3 0-19,-3 6 19,-1-4 1,-6 5-27,1-2 0,-2-3-6,2 3 0,1-4 54,-6-1 1,8 0-55,1 0 0,2 0 25,8 0 0,0 0-18,5 0 1,1 0-218,4 0 1,-9 0 61,4 0 0,-4 0 386,4 0 1,-7-1-96,-3-4 1,-3 3-13,-1-3 1,1-1-109,3 1 1,-1-4-10,5 4 1,-3-1-105,4 1 1,-7 4 0,2-4-135,-3 3 0,-1 2 550,-1 0 1,1 0-137,-1 0 0,-4 0-55,-1 0 53,1 0-180,-2 0-38,5 0 0,-5 0 117,7 0-140,-7 0 0,6-4 110,1-1 0,-1 0 0,5 5-325,-3 0 1,5 0 103,3 0 1,-3 0 143,-2 0 0,2 0 336,-2 0 1,0 0-104,-5 0 1,-1-5-214,-3 1 0,3-1 30,-3 5 0,-2 0 0,0 0-95,-2 0 1,1 0 200,-2 0 1,1 0-69,4 0 1,1 0 167,-6 0-16,7 0-157,-4 0-71,0 0 0,5 0-50,-4 0 0,3 0 3,-3 0 98,4 0 1,-6 0-5,2 0 0,3-5 1,-7 0-14,-2 2 1,4 0 49,-3-2 0,3 4 2,-2-4 0,-3 2-50,3-2 1,-3 3 12,-2-2 1,2 1 12,3-2 1,-4 3-36,4-2 1,2-3 38,-2 2 1,1 1-48,-1 4 1,-3 0-15,3 0 0,-3 0 0,-2 0 34,0 0 0,-4 0-846,-1 0 394,-6 0 22,4 0-1648,-7 0 1360,0 0 1,-7 1 707,-2 4 0,-16 9 0,-5 8 0</inkml:trace>
  <inkml:trace contextRef="#ctx0" brushRef="#br0">22137 711 8258,'-6'-8'-270,"5"0"-404,-4 3 1494,-3 4-3,6-12-356,-10 5 0,9 0-134,-7 4 1,5-3-184,-4 2 1,3 1-54,-9 4 1,3 1-131,-12 4 0,0 3 160,-4 6 0,-2 2-95,-3 3 1,3-3-72,-4 3 1,11 1 83,4-1 0,3 0-97,2-5 1,1 1 59,4-1 0,2 0-64,7 0 0,2 0 17,3 1 0,3 4 39,6 0 0,2-1 0,3-3 1,-2-1-14,7 0 0,-7-4-208,2-1 0,-3 1 123,-2 4 0,-1-5 66,-4 1 1,2-1-9,-6 5 1,-2 2 124,-8 3 1,-3-1-123,-6 5 1,-2-5 98,-3 1 1,4-2-83,-4 2 1,3-3 35,2 3 1,4-8 494,1-2 104,6-6-500,-10 10-35,11-11 0,-2 5 1,8-2 0,-1-2-6,7 7 0,-2-1 35,1 6 1,2 7 10,-6 6 0,1 4-9,-1 10 1,-3-1 101,3 12 1,-4-3-76,-1 2 1,0 2 173,0-7 0,0 5-105,0-4 1,2-1-186,2-4 1,-2-5-18,3 0 0,1-7-228,-1 2 0,6-9-138,-2-5 1,4-3-1235,1-2 1600,0-6 0,1 5 0,-1-5 0</inkml:trace>
  <inkml:trace contextRef="#ctx0" brushRef="#br0">22479 739 8338,'0'-8'38,"0"2"1,0 9 275,0 7 1,0 5 402,0 14 1,0 6-659,0 3 1,0 6 83,0-2 0,0 3-177,0-12 1,0-2 86,0-7 109,0 3 1,1-13-125,4 0-287,-3-6 0,5-14 63,-2-3 0,-3-10-101,3-5 1,1-5-145,-1-4 1,6-1 140,-2-4 1,-1-2 227,2 7 1,-1 1-72,5 9 0,0 4 148,1 9 1,0-1-61,4 6 1,-3 2 216,3 8 1,-3 3 141,-2 6 1,-1 0-134,-4 1 0,2-1 140,-6 0 1,0 0-69,-5 0 0,0 1-201,0-1 0,0-5-139,0 1 255,0-7 97,0 3-490,6-6 0,-3-8 1,7-4-583,1-6 541,-5-1 0,7 4 1,-4-4 152,10 3-5,-3-5 1,5 9 234,-7 2-44,0 4 1,0 6 39,0 0 0,-4 6-83,-1 4 416,-5 9-269,8-4 0,-10 8 5,3-4 0,1-4-119,-1 4 1,-1-3-447,-4-2 1,2-4 212,3-1 1,-4-4-433,4 4 267,-3-5 335,-2 2 0,6-6 0,2 0 0</inkml:trace>
  <inkml:trace contextRef="#ctx0" brushRef="#br0">23076 711 8225,'0'14'-512,"0"7"365,0 2 0,0 4 910,0 2-424,0-1 1,0 5-84,0 0 1,1-4-53,4-6 0,1-5-339,4 1 0,3-10 11,-4-4 0,4-3-22,1-2 0,0-7 33,0-2 1,-1-9 18,-4-1 0,3-6 31,-8 1 0,1 2-56,-5-1 0,-2 4 72,-2-5 1,-4 11 1,-6-1 0,-1 9-45,1 1 196,-6 2-218,4 8 1,0 2-169,7 7 0,4 4-403,-5-1 0,7 1 683,-2-4 0,10-1 0,3 0 0</inkml:trace>
  <inkml:trace contextRef="#ctx0" brushRef="#br0">23445 853 8225,'-14'8'0,"5"0"-401,-1-3 1,2-2 314,-1 6 1,-4-6 996,4 2-812,3 3 0,-1 0-13,7 6 0,0-4-251,0-1 189,0 0-238,7 6 202,0-1 0,3-1-173,-1-4 247,-5-3 0,7-7-11,-7-4 0,6 0-43,-5-9 1,4-2-2,-4-7 0,6-6-42,-2 1 1,-1-1 52,2-4 0,-1-2-91,5 2 1,2-5 85,3 5 1,-5-5-148,1 5 1,-1 0 181,-5 4 1,-2 6-3,-3-1 1,-1 2-21,2-2 0,-3 4 279,3 5 229,-4 1-119,-1 0-1,-6 6-288,4 2 0,-9 17 0,6 3 0,-1 10-5,1 0 1,4 7-2,-4 2 0,-1 7-63,1-2 0,0-2-141,5 2 1,0-5-176,0 5 1,0-6 87,0 1 1,0-5-185,0-4 1,7-4 129,2-5 0,-1-3 73,1-2 0,1-4-91,4-6 0,-4 0-71,-1 0 0,-4-5 166,4 1 0,-4-7 41,5 1 1,-6-1 100,6 2 0,-7-4-68,2 3 1,1-2 59,-1-2 0,1 2-78,-1-2 0,-4 3 8,4-8 1,1 3 155,-1 2 1,0-2 84,-5-2 1,0 2 265,0-3 0,0 8-180,0 1 0,0 5 320,0-4 0,-2 6-206,-2-2 1,0 4-89,-5 1 0,-1 6-12,-4 3 0,5 4-133,-1 1 1,2 0 23,-1 1 1,-2-1-201,6 0 0,-4 0-121,4 0 1,0 1 90,5-1 1,0 0 108,0 0 1,0 1 9,0-1 1,0 0 19,0 0 0,2 0-9,2 1 1,4-3-70,7-2 1,-1 1-147,0-6 1,5-1-292,0-4 0,6 0 43,-1 0 0,3-4-167,1-1 1,5-11-706,1 2 1287,-8-4 0,1-8 0,-5-4 0</inkml:trace>
  <inkml:trace contextRef="#ctx0" brushRef="#br0">24100 299 8225,'0'-10'-348,"0"1"1,-2 5-71,-3 0 1259,4 2 0,-12 4-254,3 2 0,4 4-78,1 7 0,-2 5-76,-3 4 1,2 3-123,-1 1 0,4 2 16,-5 3 0,7-1-78,-1 6 0,2 1-150,2 9 0,0-4 110,0 3 1,0-3-499,0-1 0,2 0-206,2-1 1,4-7-478,6-6 1,2-3 971,3-7 0,10 0 0,7-4 0</inkml:trace>
  <inkml:trace contextRef="#ctx0" brushRef="#br0">22095 1834 7627,'14'8'-447,"2"-2"667,3-6 1,3 0-127,6 0 1,1 0 186,-1 0 0,1-1-141,-1-4 0,1-2-142,-1-2 1,-4-4-56,-1 4 1,-7 1 93,-2-1 22,1 5 1,-14 0-12,4 8 1,-5 9 122,-5 6 1,-4 11-80,-10-2 1,1 12 85,-5 3 1,-6-1-245,-4 6 147,0-4-837,4-2 713,1 1 1,4-7-165,1-2 1,5-11-65,-1-4 1,5-3-38,5-2-857,-4 0 1165,11-6 0,-10-1 0,4-7 0</inkml:trace>
  <inkml:trace contextRef="#ctx0" brushRef="#br0">22294 2118 8230,'9'0'-289,"1"0"-94,-1 0 1,-1 7 709,-3 2 0,-3 10-22,-2 5 0,0 3-333,0 1 1,0-1 127,0-3 1,0 1-384,0-6 0,0 0-77,0-5 0,0-5-503,0 1 863,0-7 0,0 3 0,0-6 0</inkml:trace>
  <inkml:trace contextRef="#ctx0" brushRef="#br0">22365 2090 8182,'6'-8'-86,"-3"2"-24,7 6 1,-1 0 380,6 0 1,-1 6-92,0 3 0,-3 4-335,3 1 0,-3 0 93,8 1 0,-3-1 62,-2 0 0,7 0 0,1 1 0</inkml:trace>
  <inkml:trace contextRef="#ctx0" brushRef="#br0">22777 1962 8231,'8'14'-469,"-2"0"328,-6 1 1,0 0 839,0 4 1,0 3-328,0 7 0,-1-1-221,-4 1 1,2-7-168,-6-3 1,5 1 99,0-1 1,-3-5-437,3-4 242,-1-7-109,5 10 0,0-18-76,0 0 1,0-7-72,0-7 1,6-3 153,4-7 1,2-4-54,2 0 0,1 0 199,-1 4 1,0 2-87,0 4 1,5-1 695,0 10-459,0-4 1,-5 17-114,1-4 1,-7 11-14,-4 9 1,-2 4 111,-2 4 1,0 4 883,0-3 1,0 3-305,0 1 0,-5-1-273,0-3 0,1 1-118,4-6 1,-2-5-703,-3-5 317,4-5-348,-6 2 0,9-9 151,3-7 1,-2-1-24,6-12 1,-1-3 4,2-7 0,2 3-164,-2-3 0,-2 5 403,1 4 0,-1 3-253,2 7 625,2 0 0,-9 6-187,7 3 1,-7 10 398,2 4 0,-4 10-178,-1 5 1,0 3 24,0 1 1,0 1-130,0-1 1,0-4-203,0 0 1,2-7-527,3 2 0,-4-8 17,4-2-816,3-5 1326,0 2 0,6-12 0,0-2 0</inkml:trace>
  <inkml:trace contextRef="#ctx0" brushRef="#br0">23190 2005 8163,'0'22'0,"0"4"171,0-2 0,0 1 190,0-1 1,-5 3-63,0-3 1,0-4 14,5-1 1,7-3-377,2-2 0,5-6 113,5-3 0,-1-4-320,5-1 0,-4-7 205,5-8 0,-2-1-100,2-7 0,-4-2-52,-5-9 1,-3 4-157,-2-3 1,1 5 196,-6 4 0,-2-1 65,-8 6 1,-3 0 154,-6 5 1,-5 1-77,0 4 0,-2 2 56,2 7 0,4 0-58,-4 0 0,3 11-48,2 3 0,4 10-121,1 0 0,6-2 202,-2 2 0,10-1 0,2 6 0</inkml:trace>
  <inkml:trace contextRef="#ctx0" brushRef="#br0">23616 2005 8158,'-14'6'0,"0"2"-17,-1 6 1,6 0 143,0 0 1,1 5 22,-2 0 1,2 5 5,3-5 1,4 1-126,-4-1 0,4-8-3,1 4 0,1-6 84,4 1 1,-2-2-188,7-4 0,-1-2 24,5 3 0,-1-10-109,-4-5 0,4-4 48,-4-5 1,4-3-132,1-6 0,1-5 122,-1-1 1,0-4-102,0 5 0,-1-6 152,-4 1 0,4 2-11,-4-2 0,2 4 88,-1-3 0,1 5-88,-6-1 1,0 7 523,-5 3 219,0 5-196,0-2 1,-5 14-198,0 6 1,-4 7-38,4 12 1,-5 4 75,6 5 1,-6 2-132,5 3 0,-4 2-164,4 3 1,0 4 105,5 1 0,0-5-317,0 5 1,0-9 99,0 4 0,2-11-303,3 2 1,-2-10 152,6 0 1,2-10 13,8-4 0,-1-4 100,5-1 0,1-8 8,5-6 0,-1-2 40,0-7 1,-4 1-29,0-2 1,-5-3-31,5 3 1,-12 2 106,2-1 1,-4 5 8,-1-1 1,-2 3 50,-7 2 1,0 0-97,0 0 0,-7 0 256,-2-1 1,-4 7-83,-1 4 1,0 2 316,0 2 1,-1 2-152,1 2 0,-5 6 79,0 9 0,0 5-19,5 9 0,5-2-109,-1 7 0,7-5-61,-2 5 0,5-8-189,5-1 1,4-2-491,10-8 0,3-2 271,7-8 0,-1-2-353,1-7 0,1-7 231,3-2 1,-3-8 90,3-2 0,-8-7-108,-1 3 390,-6-11 0,8 4 0,-4-4 0</inkml:trace>
  <inkml:trace contextRef="#ctx0" brushRef="#br0">24256 1535 8096,'0'15'0,"0"0"62,0 4 1,0-1 303,0 5 0,-5 6 448,0 4 0,1 7-405,4-3 1,-5 3-193,0-2 0,0 8-408,5-4 0,0 6 231,0-1 1,2-4-2154,3-1 2113,3 1 0,6-13 0,0 5 0</inkml:trace>
  <inkml:trace contextRef="#ctx0" brushRef="#br0">24739 682 8128,'-8'15'-890,"4"-1"1,2 0 878,2 0 0,0 0-138,0 1 149,0-1 0,0 0 0,0 0 0</inkml:trace>
  <inkml:trace contextRef="#ctx0" brushRef="#br0">24682 967 8128,'2'8'182,"3"-4"1,0-2 4,9-2 1,-3 5 186,8-1 1,-3 1-591,-2-5 1,5 5 215,0 0 0,0 6 0,-5-3 0</inkml:trace>
  <inkml:trace contextRef="#ctx0" brushRef="#br0">25536 483 8313,'0'-28'0,"-5"6"75,0 3 386,0 9-239,-1 4 0,3 9 52,-7 7 0,2 5-122,-1 14 0,-4 1 154,4 3 1,3-1 15,1 6 1,3-5-135,2 5 0,0-5-150,0 5 0,0-2-21,0 2 1,2 2-244,3-7 0,-4 3-74,4-8 1,-2 4 170,2-8 1,-4-4-1436,4-1 483,-3-3 363,-2-8 0,-2-3 718,-3-10 0,4-9 0,-12-15 0,5-7 0</inkml:trace>
  <inkml:trace contextRef="#ctx0" brushRef="#br0">25493 327 8249,'14'-8'0,"0"-3"-101,1 6 0,-1 1 101,0 4 1,0 0 332,0 0 1,1 6-59,-1 3 1,0 4-101,0 1 1,-4 5-86,-1 0 1,-6 2-159,2-2 0,-3-4 136,-2 4 1,0 2-161,0-2 1,-7 0 64,-2-5 0,-5 5 100,-5 0 0,3 0-288,-3-5 1,3 0 59,2 1 1,-2-3-187,-3-2 0,8 2-58,-3-2 1,3-4-369,-3-1 767,6-4 0,-5 6 0,5 1 0</inkml:trace>
  <inkml:trace contextRef="#ctx0" brushRef="#br0">26076 370 8249,'0'-8'-358,"-7"1"512,-2 7 0,-4 2 541,-1 3 1,0 3-334,0 6 0,-7 5-138,-3 0 0,2 6 208,-1-1 1,5 7-182,-1 2 1,4 1-78,0-6 1,7 5 108,4 0 0,2 1-560,2-6 1,2 0 237,2 1 1,4-2-840,7-4 1,5-4 285,4-9 1,3 1-440,1-6 1031,0-1 0,7-10 0,2-2 0</inkml:trace>
  <inkml:trace contextRef="#ctx0" brushRef="#br0">26559 398 8095,'-14'-14'0,"-5"0"95,0-1 0,-1 6 222,1-1 0,-4 7-55,-5-1 0,4 2 188,1 2 0,0 6-111,0 4-159,2 2 1,7 7-192,0 0 1,4 2 65,1-2 1,6 3-147,-2 6 1,8-4 91,2 0 1,11-5-204,-2 4 0,8-5 99,-3 1 1,6-5-105,-1-5 0,1 2 36,-1-6 0,-2 2-226,-3-3 423,-3-2 1,3 6-159,-10-4 373,-2-2 0,-9 9-96,-3-6 1,-4 6 17,-10-2 0,-3 4-32,-7 1 1,1 0-43,-1 1 0,2-1-184,4 0 0,-2-4-312,6-1 1,4-6 133,6 2 273,6-3 0,-4-9 0,7-1 0</inkml:trace>
  <inkml:trace contextRef="#ctx0" brushRef="#br0">26488 839 8181,'-14'0'-195,"4"0"-315,1 0 937,6 0-14,-4 0-185,20 0 1,-2-2-120,13-3 0,0 2-228,4-6 1,0 4-133,1-4 1,-1 4-157,1-5 1,-2 6 137,-4-6 269,-2 7 0,-7-10 0,0 5 0</inkml:trace>
  <inkml:trace contextRef="#ctx0" brushRef="#br0">26616 725 8181,'-2'14'-574,"-2"0"1,2 1 1302,-3-1 0,4 6-347,1 4 0,-5-2-219,0 2 0,1-2-148,4 2 0,0 1-344,0-6 0,0 0-24,0-5 1,4 0 184,1 1 0,1-6 168,-1 1 0,3-7 0,6 3 0</inkml:trace>
  <inkml:trace contextRef="#ctx0" brushRef="#br0">26801 867 8162,'19'-14'-217,"0"0"1,1 0-227,-1-1 1,-8 6 142,4-1 300,-11 7 0,9-9 0,-5 4 0</inkml:trace>
  <inkml:trace contextRef="#ctx0" brushRef="#br0">26772 796 8162,'0'10'339,"0"-1"1,0 2-230,0 8 1,0-2 73,0 7 0,-1-6 68,-4 0 0,4 3-957,-4-2 1,3 0 407,2-5 1,0-4-689,0-1 985,0-6 0,-6 10 0,-2-5 0</inkml:trace>
  <inkml:trace contextRef="#ctx0" brushRef="#br0">26986 739 8162,'9'14'-262,"1"1"1,-7-4 200,2 3 0,1-3 385,-1 8 0,-1 2-277,-4-3 0,0 1-1,0-4 0,0 4-723,0 0 464,0-1 1,0-3-582,0-1 794,-6-6 0,-2 4 0,-6-4 0</inkml:trace>
  <inkml:trace contextRef="#ctx0" brushRef="#br0">27199 299 8162,'8'-8'0,"-2"3"308,-6 10 0,0 9-109,0 10 0,-1 4 348,-4 5 0,3 2-71,-2 3 1,-3 3-206,3-3 1,-6-2-102,5 2 1,1-6-132,4 1 0,0 2-223,0-2 0,0 0-475,0-5 1,1-1-497,4-3 1,1-4 245,4-5 909,2-1 0,-4 0 0,6 0 0</inkml:trace>
  <inkml:trace contextRef="#ctx0" brushRef="#br0">27626 441 8162,'14'-22'229,"-6"1"189,-4 7 0,-2 0-24,-2-1 1,-2 3-152,-2 2 0,-11-1 50,-8 7 1,1-1-36,-2 5 0,0 6-182,-4 4 1,1 2-12,3 2 1,4 1-162,5-1 0,8 0 93,2 0 1,3 0-154,2 1 0,0-1 53,0 0 0,5 0 6,0 1 0,6 4 1,-2-1 1,9 1 83,1-4 0,0-1-23,-5 0 1,0-4 53,0-1 0,-1 1 29,-4 4 1,2 0 123,-6 0 1,0-4-92,-5-1 0,0 1 79,0 4 0,-8 0-67,-6 0 0,-2 0-60,-8 1 0,7-1 46,-2 0 1,-2 0-350,2 1 0,0-1-223,5 0 0,0-5-280,0 1 0,6-5 773,3 4 0,-3-6 0,0 4 0</inkml:trace>
  <inkml:trace contextRef="#ctx0" brushRef="#br0">27654 739 8219,'8'-14'201,"4"6"85,-2 3 1,3-1-194,1 1 0,0 1-284,0 4 0,0 0 29,1 0 0,-1 0 162,0 0 0,0-7 0,1-1 0</inkml:trace>
  <inkml:trace contextRef="#ctx0" brushRef="#br0">27796 626 8190,'-14'0'442,"0"0"1,4 1-72,1 4 1,6 3-54,-2 6 0,2-3-73,-2 3 1,3-1-60,-2 11 0,2-2 90,2 1 0,0 4-487,0-3 0,0 1 228,0-1 0,2-2-821,2-3 1,4-5 85,6 0 1,-4 1-137,-1-6 0,1-3 505,4-1 1,-4-3 348,-1-2 0,1-13 0,4-3 0</inkml:trace>
  <inkml:trace contextRef="#ctx0" brushRef="#br0">28009 370 8143,'15'0'310,"-1"0"0,0 6 467,0 3 1,5 1-277,0 4 0,5-3-180,-5 8 1,5-1-142,-6 0 1,6 0 73,-5 6 0,0-2-299,-5 1 0,-1 9-76,-4-4 1,-2 10-57,-7 0 1,-13 5-28,-6 4 1,-12 4-184,-7 6 0,-8-1-234,-2 1 1,-4-1-582,5-4 848,-7-3 1,4 0 0,-7 1 0</inkml:trace>
  <inkml:trace contextRef="#ctx0" brushRef="#br0">28976 455 8070,'0'-14'46,"0"-1"1,-1 6 425,-4 0-213,3 5 91,-4-2-165,6 6 0,0 6-69,0 4 0,0-1 66,0 6 1,0-4-109,0 8 1,0 3 105,0 1 0,0 4 25,0 2 1,0-1-203,0 1 0,0-1-69,0 0 0,0 1-48,0-1 0,0 1 23,0-1 1,-2-1-154,-2-3 0,2-2 10,-3-3 1,2-8-242,-2 3-46,4-3 199,-5-3 73,6-2 0,0-14 119,0-6 1,0-6 12,0-9 0,0-1 57,0-3 1,0 3 148,0-3 0,0 1 0,0-1 0,0 3-96,0-3 1,4 3 43,1 1 1,5 1-53,-6 0 1,6-1 208,-6 1 0,6 4-81,-5 0 1,4 5 28,-4-4 1,1 7 96,-1 2 310,-3-1-302,10 8 1,-9-1-137,7 3 1,-5 3-39,4 2 1,-4 5 52,4 0 1,-4 4-213,4-4 0,-4 5 71,5-6 0,-6 1-88,6-5 1,-5 0 72,4 0-58,-6 6 116,10-4-6,-12 4 60,12 1 1,-11 0-63,2 8 0,-2-6 10,-2 1 1,0-6-60,0 6-19,0-1 75,0 5 1,0 1-6,0-1 0,2-5 88,2 1-100,-2-1 1,4 6 107,-6-1 1,0 0-88,0 0 1,-4 0 34,-1 1 0,-6-1-62,1 0 1,2 0-5,-1 1 0,-1-3 2,-4-2 1,0 1-12,0-7 1,4 1-82,1-5-39,-1 0 86,-4 0 0,1-1 9,4-4 15,3-3-49,6-6 34,0 0 0,0 4 20,0 1 1,0 5-10,6-2-3,2 6 0,4 6 5,-2 4 0,3 3-2,-4 1 0,2 0-10,-1 0 1,2 0 13,-2 1 0,4-6 133,5 1 0,3-3 338,6 3 0,2-4 525,4-6 0,4-6-1740,9-4 0,-1-2 41,6-2 592,-6-1 0,9-5 0,-4-2 0</inkml:trace>
  <inkml:trace contextRef="#ctx0" brushRef="#br0">24910 1877 8187,'0'-8'163,"0"1"-82,0 7 18,0 7 0,5 1-299,-1 6-514,7 0 224,-3 0-393,7 0 658,-8 1 1,0-1 224,-7 0 0,-5 0 0,0 1 0,-4 0 0,4 4 0,-6 2 0,2 2 0,1 3 94,-2-7 0,7 4 134,-2-4 1,4 0 294,1-4-119,0-1 1,1-6-90,4-4 1,5-4-116,8-4 0,0-11-438,6-8 1,-2-1 179,1-4 0,3 2 58,-7-7 0,6-3 0,-3 0 0</inkml:trace>
  <inkml:trace contextRef="#ctx0" brushRef="#br0">25265 1734 8187,'19'-4'31,"0"-1"0,7-5 199,-3 6 1,4-7 62,2 1 0,1 2-15,3-1 0,-3 6-175,3-2 0,-8 3 84,-1 2 1,-7 0-145,2 0 135,-3 0 1,-8 2-213,-3 3 0,-5 4-4,-5 10 0,-5-2-43,-9 7 0,-3 1 59,-6 9 0,0-4 31,-1 3 1,1 2-117,-1-2 1,1 0 92,-1-5 1,6 1-389,-1-1 0,7-1 142,-2-3 0,4-8-281,6-7 0,1-6 159,3 2 1,5-10-44,0-4 0,2-10 425,7-5 0,7-3 0,6-1 0</inkml:trace>
  <inkml:trace contextRef="#ctx0" brushRef="#br0">25493 1862 8185,'8'7'0,"0"-4"235,-4 6 1,-2 2 0,3 8 0,1 3 90,-1 7 0,0 1-81,-5 3 0,0 2-263,0 3 1,0 1 105,0-6 1,0 2-356,0-2 1,0-9 67,0 0 0,1-7-52,4-3 0,-2-6-67,6-3 1,-1-5-827,2-5 1144,2-3 0,-4-12 0,7-2 0</inkml:trace>
  <inkml:trace contextRef="#ctx0" brushRef="#br0">25592 1891 8181,'8'6'0,"0"2"0,-3 6 0,1 0-302,4 1 1,2-1-48,-2 0 58,2 0 1,3-6 290,-1-3 0,6-3 0,3-2 0</inkml:trace>
  <inkml:trace contextRef="#ctx0" brushRef="#br0">25848 1521 8181,'8'6'-308,"-3"4"0,-3 3 431,-2 1 0,0 5-85,0 0 1,-2 6 163,-3-1 1,2-4-135,-6-1 1,4 2-276,-5-2 28,1 0 236,1-5-181,2-6 1,7-2 135,4-6 0,3-5-108,6 1 0,2-7 43,3 1 0,-3-1-111,3 2 0,1-3 50,-1 8 0,5-6 22,-5 5 1,0 1 7,-5 4 1,-5 0-15,1 0 0,-7 1 15,2 4 0,-4 0 11,-1 9 1,-1-3 60,-4 8 0,-3-3-18,-6-2 0,-5 5 93,0 0 0,-5 5-9,5-5 1,-4 0 176,4-5 1,0 0 353,5 0-205,6-6-288,1 5 0,9-13 14,3 0 1,4-2-213,10-7 0,-3-1 131,3-4 0,3 0-347,2 0 0,-4 1 35,-1 3 0,-3-1-84,-2 7 0,-1-3 370,-4 3 0,4 2 0,-5-11 0,6 5 0</inkml:trace>
  <inkml:trace contextRef="#ctx0" brushRef="#br0">26090 1820 8162,'-8'6'0,"-3"-3"-152,6 7 1,-1-1 284,1 5 0,-3 2 343,-6 3 1,5 3-265,-1 7 0,-4 1-180,-5 3 0,0-2-44,5 7 1,-2-6 122,-3 1 0,8-9-837,-3-5-23,9-3 170,-1-2 1,6-8 251,0-6 327,0-6 0,6-15 0,2-1 0</inkml:trace>
  <inkml:trace contextRef="#ctx0" brushRef="#br0">25962 2005 8114,'14'1'21,"0"4"1,-4-2 214,-1 6 0,1 3 22,4 6 0,0-2-171,1 3 0,-1-3 130,0-2 0,0-1-681,0-4 425,1 4 1,-1-11-463,0 2 1,-4-2-357,-1-2 857,-6 0 0,-3-6 0,-8-2 0</inkml:trace>
  <inkml:trace contextRef="#ctx0" brushRef="#br0">26118 1678 8114,'13'6'0,"-3"3"0,2 4 137,-2 1 0,-4 2-20,-1 3 0,1-2 269,-1 7 0,0-7-133,-5 2 1,0-3-338,0-2 64,0 1 0,1-3-105,4-2-216,-4-4 1,10-8 195,-6-2 0,6 1-317,-1-7 1,-2-1 157,1-8 1,1 3 9,4-3 0,0 5 234,0 5 0,0-4 178,1 3 1,-6 4-122,1 1 271,-1 4-84,5 1 1,-1 6 195,-4 4 0,-2-2 489,-7 1-557,0 0 1,0 6 1,0-1 0,-8 0-162,-6 0 0,-2-1 8,-8-4 0,5 4-59,-4-3 1,5 1-162,-1-2 1,3 2-545,2-6 1,5 0 307,-1-5 0,7-2 296,-2-3 0,10-9 0,3-8 0</inkml:trace>
  <inkml:trace contextRef="#ctx0" brushRef="#br0">26644 1407 8114,'10'10'9,"-1"-1"1,-1 1 264,2 4 0,-4 0-193,-6 1 0,5 0-442,0 4-142,6-3 1,-8 3 184,6-10 1,1-2-83,4-7 1,2 0 399,3 0 0,-3-2 0,3-3 0,-2-2 0,2-8 0,-5 6 0,0-1 0,-1 6-14,-8-6-58,6 7 0,-11-3 218,0 6 1,-3 0 249,-12 0 1,3 1-94,-12 4 0,2 5-33,-2 8 0,-1-2-176,6 3 1,-5-3 23,5-2 1,2 0-130,7 1 1,-1-6 61,7 1 1,-1-6-237,5 6 142,0-7 0,6 3 79,4-6 1,2 0-95,3 0 0,4-6 88,-1-3 0,6 1-128,-5-2 0,6 1 68,-1-6 1,-2 6-68,2 0 194,-7 5-53,4-2 1,-13 8 120,-4 2 0,-4 1-100,-4 9 1,-6-1 20,-9 11 0,2-5-35,-7 4 1,7-4-26,-2 5 0,3-7 45,2 2 0,1-3-203,4-2 0,1-1-199,3-4-90,4-2 236,-6-7 44,7 0 88,0 0 1,2-5-114,3 0 341,-4 0 26,12 5 22,-5 7 0,0 2-96,-4 10 1,-2-1 113,-2 5 0,0-1-32,0 2 0,0 3-108,0-3 0,-2 1 153,-2-1 0,2-4-61,-3-6 0,4 1-215,1-1-67,-7-6-96,6-2 0,-6-8-19,7-2 0,0-4-258,0-6 0,5-5 66,0 0 0,4-7 70,-4 3 0,5-3-35,-6 3 1,7-4 76,-1 3 0,3 4 207,1 1 0,0 3 105,0 2 1,0-1-10,1 1 0,-1 0 26,0 0 0,2 4 279,3 1 1,-3 4-51,3-4 0,-5 4 172,-5-5 67,4 7-274,-5-3 1,0 8-47,-4 2 1,-2 4-99,-2 6 0,-2 5-104,-2 0 0,1 7 87,-7-3 1,5 4-103,-4 2 1,1-1-60,-2 0 1,-1 1-239,7-1 1,-6 2-335,5 3 0,-4-4 655,4-1 0,-12 1 0,1-7 0</inkml:trace>
  <inkml:trace contextRef="#ctx0" brushRef="#br0">26758 1933 8099,'2'-9'-23,"3"-1"0,-2 6 116,6-6 0,-4 7 29,4-2 0,1-1-81,4 1 1,5 1 58,0 4 1,5-5-181,-5 0 0,0 0 65,-5 5 0,0 2-159,0 3 0,-6 3 44,-3 6 1,-5 0 50,-5 0 1,-7 2-15,-7 3 1,-7-2-110,3 7 1,-4-5 278,-2 5 1,2-7-133,4 2 0,2-3 393,7-2-287,0 0 0,6-4 375,3-1-109,-3-6-210,7 4 1,1-7 7,9 0 0,4 0-3,1 0 1,0 0-212,0 0 1,1-5 104,-1 0 0,0 0-317,0 5 1,1-4-23,-1-1-667,-6-6 494,-2 3 506,-6-6 0,0-7 0,0-1 0</inkml:trace>
  <inkml:trace contextRef="#ctx0" brushRef="#br0">26616 1535 7998,'8'15'-525,"3"-6"422,-6 1 0,4-1 498,-4 5 1,0 0-360,-5 1 1,0 4-430,0 0 0,0 0-19,0-5 1,0 0 158,0 0 1,-7 0 252,-2 1 0,-4-1 0,-1 0 0,0-4 0,0-1 0,-1-6 0,1 2 0,0 1 0,0-1 84,0 0 0,4-5 467,1 0 625,5 0-528,-2 0-283,19 0 1,-9 1-98,11 4 0,-4-2-275,3 7 1,-6-6 51,-3 6 0,1-5-201,-1 4 1,1 1 88,-1 4 1,-4 0-88,4 0 1,-3 0 185,-2 1 1,0-1-22,0 0 0,0 0 124,0 1 1,0-1-68,0 0 0,0 0 162,0 0 0,0-4-70,0-1 0,4 1-99,1 4 1,5-4-39,-6-1 1,6-4-244,-5 4 121,-1 1 1,-4 4 86,0 0 0,-1 0-119,-4 1 0,-3-1 96,-6 0 0,-2 0 10,-3 0 0,2 1 43,-7-1 1,2-5 105,-2 1 1,4-5-18,5 4 1,1-6 189,0 2 0,5-4 220,-1-1-370,7 0 1,-2 0-40,10 0 1,4 0 29,10 0 1,3 0-1,7 0 1,-1 0 40,1 0 1,1 5 67,3 0 1,-3 6-66,3-1 1,3 1 96,2-2 1,10 2 1,4-6 0,10 0-233,4-5 1,2-2 42,-2-3 1,-3-3 71,-6-6 0,0-6-573,0-4 0,0-3-215,0-1 0,0-1-526,-1 1 0,-3-1 1151,-1 1 0,-5-4 0,5-2 0,-1-4 0,-5 3 0,-5 3 0</inkml:trace>
  <inkml:trace contextRef="#ctx0" brushRef="#br0">9526 3782 8186,'-6'-8'-73,"4"1"822,-4 7-653,6 0 0,0 2 67,0 3 0,0 3-54,0 6 0,0 2 68,0 3 0,5 3-164,0 6 0,-1-4 81,-4-1 1,0 1 9,0 5 0,0-1-28,0 0 0,0 6 25,0-1 1,0 2-90,0-2 1,0-2 77,0 7 1,0 0-123,0 5 1,-1 4 73,-4 1 0,3 1-94,-2-2 0,2-3 32,2 4 1,0-1 25,0-4 0,-5 2 7,1-7 0,-1-1 6,5 1 1,0-2 142,0 2 0,0 8-132,0-4 0,1 4 112,4-3 0,-3-2-85,3-3 0,1 3 82,-1-3 0,1 1-58,-1-1 0,-4 3 5,4-3 1,-2-2 9,2 2 1,-4-5-13,4 5 1,-3-1 5,-2 1 0,0 3-14,0-3 1,0-4 35,0 0 1,0-4-28,0-2 0,0 0 98,0 1 1,0 1-87,0 3 1,0-3 3,0 3 1,0-3 17,0-1 1,0 1-8,0 3 0,0-3-132,0 3 1,0-3 115,0-2 1,0 1-164,0-1 1,0-4 79,0 0 0,0-7-57,0 2 0,0-2 68,0 2 0,0-3-40,0 3 1,0 2-182,0-2 0,0 0 122,0-5 1,0 0-737,0 0 258,0-6-1320,0 5 1312,0-12 1,0-2-251,0-13 0,0-9 811,0-10 0,6-9 0,2-9 0</inkml:trace>
  <inkml:trace contextRef="#ctx0" brushRef="#br0">9640 3867 8392,'-9'-14'-208,"-1"-1"0,7 1-231,-2 0 1,-1 0 798,1 0 1,0 4 275,5 1-327,-6-1 1,5 1 148,-4-1 515,3 7-311,-4-3-478,4 6 1,-2 0 146,8 0 0,-1 0 264,7 0-371,-1 0 1,6-2 74,-1-3 0,5 4-112,0-4 0,1 3 69,-1 2 0,-1-4-190,5-1 0,1 0 91,4 5 0,6 5 67,-1 0 0,5 1-190,-5-1 1,5-2 48,-5 6 1,5-5-176,-5 0 0,5 3 142,-5-3 1,5 1-87,-5-5 0,0 0 82,-4 0 0,6 0 47,3 0 1,3-1-19,1-4 1,6 2 169,-1-7 0,5 7-46,-4-2 1,-6 2-42,-4-2 1,-6 4 11,1-4 1,-3 3-22,-2 2 1,-4 0-13,0 0 0,-5 5 22,4 0 1,0 1-64,0-1 1,4-3 32,-3 2 1,3-1-26,1 2 0,5-3-20,0 3 0,1-4-111,-6-1 0,0 0 24,1 0 1,2 0 42,-2 0 0,3-5-179,-9 1 1,2-3 109,-1 3 0,1 2-84,-6-3 0,2 4 72,-2 1 1,-3 0-36,3 0 0,1 0 65,-1 0 1,2 1-3,-2 4 0,1-3 13,4 2 1,3-2-13,-4-2 1,4 0-4,2 0 1,-6 0 8,1 0 0,-2 0-103,2 0 0,3 0 52,-4 0 0,-2 0-227,-2 0 0,2 0 101,-3 0 0,3 0 69,-2 0 0,-3 0-110,3 0 0,-3 0 119,-2 0 1,0 0 82,0 0 0,2 0-93,3 0 1,-3 0 90,3 0-67,-4 0 0,0 0 182,-1 0 0,0 0-40,0 0 0,1 0-41,-1 0 0,0 0 89,0 0 0,2 0-106,3 0 0,-3 0 26,3 0 1,-3 0-10,-2 0 0,0 0 16,0 0 1,0 0-35,1 0 0,-1 0-45,0 0 8,0 0 1,0-5 2,1 0 1,-6 1-76,1 4-169,-1 0-21,5 0 214,1 0 1,-6 0-23,1 0-2,-7 0 104,9 0 0,-9-2-94,7-3 30,-7 4-128,3-6 162,1 7 0,-6 2-22,4 3 12,-3-4 1,-2 7 75,0-3 1,0-2-75,0 7 0,0-6 56,0 6 0,0-1 6,0 6 0,0-1 12,0 0 1,0 5-71,0 0 1,-5 6-11,0-1 0,-1 3 47,1 1 1,2 1-34,-7-1 1,6 7-1,-6 3 1,7-4 3,-2 0 0,2 0-129,-2 0 0,4-1 190,-4-5 1,-1 7 137,1 3 1,0 3-121,5 2 0,-4-2 14,-1-3 0,-5 3-118,6-4 0,-3 0 65,3 1 1,2-2-138,-3 2 0,4 1 154,1-5 1,-5 4 28,0-5 1,0 6-164,5-1 1,0 6-187,0-1 0,0 3 340,0-8 0,0-2-47,0 2 1,0-5 82,0 5 0,-1-2-126,-4 2 0,4-3 145,-4-7 0,3 6-82,2-1 0,0 0 107,0-5 0,0 2-75,0 4 0,0-3 21,0 7 0,0-2-116,0 2 1,0-1 64,0-4 1,0-3-65,0 3 0,-4 2 70,-1-2 1,0 0 1,5-4 0,0 4-26,0 0 0,2 6-127,2-1 1,-2-1 59,3 1 0,-2-5-137,2 5 0,-4-5-68,4 5 0,-4-5 66,-1 5 0,2-2-196,3 2 1,-4 2 67,4-7 0,-3 5-548,-2-5 0,-2-5-2,-3-4 889,4-7 0,-12 10 0,5-5 0</inkml:trace>
  <inkml:trace contextRef="#ctx0" brushRef="#br0">9669 6753 8153,'-8'0'867,"1"0"-754,7 0 0,0 1 84,0 4 0,2-3-7,3 2 1,-2-2-1,6-2 0,1 0 109,4 0 0,2 0-78,3 0 1,3 0-7,6 0 0,2 0-23,3 0 0,4-2 10,5-2 1,-2 2-135,3-3 0,-4-1 84,8 1 0,-4-4-109,-5 4 1,3-4 62,-3 4 0,3-1-182,2 1 0,-4 3 63,4-2 1,-4 0-11,9 0 0,1 2 32,-2-3 0,1 4 8,-6 1 1,-4 0 244,0 0 0,-5 0-135,5 0 1,-6 0 162,1 0 0,3 0-59,2 0 0,0 0 45,5 0 1,-4 4-54,9 1 1,-4 0 79,-2-5 1,1 0-49,0 0 1,-5 0-11,0 0 0,-7 0-105,2 0 1,-1 0 64,1 0 0,-1 0 6,6 0 1,0 2-15,4 2 1,1-2-20,0 3 1,-6-4-64,1-1 1,-4 0-226,3 0 0,-7 0 89,-1 0 0,-1 0-65,-4 0 0,-3 0 33,-2 0 1,1 0 133,-1 0 1,2 0-234,-3 0 1,-2 0 58,3 0 0,2 0 268,-2 0 1,1 0-151,-1 0 0,-3 0-23,3 0 1,2 0 40,-3 0 0,1 0-2,-4 0 1,4 0-87,0 0 0,0 2 45,-5 2 0,3 0-166,-3 5 0,4-6 106,-9 2 1,4 1 150,1-1 1,-4 0-139,-1-5-32,0 0 38,6 0 1,-1 0 1,0 0 0,-4 0-20,-1 0 0,-4 0 0,4 0-3,-6 0 32,10 0 1,-10 0-106,7 0 107,-7-7 0,5 6-204,-3-4 1,-4 2-486,4-2-300,3 4-515,-7-6 1050,12 1 0,-10 3-735,7-7 794,-7 1 0,8-5 423,-6 0 0,-1-7 0,-4-1 0</inkml:trace>
  <inkml:trace contextRef="#ctx0" brushRef="#br0">9541 4606 8286,'-10'-1'-373,"1"-4"303,5 3 567,-2-4 65,6 6-151,0-6-152,0 4-111,0-4-80,0 6 1,2 0 98,2 0 0,0 1 43,5 4 1,1-3-179,4 2 0,6-2 152,4-2 0,-2 0-105,2 0 0,1 0 7,8 0 0,4-5-136,5 0 1,2-4 107,4 4 0,-2 0-173,6 5 1,-5-1 79,5-4 0,-7 4 89,-3-4 1,-1 3-19,-8 2 0,5 0-5,-4 0 0,3 0 129,-3 0 1,10 0-24,-1 0 0,1 2 76,-6 3 0,1-4-80,-6 4 1,5-2 13,-5 2 1,2-4-84,-2 4 0,-6 1 46,6-1 1,-10 0-69,5-5 1,-3 1 67,4 4 0,-6-2-145,1 7 1,0-5 108,4 4 1,5-6-2,1 2 1,-1-3-49,-5-2 0,5 0-2,0 0 1,1 0 45,-6 0 1,1 0-13,-1 0 1,-4 0-92,-1 0 0,-4 0 88,5 0 0,-7 0-111,2 0 0,-1 0 65,1 0 0,-4 0-12,4 0 1,4 0-32,0 0 0,-2 4-105,-2 1 1,3 0 186,2-5 0,2 1-56,3 4 0,-1-3 220,1 2 0,-2-2-124,-4-2 0,3 0-43,-7 0 0,4 0-42,-4 0 1,2 0 8,-2 0 0,-4 0 34,4 0 1,-3 0-7,-2 0 1,1 0-115,-1 0 0,0 0 76,0 0 0,1 0-36,-1 0 0,0 0 38,0 0 1,0 0-17,1 0 0,0 0 10,4 0 0,-3 0 0,3 0 0,-3 0 3,-2 0 0,0 0-4,1 0 0,-1 0 4,0 0 0,5 0 0,0 0 0,1 0-151,-1 0 0,-3-5 75,3 1 0,3-1-200,2 5 0,-8 0-31,-2 0 1,-3 0-630,3 0 274,0 0 295,-6 0 0,-1 6 367,-7 4 0,-7 2 0,-1 2 0</inkml:trace>
  <inkml:trace contextRef="#ctx0" brushRef="#br0">9683 5260 8289,'-10'0'-1617,"1"0"1890,6 0-71,-10 0 161,5 0-244,0 0 0,0-2 484,4-2-115,2 2-124,-4-4-104,12 6-77,2 0 0,6 5-48,0-1 1,1 6 34,-1-5 1,6 4-86,4-4 0,3 4 62,1-4 0,7 0-142,3-5 1,3 4 92,2 1 0,4 0-117,0-5 1,6 0 57,-6 0 1,0-5 62,-4 0 1,1-4-71,4 4 1,-3-1 45,8 1 0,-3 4-71,2-4 0,2 2 59,-7-2 0,4 3-41,-8-2 0,2 2 63,-7 2 0,-3 0-8,-2 0 1,2 0 40,-2 0 0,7 0-50,-2 0 1,4 0-29,6 0 0,-4 0 31,3 0 1,-3 0-71,-1 0 1,-5 0 66,0 0 1,-6 0-137,1 0 1,-3 0 52,-2 0 0,1 0-18,-1 0 0,0 5-23,1 0 0,-5 1 70,-1-1 1,1-2-32,4 6 0,1-4 12,-1 4 0,1 1-368,-1 4 0,1-4 110,-1-1 1,0-6 256,1 2 0,-1-3-97,1-2 1,-6 0-9,1 0 0,-5 0 234,5 0-151,-7 0 1,4 0 43,-7 0 0,0 0-65,0 0 1,-4 0 259,-1 0-219,1 6 0,4-5 36,0 4 0,0 2 4,1-3 1,-1 1 3,0-5 0,5 0-5,0 0 0,5-5-27,-5 1 1,0-3 2,-5 2 1,5 4-6,0-4 1,0 4-271,-5 1 1,0 0 92,0 0 0,-4 0 17,-1 0 1,-4 0-53,5 0 58,-7 0 149,3 0 0,0 0 0,2 0 0</inkml:trace>
  <inkml:trace contextRef="#ctx0" brushRef="#br0">9626 6014 8181,'-8'0'543,"2"0"0,17 0-359,3 0 1,-1 0-6,-4 0 1,1 0-18,4 0 1,5 4-33,0 1 1,4 0-10,-4-5 0,11 0-120,-1 0-15,9 6 0,-4-4-6,4 2 1,3-2 74,-3-2 1,2 0-70,-2 0 1,1 0 94,-6 0 0,5-2-159,-5-2 0,7 2 75,-2-3 0,5 2-34,4-2 0,-1 4 33,6-4 1,0 4-6,5 1 0,-7 0 131,-2 0 1,-4 0-100,-1 0 1,-5 0 69,0 0 1,-2 0-56,2 0 1,3 0 58,-3 0 1,3 0-39,1 0 0,4 0-8,-3 0 1,3 4-7,-8 1 1,1 0 0,-1-5 0,-3 5-90,-7-1 0,4 1 83,-4-5 1,4 0-6,-8 0 0,4 0-3,5 0 0,-3 2 66,3 2 0,-1-2-61,1 3 1,-3-4-57,3-1 1,-3 0 35,-1 0 0,-5 5-2,-1 0 1,-4-1 63,5-4 1,-7 5-47,2 0 1,-1 0-22,1-5 0,-4 6 15,4 3 1,-3-1 27,-2 2 0,1-7-22,-1 2 1,0 1-114,0-1 0,0-1 20,1-4 23,-1 0 1,0 2-238,0 3 156,-6-4-655,-2 6 1,-7-3 773,-4 1 0,-3 6 0,-6-3 0</inkml:trace>
  <inkml:trace contextRef="#ctx0" brushRef="#br0">12100 6141 8186,'0'-7'-151,"0"0"672,0 7 2234,0 0-2537,0 7 0,1-6-11,4 4 1,-2-4 31,7-1 1,-1 0-9,5 0 1,1 0-12,-1 0 0,5 0-171,0 0 0,6 0 11,-1 0 1,3 0-122,1 0 0,0 2 61,1 3 1,-1-4-169,1 4 0,-1-5-116,1-5 1,-1 2-28,0-6 1,-1-1-183,-3-4 1,-3 1-92,-7 4 584,0 3 0,0-1 0,0-1 0</inkml:trace>
  <inkml:trace contextRef="#ctx0" brushRef="#br0">10365 3810 7760,'-8'6'216,"4"4"1,2 4-83,2 5 0,-2-2-1,-2 7 0,2-2 21,-3 2 0,4 3 107,1-4-180,0 4 0,0-3-66,0 0 0,-2 1 95,-3 8 0,4-3-141,-4 3 0,4-3 86,1-1 0,-2 5-47,-3 4 0,4 3 44,-4 2 1,3 0-62,2-1 0,0-1 46,0-3 0,-4 3 18,-1-3 1,0-1 18,5 1 1,0-5-25,0 5 0,0-5-33,0 5 0,0-5 39,0 5 1,0-5-67,0 5 1,0-2 21,0 2 0,0-2-6,0-2 1,0-4-2,0 3 0,0-3 9,0-2 1,0 1-61,0-1 0,-1 1 57,-4-1 1,3-4 0,-3-1 1,4 0 3,1 0 1,0 2-15,0-6 0,0 7 2,0-3 1,0 3-2,0-3 0,0 4-12,0-3 0,0 3-3,0 1 1,0-4 3,0 0 1,0-7 6,0 2 0,0 1-9,0-1 0,0 5 9,0-5 0,5 0-12,-1-5 0,1 5 10,-5 0 1,0 0 1,0-5 0,0 1 0,0-1 0,0 0 1,0 0 0,0 2 2,0 3 1,0-3-4,0 3 1,0-4 29,0 0 1,2-1-27,2 0 1,-2 0 84,3 1 0,-4 0-74,-1 4 0,0-3 53,0 3 0,0-3-31,0-2 1,0 2 5,0 3 0,0-3-25,0 3 1,0-4 38,0 0-102,0-1 1,0 0 68,0 0 1,5 0-22,0 1 1,0-6 48,-5 1 0,0-1 5,0 5 1,0-4-40,0-1 1,4 1 2,1 4 0,0 0-15,-5 0 0,0 1 57,0-1-99,0 0 0,0 0 87,0 1-358,0-1-46,0 0-316,0 0 342,0-6 1,1-2 92,4-6 0,-2-6 235,7-3 0,-1-10 0,5-4 0</inkml:trace>
  <inkml:trace contextRef="#ctx0" brushRef="#br0">11076 3824 7736,'0'-8'-1390,"-2"2"1979,-2 6-419,2 0 38,-4 0 51,6 0-112,0 0 0,1 6-21,4 4 0,-3 4 10,2 5 0,-2 3 214,-2 7-252,0-1 1,-2 5-10,-2 0 0,1 7 51,-7-2 0,7 3-178,-2 1 0,-1 6 99,1-1 0,0 5-99,5-4 0,-4 5 60,-1 0 1,0 0 6,5-1 1,-1-3 55,-4-6 1,3-5 5,-2 0 0,2-5 6,2 5 0,0-5 18,0 5 1,0-5-25,0 5 1,-5 0-12,0 5 0,1-5-18,4-1 1,0-3 25,0 4 0,0-7-141,0 2 0,0 2 39,0-2 1,0-4-67,0-6 1,0 1 29,0 4 1,0 1 69,0-1 0,0 1-39,0-1 1,0-1 16,0-3 0,0 3 93,0-4 0,0 3-80,0-3 1,0 4 68,0-3 1,0-2-70,0 2 1,0-7 0,0 2 1,0 1-53,0-1 0,0 0 62,0-4 0,0-1-60,0 0 0,0 0 48,0 0 1,1 5-23,4 0 0,-3 0 11,2-4 0,-2-1-16,-2 0 0,2 0 14,2 0 0,-2 5 1,3 0 0,-4 0 1,-1-5 1,0 1-1,0-1 1,0 5-3,0 0 0,2 0-2,3-5 0,-4 0 10,4 0 1,-4 1-14,-1-1 1,0 5 115,0 0 0,5 0-77,0-5 0,0 2 8,-5 3 1,0-3-44,0 2 0,1 0 5,4 1 1,-3-3-9,2 3 1,-2-4 28,-2 0 1,5-1-54,-1 0 0,1 0 36,-5 0 1,0 2-32,0 3 1,0-3-16,0 3 0,0 3-91,0 2 0,0 3 119,0 1 0,0 0-7,0 1 0,0-7-1555,0-3 1575,0-10 0,13-2 0,2-7 0</inkml:trace>
  <inkml:trace contextRef="#ctx0" brushRef="#br0">11886 3753 6893,'-7'0'565,"0"0"0,7 2-388,0 2 1,0 4-30,0 7 0,0 4-89,0-1 1,0 8 67,0-3 0,0 6-25,0 4 0,0-1-116,0 6 1,-6-5 112,-4 5 1,4-2-124,1 2 0,-1 3 58,1-3 0,-4 3-73,4 2 0,0-1 93,5 1 0,0 0-23,0-1 1,0 1 8,0-1 0,0 1-36,0 0 1,0-5 26,0 0 1,0-5 4,0 5 1,0-5-39,0 5 0,0-5 38,0 5 0,0-5-127,0 5 1,0-5 67,0 5 1,0-6 8,0 1 1,0-3 13,0-2 0,0 1-34,0-1 0,0-4 135,0-1 0,0-4-103,0 5 1,0-5 117,0 5 0,2-1-96,3 6 1,-4-5-9,4-1 1,-3 1 24,-2 4 0,0 1-71,0-1 1,1 1 66,4-1 0,-4-1-110,4-3 1,-3 3 33,-2-4 1,0-1 36,0 2 1,0-7 125,0 2-129,0 3 5,0-6 0,0 6 9,0-3 0,0-3 1,0 3 0,0-3 45,0-2-23,0 0 1,0 1 22,0-1-27,0 0 61,0 0-62,0 0-5,0-6 0,0 10-75,0-4 76,0 3 1,0-3-4,0 1-42,0-1 41,0 0 1,0 5 5,0 0-98,0 0 81,0-5 0,-5 0-9,0 1 7,1-1 21,4 0 1,0 0 5,0 1 1,0-6-41,0 0 3,0 1 10,0 4 0,0 0 3,0 1-2,0-1 1,0-5 1,0 1 1,-5-1-5,0 5 1,0 1-5,5-1-47,0 0 52,0 0 5,0 1 1,0-1-5,0 0-3,0 0 0,0 0 140,0 1-136,0-1 38,0-6-33,0 4 0,0-8 13,0 5-37,0 1 1,0-1 29,0 0 1,0-4 8,0 5 0,0-6 232,0 6-212,0-1 46,0 6 1,0-6-62,0 1 1,0-6-69,0 6-187,0-7-140,0 3-183,0-6 264,0 0 100,0-12 185,7 2 0,-6-17 0,6 5 0</inkml:trace>
  <inkml:trace contextRef="#ctx0" brushRef="#br0">9939 4222 8175,'-10'0'0,"1"0"-237,6 7 1,-4-4 320,7 6 76,0-6-64,0 4 0,7-3-79,2 1 1,5 0 106,5-5 1,3 0-39,7 0 1,-1 0 25,1 0 1,5 0-216,4 0 1,2-5 131,-2 0 1,3-4-211,-3 4 0,1-1-436,-1 1 1,2 4 616,-7-4 0,0 3 0,-5 2 0</inkml:trace>
  <inkml:trace contextRef="#ctx0" brushRef="#br0">10536 4180 8175,'8'0'-318,"4"0"-40,-2 0 0,-2 0 503,1 0 942,-6 6-891,4 2 1,-9 6-82,-3 0 0,-9 5-106,-10 0 0,-2 0-246,-3-5 1,1 2 236,-1 3 0,-5-3 0,-3 4 0</inkml:trace>
  <inkml:trace contextRef="#ctx0" brushRef="#br0">9953 4364 8173,'-8'-14'-1097,"2"6"1198,-1-4 328,6 10 1,-6 2-317,7 10 1,0 4-51,0 5 0,0 9-105,0 10 0,-1 2 70,-4-2 1,4 1-138,-4-6 0,3 3-20,2-7 1,0 1-446,0-11 1,0 0 573,0-5 0,0-6 0,0-2 0</inkml:trace>
  <inkml:trace contextRef="#ctx0" brushRef="#br0">9811 4635 8173,'6'14'0,"-4"0"-118,2 0 1,-1 5-177,2 0 0,-2 5 433,7-5 0,-2 0 400,1-5 1,4-1-335,-4-4 0,9-3-286,1-6 1,1-6 105,-1-3 1,2-12-315,2-7 1,3-7-774,-7-8 817,6-6 0,-9 5 245,3-3 0,-4-10 0,0-2 0</inkml:trace>
  <inkml:trace contextRef="#ctx0" brushRef="#br0">10735 4947 7296,'0'-14'297,"0"-6"0,0 2-86,0-6-181,0 1 1,0-6 22,0 1 1,1-5-5,4 0 0,-2-5-147,7 5 1,-7-7 44,2 2 0,-2 2-209,2-2 0,-4 6 36,4-1 0,-4 3-119,-1 2 0,0 6-113,0 3 283,0 3 175,0 2 0,-6-1 0,5 7 0,-6 2 0,1 6 0,4 0 107,-4 0-118,6 0 503,0 0 0,-2 6-364,-2 4 0,1 3-109,-7 1 0,5 6 6,-4 4 0,-1 3-71,-4 1-52,0 1 34,-7-1 0,10-1-173,-3-3 1,9-4 236,1-6 0,-4 1 0,0-1 0</inkml:trace>
  <inkml:trace contextRef="#ctx0" brushRef="#br0">10820 4336 8157,'8'6'-976,"5"4"732,-4 9 0,-3-3 195,-1 3 0,2-2 49,-3 2 0,1-3 0,1 10 0,2-3 0</inkml:trace>
  <inkml:trace contextRef="#ctx0" brushRef="#br0">10749 4848 8065,'10'0'146,"-1"0"0,2-2 39,8-3 0,-2 4-221,7-4 1,-5-1-394,5 1 1,-5 0 266,4 5 0,-5 0-731,1 0 893,-3 0 0,-2 0 0,0 0 0</inkml:trace>
  <inkml:trace contextRef="#ctx0" brushRef="#br0">11019 4791 8157,'14'0'0,"1"5"-801,-1-1 551,0 1 0,0 0 381,0 0 1,-4-1 118,-1-4-367,-5 7 184,8 1 1,-12 4-124,0-2 1,-3 2 105,-11-2 1,1 4-433,-10 5 0,-1-3 382,-5 3 0,-5 3 0,-3 0 0</inkml:trace>
  <inkml:trace contextRef="#ctx0" brushRef="#br0">10706 4962 8157,'-14'0'-894,"0"0"709,0 0 0,0 0 359,-1 0 0,-5 0-73,-4 0 0,-9 0 50,-5 0 0,2 0-40,-2 0 1,6 0-35,-1 0 1,3-2-40,2-3 0,1 4 49,3-4-308,3-3 126,7 6-417,6-4 1,4 1 511,8 1 0,4-7 0,6 3 0</inkml:trace>
  <inkml:trace contextRef="#ctx0" brushRef="#br0">10422 4805 8157,'-28'14'-370,"4"1"-48,0-1 0,5 0 349,-4 0 1,5 0 291,-1 1 1,-1-1-157,1 0 0,0 0 9,5 1 0,-1-8 16,1-2 0,1-2 9,4 2-33,-4-3-97,12 4 0,-4-6-169,10 0 0,3 5 137,6-1 1,5 7-227,0-1 301,6 3-88,-3 1-323,7 0 141,-1 0-13,1 0 269,-1-6 0,7 5 0,1-5 0</inkml:trace>
  <inkml:trace contextRef="#ctx0" brushRef="#br0">13336 4569 7783,'-2'4'-86,"-13"20"-418,4-13-357,3 1 861,2-18 0,12-8 0,2-8 0</inkml:trace>
  <inkml:trace contextRef="#ctx0" brushRef="#br0">14360 3966 8036,'-1'1'23</inkml:trace>
  <inkml:trace contextRef="#ctx0" brushRef="#br0">13550 4094 8336,'6'-8'0,"1"4"-203,2 8 0,-1 4 218,-3 7 0,-4 5 1,4 4-1,-3 3 484,-2 1-574,0 0 0,-5-4-168,0 0 0,-4-7 127,4 2 50,-6-3 155,9-2-156,-10-6 96,10 5 1,-4-13-84,6 0 1,1-2 139,4-7 0,3 4-84,6-5 0,0 1 119,1-5 0,4 6-43,0 3 1,-1-1 99,-3 1 196,-1 0-196,0 5-10,0 7 0,-7 5-95,-7 7 1,-8 7 164,-11-3 0,-3 6-211,-7 4 0,-5 3-6,-4 7 0,1-5-33,-1 0 1,11-7-203,-1 2 0,4-7 36,1-3-229,2-5-774,7 2 606,6-12 105,2-8 0,7-12 470,4-7 0,3-2 0,6 2 0,2 3-134,3-3 1,-3 5 133,3 5 0,-4-2-31,0 6 55,5 0 1,-4 11 563,3 4 0,-5 9-242,-4 5 0,1 4 147,-7 5 0,1-3-60,-5 3 0,2-3-379,2-1 0,-2-1-81,3 1 1,3-7-206,1-3 0,-1-5 237,2-5 0,-6-2-4,6-7 1,-2-2-830,1-3 0,4-9 393,-4-9 0,-1-11 435,2-4 0,-1-3 0,5-1 0</inkml:trace>
  <inkml:trace contextRef="#ctx0" brushRef="#br0">13763 4464 8221,'-6'14'0,"-2"5"-46,-6 0 1,0 6-81,-1-1 1,1 3 255,0 1 0,0 1 184,-1-1 0,1-4-98,0 0-57,6-7-333,2 4 232,6-7-223,0 0 1,6-5 77,4 1 1,2-7-173,2 2 0,1-4-30,-1-1 1,0 0 16,0 0 0,1 0 272,-1 0 0,0-6 0,0-2 0</inkml:trace>
  <inkml:trace contextRef="#ctx0" brushRef="#br0">13777 4549 8185,'10'-8'-962,"-1"4"0,-4-4 1106,5-2 0,-1 2-24,5-1 1,1-2-48,-1-8 1,5 3 64,0-3 0,1 3-43,-1 2 0,3 0 163,7 0 0,-1 1-85,1 4 1,-6 2 23,1 7 0,-7 2-76,2 3 1,-3 9 97,-2 9 1,-6 7-5,-3 8 0,-3 0 11,-2 10 1,-7 1-68,-2-2 1,-4 5-28,-1-4 1,4 4-211,1-5 1,-1 0 153,-4-4 1,5-2-424,-1-3 1,6-5 183,-6-9 0,5-4-107,-4-5 1,4-7 86,-4-4 1,4-5-445,-5-9 0,7-6 69,-2-12 0,4-7 558,1-3 0,-6-9 0,-2-4 0</inkml:trace>
  <inkml:trace contextRef="#ctx0" brushRef="#br0">14033 4407 8185,'8'0'-618,"-1"6"1084,-7 4 1,0-2-9,0 1 0,0 5-202,0 5 0,0 7 0,0-3 1,-7 4-306,-2 2 0,1-1 75,-2 1 1,1-1-195,-5 0 1,4 1 111,1-1 1,6-1 309,-2-3-2424,3-4 2170,2-12 0,7-1 0,0-7 0</inkml:trace>
  <inkml:trace contextRef="#ctx0" brushRef="#br0">14431 4208 8185,'0'16'265,"0"3"1,-1-2-62,-4 7 0,-3 6 15,-6 8 0,1 1-19,4-1 1,-4 8-136,4-3 1,-2-2 112,1-3 0,4-7 82,6 2 1,0-4-305,0-5 1,6-4 104,4-6 0,7 1-245,2-1 1,2-6-69,-2-4 0,-4-2-111,4-2 0,2 0 57,-2 0 1,0 0-115,-5 0 1,-5-2 52,1-2 0,-5 0 40,4-5 0,-6 4 38,2-4 0,-3 4 289,-2-4 0,-7-1 0,-1-4 0</inkml:trace>
  <inkml:trace contextRef="#ctx0" brushRef="#br0">14517 4592 8182,'-2'14'-396,"-3"0"0,2 7 761,-6 3 1,1 1-188,-2-1 0,-2 1-338,2-6 1,2 1 99,-1-1 1,1-8-110,-1 4 1,-4-4 168,3 3 0,-2-6 0,-2-2 0</inkml:trace>
  <inkml:trace contextRef="#ctx0" brushRef="#br0">14133 4606 8171,'6'-13'0,"4"4"0,2 1 329,3 3 0,0-1-146,4-3 0,3-4-91,7 3 0,-1-2-156,1-2 0,-1 3 99,1-4 0,-1 4-673,0-8 1,1 2 121,-1-2 516,-6 3 0,5-11 0,-5 5 0</inkml:trace>
  <inkml:trace contextRef="#ctx0" brushRef="#br0">14815 4194 8171,'-1'-8'-88,"-4"3"0,2 4 721,-7 1 0,1 0-299,-5 0 1,-1 6-305,1 3 0,-5 6-4,0 4 1,-4 3 85,4 6 1,-5 2-154,5 3 0,0-1 137,5 6 0,4-8-353,1-2 0,6-1 56,-2-8 1,5-2-103,5-7 0,9-7-81,10-12 0,2-7 117,3-13 0,6-1-83,3-3 0,-2 2 30,2-7 1,-11 11 262,1-2-1,-4 6-121,0-1 0,-4 3 248,-6 7 110,1 0 16,-8 0 1,0 8 417,-7 6 0,0 6-276,0 8 1,-5 5 17,0 0 0,-4 6-56,4-1 1,-6 3-553,1 1 1,-2 1 183,-2-1 1,-1-4-182,1-1 1,-5 0 249,0 0 0,-12 4 0,1-5 0</inkml:trace>
  <inkml:trace contextRef="#ctx0" brushRef="#br0">14559 4578 8171,'0'14'64,"2"2"150,3 3 1,-2-2 12,6 7 1,-4-1 31,5 6 0,-6-7-289,6-3 1,-2 1 99,1-1 1,2 0-50,-6-4 0,4-6 158,-4 1-722,0-7 465,1 9 1,-4-12-347,3 0 0,-2-6-92,1-8 0,0-2 221,5-3 0,-1 2 115,1-7 0,6 2 33,-1-2 1,0-1 238,5 6 1,2 0-143,-2 5 0,4 1 389,-4 4 1,5 1-40,-5 3 1,0 3 91,-5-2 1,0 2-118,1 2 1,-6 2 66,0 2 1,-4 0-94,5 5 0,-7 1-67,2 4 1,-5 0-67,-5 0 0,-3 2 65,-6 3 0,-8 1-237,-7 4 1,-1 5-54,-8-1 1,2-1-92,-2 1 1,-2-1-292,7-8 0,6 0 244,9-5 1,2-6-221,1-3 1,8-13 466,2-11 0,3-16 0,2-15 0</inkml:trace>
  <inkml:trace contextRef="#ctx0" brushRef="#br0">15199 4094 8137,'14'0'318,"-6"0"1,-1 2 144,-7 3 0,-7 9 248,-2 10 1,-5 2-399,-5 3 0,-2-1-272,-3 1 1,-2-1-258,2 1 1,3-7 147,2-3 1,4 0-350,0-5 0,7-2 22,4-7-203,2-3 0,4 4 202,2-6 1,4 0 192,7 0 1,-1 0 48,0 0 1,0 6 58,0 4 0,1 4-100,-1 5 0,-6 3-16,-3 7 1,-4-1 1088,-1 0 0,0 1-430,0-1 1,-1 1-160,-4-1 0,3 1-224,-3-1 1,-1 1-582,1-1 331,1-6-229,4-1 142,0-14 1,1-7 50,4-9 0,1-10 202,4-5 0,2-2-119,-2-3 1,4 1 320,5-1 0,-2-1-48,7-3 0,0 1-107,4-5 1,2 0-190,3-1 0,-3 0 174,4 10 0,-11-2-314,-4 11 0,0-5 93,-4 5 1,0 5-400,-10 5 607,0-1 0,-12-4 0,-2 0 0,-10-1 0,3 6 0,-3 0 0,3 1-26,2-2 1,5 2-112,-1 4 639,1 2 0,1-3-182,3 10 0,4 9 396,1 10 1,0 4-240,0 5 1,0 4 175,0 5 1,0 7-131,0 4 1,0-4-104,0-2 0,0-4-111,0-6 0,6-3-1,3-11 1,6 1-204,4-10 1,3-3 104,6-11 0,1-1-241,-1-4 1,7-9 86,3-10 0,-2-9-348,2-5 1,-6-9-391,1-6 1,3-2-3098,2-2 3779,3 0 0,0 5 0,0 0 0,2-2 0,3-1 0</inkml:trace>
  <inkml:trace contextRef="#ctx0" brushRef="#br0">13294 5559 8044,'0'-15'583,"0"8"-399,0 0 1,5 15 232,0 6-244,6 7 1,-10 20 229,4 6 1,1 9-173,-1 5 0,0-2 5,-5 2 1,0-4 23,0-5 0,4-4-149,1-10 1,5-8 173,-6-7 0,6-10 342,-5 1-200,6-9 0,-8 0-131,6-10 1,-4-9-244,5-10 1,-6-9 221,6-5 1,-1-3-660,5-2 1,2 0 278,3 1 1,-1-1-741,5 1 0,-4 5 213,5 4 1,-7 5-123,2 4 0,-3 10 754,-2 9 0,0 3 0,1 2 0</inkml:trace>
  <inkml:trace contextRef="#ctx0" brushRef="#br0">13507 6170 8044,'15'0'0,"-4"-2"-41,3-2 1,-2-4-101,12-7 0,-5 1 803,5 0 0,-1-5-455,6 0 1,-7 0-834,-3 5-715,-3 0 967,-2 0 1,-6 4-287,-3 1 660,-4 5 0,-1-8 0,0 4 0</inkml:trace>
  <inkml:trace contextRef="#ctx0" brushRef="#br0">13664 5971 8044,'-8'14'287,"3"0"0,3 1-19,2-1 1,-1 6-24,-4 4 1,4 3-1,-4 1 1,3 2-15,2 3 0,0-3 14,0 4 1,2-6-1,3-4 1,-2-2-15,6-3 0,1-8-363,4 3-3568,0-9 3700,7 1 0,1-12 0,6-2 0</inkml:trace>
  <inkml:trace contextRef="#ctx0" brushRef="#br0">13905 6028 8044,'10'-5'-29,"-1"0"0,1-4 149,4 4 1,-4-4 551,-1 4-1220,0-6-302,6 9-4,-1-4 854,-6 6 0,-8 6 0,-8 2 0</inkml:trace>
  <inkml:trace contextRef="#ctx0" brushRef="#br0">13891 6156 8044,'0'9'144,"0"1"-144,0-7 807,0 3 0,6-6-274,4 0 1,7-5-243,2 1 1,7-7-688,-3 1 0,10 1 396,5-6 0,3 4 0,2-9 0</inkml:trace>
  <inkml:trace contextRef="#ctx0" brushRef="#br0">14517 5786 8044,'-7'-14'-115,"6"4"-230,-4 1 1121,4 6-382,7-10 0,2 12-87,5-4-21</inkml:trace>
  <inkml:trace contextRef="#ctx0" brushRef="#br0">14417 5871 8222,'-6'-20'-2,"4"4"10,-2-3 0,2 2 102,2-2 92,6 3 1,2-5 61,6 7 1,1 2-45,-1 2 1,0 4-88,0 6 0,1 8 89,-1 6 0,-2 8 7,-2 11 1,1 5-35,-6 9 1,-1-1-24,-4 6 0,0-4-24,0 4-54,0-6 1,0 1-104,0-9 0,-1 0 111,-4-10 1,4-2 62,-4-12-28,3-6 1,1-5-140,-4-13 1,3-5 115,-2-14 1,2-4-313,2 0 1,0-5-86,0 5 1,5 0-85,-1 4 1,6 1-312,-5-1 1,6 7 308,-2 3 0,5 5-185,5 5 0,-3-2-45,3 6 599,3 0 0,-6 5 0,5 0 0</inkml:trace>
  <inkml:trace contextRef="#ctx0" brushRef="#br0">14872 5957 8220,'0'8'-275,"7"-2"0,5-8 857,7-2 1,2 0-274,-2-5 1,1 1-330,4-1 1,1-4-673,-6 3 0,0 3-46,-5-3 738,0 7 0,1-3 0,-1 6 0</inkml:trace>
  <inkml:trace contextRef="#ctx0" brushRef="#br0">14943 5772 8488,'-8'6'282,"-4"8"318,2 10 1,2 9-151,-1 5 1,1 10-95,-1 4 1,2 1-115,7 0 1,0 2-820,0-3 1,8-5 576,6-4 0,7 0 0,7-7 0</inkml:trace>
  <inkml:trace contextRef="#ctx0" brushRef="#br0">15498 5516 8043,'-14'-13'0,"-1"4"0,1-2-226,0 6 645,6-6 903,2 9-1002,6-4 1,8 12-259,6 4 1,2 7 75,7 2 1,1 7 55,4-3 0,-4 2-313,0-1 0,-2-2 111,2-3 1,-2-3-589,-3 3 0,-8-8-481,3-1-368,-3-1 604,-3-1 841,-2-2 0,-6-6 0</inkml:trace>
  <inkml:trace contextRef="#ctx0" brushRef="#br0">15640 5488 8043,'0'-8'-289,"6"1"0,1 9 710,2 3 1,2 4-54,-6 10 1,4 5-103,-4 9 0,0 3-62,-5 7 0,0 0-210,0-1 1,-6 6 58,-4-1 0,-3 7-24,-1-2 0,-2-2 29,-3 3 1,4-3-157,-4 2 0,9-4-123,5-11 0,-1-3-60,1-11-441,1-2 1,10-23 45,3-12 676,4-13 0,8-28 0,1-4 0</inkml:trace>
  <inkml:trace contextRef="#ctx0" brushRef="#br0">15825 5431 8043,'14'-15'122,"-5"8"-22,1 2 1,-2 5 240,1 5 1,-1 9-108,-3 9 1,-3 17 203,2 7 0,-2 9-104,-2 5 0,0 4-356,0 6 0,-2-1 390,-2-4 1,2-4-107,-3-10 0,5-5-29,5-9 0,-2-5-163,7-9 1,-1-8-191,5-7 1,2-7 167,3-2 0,-3-13 96,3-11 0,-2-9-295,2-5 1,-3-4 88,3-6 1,1-1-368,-1-3 1,0 3 209,-4 7 0,-1 0-93,0 5 0,-6 3-133,-3 11 1,-4 7-656,-1 6 548,0 7 552,0-3 0,0 19 0,0 2 0</inkml:trace>
  <inkml:trace contextRef="#ctx0" brushRef="#br0">16152 6042 8061,'6'8'1082,"0"-3"-617,4-10 1,3 2-60,-4-7 1,8-1-446,2-8 0,2 3-51,-2-3 0,-3 2-253,3-2 37,-4 3 0,-2-4-443,-3 6 0,-3 4-797,-2 1 873,-3 5 673,4-2 0,-6 0 0,0-2 0</inkml:trace>
  <inkml:trace contextRef="#ctx0" brushRef="#br0">16308 5857 8061,'-6'14'-94,"0"5"208,-4 0 1,-3 8 520,4 2 1,-4 1-180,-1 7 0,0 1-322,0 5 0,1-2-3,4-3 1,-3 0-182,8-10 1,-1 4-111,5-8 1,2-4-380,2-1 0,4-9-296,6-6 0,1-2 89,-1-2 746,0-6 0,7-9 0,1-7 0</inkml:trace>
  <inkml:trace contextRef="#ctx0" brushRef="#br0">16322 6141 8994,'2'8'568,"3"-3"1,-2-2-322,6 2 0,1-3-41,4 2 0,5-8 143,0-6-998,6-3 524,-3-1 1,5 0-214,-3 0 1,1 4-1092,-6 1-1,0-1 1430,-5 3 0,-6-6 0,-1 5 0</inkml:trace>
  <inkml:trace contextRef="#ctx0" brushRef="#br0">16465 5985 8061,'-8'2'57,"3"2"1,3 4 206,2 7 1,-1 5 322,-4 4 0,3 4-436,-2 5 0,-3-1-365,3 6 0,-1-7-336,5 3 0,0-4 304,0-2 1,0-6-96,0-3 1,0-3 340,0-2 0,13-6 0,2-2 0</inkml:trace>
  <inkml:trace contextRef="#ctx0" brushRef="#br0">16678 6042 8061,'0'16'214,"0"3"1,-6 4 267,-4 11 1,-3 2 282,-1 7-372,0-1-407,0 1 1,0-5-463,-1 0 1,1-7-105,0 2 0,0-4-1208,-1-5 1788,1-4 0,0-6 0,0 1 0</inkml:trace>
  <inkml:trace contextRef="#ctx0" brushRef="#br0">14687 6014 8398,'-9'0'-910,"-1"0"1907,7-7-495,-3 6 0,6-4-107,0 10 0,2-2-161,2 6 0,9-6-60,6 2 1,8 2-235,1-3 1,8-1 124,12-7 1,2-9-119,7-6-217,-6-6 1,4-4-1,-4-7 1</inkml:trace>
  <inkml:trace contextRef="#ctx0" brushRef="#br0">9740 3924 7383,'-8'0'754,"1"6"-396,7 4-183,0 2-13,0 2 0,2 5 63,3 0 0,-2 7 9,6-3 1,1-2-27,4-2 1,-4-3-25,-1-2 1,0-6-80,6-4 50,-1-2 0,0-4-183,0-2 0,1-6 118,-1-9 0,2-9-252,3-10 0,-4-3 80,4-2 0,-3 2-813,-2 3 0,1 3 99,-1 7 796,0 6 0,0-5 0,0 5 0</inkml:trace>
  <inkml:trace contextRef="#ctx0" brushRef="#br0">10749 3895 8054,'-8'10'-390,"3"-1"0,4-2 1062,1 7-301,0-3 1,0 11-124,0-3 1,0 1-76,0 4 1,0 3-7,0-3 0,5 1 7,-1-1 0,7-4 38,-1-6 0,-2 1-86,1-1 0,-4-6-287,4-4 160,1-2 0,-1-10-72,1-6 0,-1-7 30,6-7 1,-6-12-379,1-2 0,-1-6 180,5 1 0,-1 4-528,-4 1 0,4 1 769,-4 8 0,4-1 0,1 6 0</inkml:trace>
  <inkml:trace contextRef="#ctx0" brushRef="#br0">11389 4194 8054,'0'14'0,"0"2"25,0 3 0,0-3 224,0 3 187,0 3-262,0-7 0,5 6-30,-1-7 49,7 0 1,-3-6-158,7-3 0,-3-5 57,-2-5 0,5-9-78,-5-10 1,10-4 117,-5-5 0,4-4-557,0-5 0,1-6-89,4 1 0,3 1 513,-4 8 0,-2-3 0,-1 5 0</inkml:trace>
  <inkml:trace contextRef="#ctx0" brushRef="#br0">12157 4094 8153,'0'15'-746,"0"-1"1,0 6 2079,0 4-834,0-3 1,0 10-51,0-2 1,1-3-99,4-2 1,-2-7-375,7 2 34,-1-9 0,5 1 66,0-6 0,2-7-159,3-7-104,-3-10 0,16-5-402,-4-9 0,4-4 249,-4-5 239,1-1 1,-7 1 0,-2-1 0</inkml:trace>
  <inkml:trace contextRef="#ctx0" brushRef="#br0">9697 4848 8242,'0'14'-927,"-2"2"557,-2 3 184,2-3 186,-4 10 0,7-3 194,4 5 0,1 5 347,4 0 0,2-6-208,-2-8 0,1-3-152,-2-2 0,4-4-161,-3-1 0,2-7 149,2-2 1,1-8-256,-1-11 1,5 0-55,0-10 0,6-2-75,-1-12 1,-2 2-124,2 3 0,-1-3-906,6 3 1080,-1 3 1,1-6 0,-1 5-1</inkml:trace>
  <inkml:trace contextRef="#ctx0" brushRef="#br0">10692 5118 8075,'-9'-2'-343,"-1"-2"-43,7 2 1,-5-9 860,3 6 28,4 0-381,-5 5 0,7 0-53,4 0 0,-2 7 49,6 2 0,-4 9-14,5 1 0,-7 7-63,2 3 58,2-1 1,-5 2-38,3-6 1,1-7-157,-1 2 21,6-3 0,-3-10 77,6-6 1,0-9-121,0-15 1,5-6 85,0-12 0,2-3-414,-2-2 1,-2 3 31,7-4 1,-2 10 411,2 5 0,3 3 0,-5 2 0</inkml:trace>
  <inkml:trace contextRef="#ctx0" brushRef="#br0">11375 4862 8070,'-15'0'-187,"3"2"-62,2 2 0,4-1 1030,6 7-424,0-1 0,0 6-50,0-1 0,0 0-146,0 0 1,2 1-166,2-1 1,-1-6 103,7-4 0,-1-2-164,6-2 1,-1 0-81,0 0 46,0 0 0,4-2 48,-4-2 1,3 0-140,-7-5 0,-2 4-395,1-4 0,1 4 266,4-4 0,0 1 318,0-2 0,0-9 0,1 3 0</inkml:trace>
  <inkml:trace contextRef="#ctx0" brushRef="#br0">12128 4905 8057,'0'9'0,"0"1"0,-5-6-7,1 6 0,-1-7 238,5 10 0,0-1 156,0 7 1,0 6-96,0-1 1,0 1 29,0-1 0,0-2-177,0-3 0,6-5-133,4 1 0,2-3-151,3-7 131,-1 0 1,2-8-591,3-7 1,-2-7 361,7-16 0,-5-5-528,4-10 1,-1 4 2,2-3 630,-10 9 1,-1-3-1,-5 4 1</inkml:trace>
  <inkml:trace contextRef="#ctx0" brushRef="#br0">9811 5601 8336,'-2'-14'-536,"-3"0"0,2 6 55,-6 3 379,6 4 334,-4 1 1,7 12-137,0 7 1,2 13 165,3 6 0,1 6 66,3-1-162,4 2 1,0-10-122,6 3 1,0-10 11,-5-9 0,5-7-101,0-3 1,6-7 89,-1-2 0,-2-10-72,1-14 1,1-1 81,5-13 0,-3-4-633,-2-6 1,3-4 70,-3 5 352,-4 6 1,1 0-1,-7 4 1</inkml:trace>
  <inkml:trace contextRef="#ctx0" brushRef="#br0">10450 5615 8351,'8'15'0,"-1"-1"0,-7 0 0,1 7 88,4 2 1,1-1 188,4 2 0,2-5 195,-2 5-349,3-7 0,1 2-122,0-9 238,7-4-140,-6-6 0,7-2-105,-3-2 1,4-6-8,5-9 1,0-9-356,1-10 0,-2-8-50,-4-1 1,4 1-1009,-3 8 1324,-4 3 0,7 7 1,-5-1-1</inkml:trace>
  <inkml:trace contextRef="#ctx0" brushRef="#br0">11275 5544 8220,'0'15'-56,"0"-6"201,0 1 131,0-1 0,0 10-38,0 0 0,5 1 100,0-1-195,6-3 0,-8 10-147,6-8 146,1 8 0,-1-10-45,1 3 0,-1-8-152,5-2 1,1-6 54,-1 2 0,0-5-161,0-5 1,1-7 160,-1-7 1,5-13-312,0-1 0,0-7-489,-5-2 1,5 4 325,0 0 474,0 6 0,1 4 0,2 7 0</inkml:trace>
  <inkml:trace contextRef="#ctx0" brushRef="#br0">12171 5644 8075,'0'14'491,"0"0"-231,0 1 0,-5-1 315,0 0-399,1 7 0,4-6 14,0 4 0,0 2-119,0-2 1,1 0 20,4-5-111,-3-6 175,10 4 1,-4-10-390,6 3 155,0-4 0,1-4-496,-1-6 0,6-2 152,4-13 10,-3 0 0,4-4-317,-6-1 0,0 1 729,-5 0 0,0-1 0,1 1 0</inkml:trace>
  <inkml:trace contextRef="#ctx0" brushRef="#br0">9811 6369 8015,'-13'2'-301,"4"2"0,2-1 301,7 7 0,0-5 197,0 4 0,8 1 311,6 4 0,5 0-209,5 0-182,3-6 1,-5-2-35,6-6 1,1 0-156,-1 0 0,1-6 42,-1-3 1,-1-6 138,-3-3 1,-2-5-376,-3-5 0,-3 0 78,3-1 0,-4-3 147,0 4 0,-1-4-986,0 9 1027,0 2 0,0-6 0,1 5 0</inkml:trace>
  <inkml:trace contextRef="#ctx0" brushRef="#br0">10536 6170 8215,'9'14'-545,"1"0"0,-7 2 272,2 3 1,-2-2 743,2 7 0,-4-5 322,4 5-569,3-7 1,-5 8 382,6-6-391,1 0 1,4-6-64,0-3 1,1-4 6,-1-6 0,0 0-23,0 0 0,0-6-154,1-4 0,-1-7-101,0-2 0,0-8-332,0-2 1,1 1-1083,-1-5 783,6-4 749,-4 14 0,5-10 0,-7 10 0</inkml:trace>
  <inkml:trace contextRef="#ctx0" brushRef="#br0">11389 6269 7979,'-14'8'0,"4"5"0,1-4 0,6 4 148,-2 1 0,2 1 307,-2-1 1,3 0-256,-2 0 0,4 0-174,4 1 1,3-6 27,2 1 0,4-7-161,-4 1 1,4-2 64,1-2 1,0 0-186,1 0 1,-1-11-85,0-3 140,0-10 0,0 0-269,1-9 1,-1 2 165,0-7 0,0 6-157,0-1 1,1 9 430,-1 5 0,0 3 0,0 2 0</inkml:trace>
  <inkml:trace contextRef="#ctx0" brushRef="#br0">11929 6454 7984,'8'14'0,"0"1"725,-3-1-254,-4 0-138,12 0 1,-10-1-93,7-4 0,-1 3-60,5-8 1,-4 6-62,-1-6 0,1 1-46,4-5-110,0 0 182,-6-12 0,5 1-453,-4-13 159,4-6-238,1-7 1,0-8-1138,0-7 1225,7-1 1,1-16 0,6 4 0</inkml:trace>
  <inkml:trace contextRef="#ctx0" brushRef="#br0">14559 6014 8182,'-7'-10'-505,"2"1"994,3 5-234,2-8 0,0 9 303,0-7-20,0 7-323,0-10 0,5 5 29,0-6 0,6 0-17,-2 0 1,9-7-306,1-2 1,7-4-405,3-2 1,1-4 290,8 0 1,0 0-379,4 4 453,-5 7 1,-3 2 0,-5 5 0</inkml:trace>
  <inkml:trace contextRef="#ctx0" brushRef="#br0">17616 3440 8142,'0'-14'0,"0"0"0,0 0 0,0 4 946,0 1-283,0-1-60,0 2 47,0 2 0,0 9-159,0 7 0,0 7-173,0 16 0,0 5 130,0 10 0,0 7-111,0 6 0,0 9-292,0 1 1,0 2 250,0 7 0,0-7-1,0-2 1,0-6-206,0-8-45,0-7 0,0-1-67,0-6 0,5-8 122,0-7-207,-1 0 36,-4-12-1513,0 5 1162,0-13 0,0-8-2327,0-10 2910,0-2 0,7-9 0,1-1 0</inkml:trace>
  <inkml:trace contextRef="#ctx0" brushRef="#br0">17972 3611 8050,'-8'-6'159,"1"4"-11,7-4 1,0 17 56,0 3 0,0 16 297,0 3-254,0 7 1,2 15 191,3 7 1,3 4-371,6 0 1,-1 2 123,-4-6 0,4-5 52,-4-5 0,4-13-127,1-1 0,5-8 46,0-6 1,0-5-224,-5-10 1,0-2 38,0-7 0,1-8 118,-1-6 1,5-13-222,0-11 0,0-10 66,-5-4 0,5-8-79,0-1 1,0-1 120,-5 5 0,-6 2-214,-3 3 1,1 4-89,-1 10 0,0 5 134,-5 10 1,0 2-636,0 7-320,0 6 352,-7 2 0,1 17 12,-4 3 773,-2 10 0,4 4 0,-6 8 0</inkml:trace>
  <inkml:trace contextRef="#ctx0" brushRef="#br0">18270 4208 8050,'7'8'0,"0"-3"48,8-10 0,-1-3-48,0-6 0,5-2 492,0-3 1,5 3-442,-5-3 1,4-1-549,-4 1 1,5 0 40,-5 5 1,-2-1-99,-7 1 554,2 0 0,-4 0 0,7 0 0</inkml:trace>
  <inkml:trace contextRef="#ctx0" brushRef="#br0">18469 4023 8050,'0'14'0,"-1"1"94,-4-1 1,2 2 245,-7 3 1,1-2-54,-5 7 0,-1 4 81,1 5 1,5 0-266,-1-4-52,7-1 1,-3-4-392,6 0 0,0-7 236,0 2 1,1-3-672,4-2 0,8-6 210,6-3 565,0-4 0,1-7 0,2-2 0</inkml:trace>
  <inkml:trace contextRef="#ctx0" brushRef="#br0">18569 4265 8050,'0'-8'790,"6"-5"1,0 10-608,4-6 1,3 1-78,-4-2 0,8-2-211,2 2 1,0-2-229,-4-3 283,-1 8 0,0-6-609,0 3 0,-4 3 63,-1-3-420,-6 7 1016,4-3 0,-7 6 0,0 0 0</inkml:trace>
  <inkml:trace contextRef="#ctx0" brushRef="#br0">18668 4109 9282,'0'14'524,"0"6"-233,0 4 0,-1 8-211,-4 1 0,2 5-190,-7-5 1,7 5-629,-2-5 0,4-1 453,1-9 1,1-2 284,4-7 0,3 0 0,6 0 0</inkml:trace>
  <inkml:trace contextRef="#ctx0" brushRef="#br0">18853 4023 8050,'13'3'40,"-4"7"1,-2 1-31,-7 13 1,0-1 111,0 6 1,0-1 302,0 1 0,0-7-809,0-3 1,4 1 130,1-1 1,5-5-438,-6-4 1,3-2 689,-3 1 0,-2-2 0,4-7 0</inkml:trace>
  <inkml:trace contextRef="#ctx0" brushRef="#br0">18967 3938 8050,'14'-8'0,"0"2"51,1 6 1,4-5-54,-1 0 0,6 1-118,-5 4 1,6-5 72,-1 0 0,1-1-247,-1 1 1,1 2 8,-6-7 285,7 7 0,-4-9 0,6 4 0</inkml:trace>
  <inkml:trace contextRef="#ctx0" brushRef="#br0">19294 3511 8050,'5'16'-35,"-1"3"1,1 3 907,-5 7 0,2 6-285,2 2 1,-2 9-144,3 2 1,-4 5-164,-1-1 0,0-1-78,0 1 1,5-8-73,0-1 1,1-7-120,-1-7 0,-2-7 75,7-3 108,-1-10 1,5-4-188,0-10 0,2-10-26,3-14 1,-1-12-290,5-11 0,-4-8 25,5-2 0,0-1-333,4 1 1,-1 6 250,-3-1 1,-1 6-150,-8 9 0,2 5-402,-8 4 189,-2 9 58,-1 10 1,-6 11 666,0 12 0,-13 7 0,-2 13 0</inkml:trace>
  <inkml:trace contextRef="#ctx0" brushRef="#br0">19607 4109 8050,'9'-5'470,"1"0"1,-1-6-461,5 2-38,1-4 237,-1-1 1,2-1 360,3 1 0,-2 0-506,7 0 1,-7 0-488,2-1 1,-3 1 30,-2 0 1,0 0-264,0 0 1,-1-1-270,-3 1 101,2 6 823,-10-4 0,4 10 0,-6-4 0</inkml:trace>
  <inkml:trace contextRef="#ctx0" brushRef="#br0">19820 3867 8050,'-14'0'-646,"4"6"599,1 4 1,6 2 46,-2 3 0,-1 5 0,1 4 0,-1 4 0,1 5 0,3-1 0,-3 6 0,4-5 0,1 5 0,0-6 0,0 1 0,6-10 0,4-4 0,4-4 725,5-6-725,-3-3 0,17-6 0,-3 0 0</inkml:trace>
  <inkml:trace contextRef="#ctx0" brushRef="#br0">20090 3213 7988,'8'-14'191,"0"6"47,-3 3 1,-2 3 682,6 2 1,-4 8-337,5 7 0,-3 11 68,3 12 1,-4 11-235,-6 8 0,5 6-294,0 8 0,-3-29 0,0 0 77,-1 3 0,-2 0 1,-1 5-1,0 1-155,0 1 0,-1 1 0,-2 0 0,-1 1-144,1-4 0,0-1 0,1 5 0,1 0-224,-2-4 0,0-1 1,1-1-1,-1-1-147,-3-3 0,1-3 1,-1 32-2241,4-11 2708,-4-10 0,6 0 0,-3-9 0,4-4 0</inkml:trace>
  <inkml:trace contextRef="#ctx0" brushRef="#br0">20957 3384 7900,'-14'0'0,"0"0"0,0 0 711,0 0-400,-1 6 0,-7 3 322,-6 10-477,-1 3 0,-10 7 25,6-1 1,-2 2-141,2 3 1,3-1 50,-3 6 0,9-6 94,5 1 1,5-8-212,4-1 1,4-2 57,6 1 0,6-2-108,4-7 0,5 0-99,9 1 1,1-7-79,13-4 1,0 3 90,5-3 1,1 1-159,4-5 0,-11-5-555,1 1 1,-8-1 873,-6 5 0,3 0 0,-5 0 0</inkml:trace>
  <inkml:trace contextRef="#ctx0" brushRef="#br0">21626 3256 7914,'-10'-7'0,"1"-2"0,-1-2 0,-4 1 0,0 2 1437,0 4-879,-1 2 0,-4-4-132,0 6 0,-6 6-166,1 3 1,-1 6-70,1 4 0,4-2 40,6 7 1,1-5-209,4 4 1,2 1 86,7 5 0,2-7-97,3-3 1,9 1-92,10-1 1,2 0-186,3-5 0,4-1 82,0-4 0,-1 2-110,-9-6 1,3 5 109,-7-6 1,-2 7 63,-7-1 1,-4 3 190,-6 1 0,-8 2-164,-6 3 1,-7 3 356,-7 6 0,-9 2 20,-5 3 1,4 4 80,-5 5 0,10-5 251,0-4 0,4 1-242,6 0 1,7-8 24,6-7 1,7-3-143,-1-2 1,8-1-209,6-3 0,10-4 133,9-6 1,12-6-937,11-4 541,3-3 1,7-7-2870,-1-4 2145,-5-3 555,-7-1 0,-7 0 379,1-1 0,-2-4 0,-6 0 0,-11 1 0,-10 2 0</inkml:trace>
  <inkml:trace contextRef="#ctx0" brushRef="#br1">11616 4819 7231,'-14'0'-245,"5"-4"545,-1-1 0,5-1 502,-4 1 1,4 3-92,-4-2-411,6-4 0,-5 4 14,3-5 0,2 4-43,-7-4 0,6 6-16,-6-2 0,5-1 16,-4 1 0,4 0 193,-4 5-215,-1 0 0,-4 0-187,0 0 1,0 2 33,-1 2 0,3 0-138,2 5 1,-7 1 41,3 4 0,-4 0 79,4 0 1,5-1 10,-1-4 1,1 4 24,-6-4 0,6 4-49,-1 1 1,7 0-11,-2 1 1,2-1 8,-1 0 1,2 0 2,-3 1 0,4 0-4,1 4 1,0-1-48,0 5 0,0 1 62,0 4 1,4-4-100,1 0 1,1-7 73,-1 2 0,-2-3-181,7-2 0,-1-1 146,6-4 0,-6-1-5,1-3 1,-1-3-6,5 2 0,5-2 2,0-2 1,0 0-122,-5 0 0,5-5 128,0 0 0,0-6-121,-5 2 1,1 1 112,-1-2 0,0 6-118,0-6 1,-1 1 80,-4-5 1,4 4 20,-4 1 0,-1-2-15,2-8 0,-5 3 7,4-3 0,-6-3 20,2-2 1,-3 2-18,-2-2 0,0 5 45,0-4 1,0 0-36,0 0 0,-2-3-6,-3 8 1,4-1-6,-4 4 78,-3-5 1,2 4-19,-4-3 0,-1 3 9,6 2 0,-6 5 7,2-1 1,1 5-40,-1-4 0,1 4 110,-2-4 0,-3 6-85,4-2 1,-4 3 96,-1 2 0,5 0-91,-1 0 1,1 2-14,-5 3 0,-1-2-16,1 6 1,0-1-4,0 2 0,-1 2-4,1-2 0,2 2 25,2 2 1,-3 1-100,4-1 1,-2 0 75,1 0 1,-2 1-74,2-1 1,2 2 58,-1 3 0,4-2 0,-4 7 0,6-5 4,-2 4 1,-2-4-9,3 5 1,-1-5-9,5 5 1,0-7 10,0 2 0,0-3 23,0-2 0,2-1-19,2-4 0,4 2 57,6-6 0,1 4-62,-1-4 1,2 5-1,3-6 0,-2 1-3,7-5 0,-7 0 1,2 0 1,2 0-158,-2 0 0,4-5 97,-4 1 0,0-6-78,-5 5 0,1-6 54,-1 2 0,-2-4 6,-2-1 0,3 4 11,-4 1 1,-1-1-26,1-4 0,-4 0-4,5 0 1,-7-5-5,2 0 0,1 0 26,-1 5 0,-1-5 10,-4 0 0,0 0-16,0 5 1,-1-5 3,-4 0 0,2-2-23,-7 2 1,6 3 15,-6-2 0,1 2 52,-6 2 1,1-4-2,0 4 120,0-3 1,0 13 71,-1-5 0,1 6-54,0-2 1,-2 5 83,-3 5 1,3 1-83,-3 4 0,4 4 52,0 0 1,1 0-96,0 5 0,0-1 4,0 0 0,-1 0-93,1 6 1,0-6 93,0 6 0,-1-6-27,1 1 0,5 3 4,-1 1 0,2-1 71,-1 2 0,3-2-67,6 2 0,0 1 60,0-6 1,0 5-60,0-5 1,6 5 6,3-6 0,4 1-61,1-4 0,5-1-12,0 0 0,6-1-130,-1-4 0,3-1 102,1-3 0,-4-4-160,0 4 1,0-8 41,4-2 0,-1-11-1,-4 2 0,3-3 58,-7 3 0,0-7-85,-5-3 0,0-2 100,0-3 0,-4 1-23,-1-1 0,-6-1 169,2-3 1,-3 8-145,-2-4 0,-7 6 159,-2-1 0,-4-1-75,-1 6 0,0-5 50,0 5 1,-1 0-71,1 5 1,-5 0 125,0 0 0,0 4-49,5 1 1,0 5 12,0 0 0,0 2 87,-1 2 1,-1 0-127,-2 0 1,2 5 9,-3 0 1,3 10 3,2 0 1,0 4 203,-1-1 0,1 0-157,0 6 0,0-6-66,-1 6 0,3-5-19,2 5 1,2-2-8,4 2 0,2-4 32,-3-6 0,4 5 8,1 0 0,6 0 47,4-5 0,2 5-66,2 0 1,1 0 8,-1-4 1,5-1-60,0 0 0,5-1-6,-6-4 0,6 2-34,-5-6 1,5 0-180,-5-5 1,4 0-56,-4 0 1,0-7 103,-4-2 1,-1-5-81,0-5 1,0 1 22,0-5 0,-4-1-540,-1-5 0,1-4-74,4 0 868,0 0 0,7-2 0,1-1 0</inkml:trace>
  <inkml:trace contextRef="#ctx0" brushRef="#br1">11488 4834 8284,'0'-10'910,"0"1"0,0 4-449,0-5-287,7 1 1,-6-5 58,4 0 1,1-1-104,-1 1-94,0 0 0,0-5-25,-1 0 0,1-2 149,-5 2 1,0 2-233,0-7 1,0 5 33,0-4 0,0-1 122,0-4 0,0-1-92,0 1 0,0-1-553,0 1 1,0 6 266,0 3 0,-5-2-244,1 2 665,-1 0 0,3 7-159,-3 2 135,4 4-109,-12 6 0,5 2 143,-6 2 1,5 4 2,-1 6 1,-4 7 53,-5 3 0,0-2-188,5 1 0,0-4-129,-1 5 0,1-7-349,0 2 0,5-3-75,-1-2-375,7 1 490,-3-7 432,6-2 0,6-6 0,2 0 0</inkml:trace>
  <inkml:trace contextRef="#ctx0" brushRef="#br1">11517 4350 8085,'14'-6'-96,"0"4"-49,0-2 1,5 2 442,0 2 0,0 0 489,-4 0 1,-6 6-846,1 4 0,-1 2 0,-1 4-830,-3 3 1,-4-1 147,-1 5 740,0 1 0,0 4 0,0 1 0</inkml:trace>
  <inkml:trace contextRef="#ctx0" brushRef="#br1">11403 5004 8088,'-5'14'-581,"1"1"0,-1 5 787,5 4 1,0 4 764,0 5 1,0-1-670,0 6 1,0-5-268,0 5 0,0-6 121,0 1 1,0-8-375,0-1 0,1-7-512,4 2 1,-3-8 330,2-1 0,0-7-627,0 2 1026,-2-4 0,4-7 0,-6-2 0</inkml:trace>
  <inkml:trace contextRef="#ctx0" brushRef="#br1">11332 5317 8088,'-13'14'227,"4"0"1,3 5 302,6 0 1,0 7-136,0-3 0,0 4-49,0 2 1,0-3-58,0-2 1,1-2-67,4-3 1,3-8-187,6 3 0,0-9 142,0 0 0,1-5 56,-1-5 0,5-9 15,0-10 1,0-3-1301,-5-1 0,0-2 534,0-3 1,-1 8-578,-4-4 0,3 5 23,-8 1 1070,1 2 0,1 1 0,2-2 0</inkml:trace>
  <inkml:trace contextRef="#ctx0" brushRef="#br1">11488 5118 8088,'2'8'191,"3"-3"1,-2-4 156,6-1 1,1 0 95,4 0 1,2 0-224,3 0 0,3-1-13,6-4 1,6-2-120,-1-2-44,6-4 0,-4 5-400,3-6 1,-2 2 257,-3 2 1,-7-2-672,2 2 0,-9 4 85,0 1-234,-3 3 917,-8 2 0,4-6 0,-4-2 0</inkml:trace>
  <inkml:trace contextRef="#ctx0" brushRef="#br1">11901 4962 7940,'9'0'401,"1"0"1,-6 0 64,6 0 0,-1 0-251,6 0 0,-1 0 35,0 0 0,0 0 0,0 0 0,5 0-69,0 0 1,0 0-83,-4 0 1,-6 0 18,0 0 1,1 1-179,4 4 0,-6 3-225,-3 6 0,-4 2 174,-1 3 0,-6 3-131,-3 6 1,-4-4 88,-1 0 1,-2-2-1124,-3 1 1276,-3 4 0,-7-11 0,1 5 0</inkml:trace>
  <inkml:trace contextRef="#ctx0" brushRef="#br1">11360 5018 8043,'-14'0'801,"0"0"0,-2 0-236,-3 0 0,2 0-436,-7 0 1,0 0-111,-4 0 1,-7 0-35,-3 0 1,-3 5 31,-1 0 1,4 0 138,0-5 0,8 1-215,1 4 0,1-3 69,4 2 0,4-2-365,1-2 257,3 0 1,6 0-555,1 0 1,6-2-53,-2-2 1,10 0 703,4-5 0,4-1 0,1-4 0</inkml:trace>
  <inkml:trace contextRef="#ctx0" brushRef="#br1">10891 4862 8043,'-14'-6'217,"0"4"-181,0-3 0,-1 4 574,1 1 1,-2 1-154,-3 4 0,-1-2-108,-4 7 0,2-1-104,3 5 1,2-1 68,-7-3 0,7 2-98,-2-2 1,3 2 13,2 3 1,4-3-182,1-2 1,6 2 116,-2-2 0,5 1-158,5-2 0,4 4 17,10-4 0,5 4-61,9 1 0,3-6-354,7-3 1,4 1-411,1-1 0,10 0 800,-1-5 0,16-7 0,-1-1 0</inkml:trace>
  <inkml:trace contextRef="#ctx0" brushRef="#br1">13223 6838 8230,'-8'-6'-710,"2"-2"710,6 0 0,1 2 0,4 6 0,3 0 0,6 0 0,5 0 509,0 0 1,6 0 1919,-1 0-1848,9 0 1,10 0 13,9 0 0,5 0-182,4 0 1,3 0-462,2 0 1,-3 1 222,-6 4 0,0-2-139,0 7 1,9-7-122,10 2 1,-34-4-1,1-1 208,7 0 0,0 0 0,0 0 1,-1-1-247,1-1 1,0-1 0,3-1 0,1 0 368,3-3 0,0 0 0,0 0 0,0-1-41,2 1 0,0 0 0,-1 2 1,0 1-80,-2-1 1,1 0 0,3 1 0,0-1 0,2-2 1,0 0-1,-5 2 1,-1 0-4,-1 0 1,-1 1 0,-4-1 0,-2 0-98,0-2 1,-1 0 0,0 2 0,-1 0-55,2 0 1,-1 1 0,-1 2 0,-2-1 70,-3-2 1,-1 1 0,31 1 247,-10-2-246,-2 3 79,-2 2 1,0 0-15,-1 0-21,1 0 0,-1-1-30,-4-4 1,-3 3-74,-7-2 0,-7 2-357,-6 2 1,-3-5-249,-7 1 0,0-1-3076,-4 5 2905,-8 0 789,6 0 0,-5-13 0,6-3 0</inkml:trace>
  <inkml:trace contextRef="#ctx0" brushRef="#br1">9725 7606 8262,'-8'0'707,"2"6"-546,6 4 1,-5 2-124,1 2 1,-1 5-29,5 0 132,0 7 0,0-6-9,0 4 1,0 3 56,0-4 0,0 9-56,0 1 0,0 7 22,0-2 0,0 3 0,0 1 0,5 6-38,-1-1 1,1 2 10,-5-2 1,2-1-49,2 6 0,-2 0 61,3 5 0,-4 2-224,-1 2 0,5 3 215,0 2 1,0 3-103,-5-2 1,4-9 78,1-1 1,0-3-83,-5 3 0,1-2 122,4-3 1,-3 3 8,2-3 1,-2-3-61,-2-1 0,5 1-8,0-2 1,-1 1 96,-4-6 0,0-4-56,0 0 1,0-5-189,0 5 1,2-2 110,3 2 1,-4 2-178,4-7 0,-4 0-25,-1-4 0,0-7-22,0-3 1,0-4-743,0 0 356,0-7 202,0-2 0,-1-6 117,-4 0 1,4-2-590,-4-2 0,3-9 268,2-6 1,0-8-177,0-1 1,0-9 732,0-10 0,7 3 0,0-5 0</inkml:trace>
  <inkml:trace contextRef="#ctx0" brushRef="#br1">10095 7847 8132,'0'-14'-313,"0"0"0,0 0 535,0 0 0,6-1 84,4 1 0,-1 2 323,6 2 1,-4-1-263,8 6 1,1-4-111,-1 4 0,5 0 64,-5 5 0,6 0-15,-1 0 1,4 0 172,5 0-270,-3 0 1,11 0-13,-3 0 0,5 0 43,4 0 0,-2 0-195,2 0 1,-1 0 118,1 0 1,-3-6-112,4-3 1,-2 1 90,1-2 0,7 1-51,12-6 0,2 1-220,-28 7 1,1 0 0,31-6 243,-1 4 1,-6-2-141,-8 6 1,1-4-57,4 4 0,-4 0 69,4 5 0,-8 0 65,-2 0 0,-2 6-92,3 4 1,-9-2 54,-6 1 0,-7-6 34,3 2 1,-3 3-13,2 2 1,-3-4 7,3-1 1,2 1 204,-2-1 1,7-1-206,-2-4 1,-2 5 129,2 0 1,-6 0-140,1-5 1,-3 0-126,-2 0 0,-6 0 52,-3 0 0,-3 4-18,-2 1 1,-4 0 36,-1-5 3,-6 0 75,4 0-66,-7 6 1,0-3 152,0 7-115,0-7-76,0 10 101,0-5-225,0 6 106,0 0 1,0 0-90,0 0 43,0 1 1,0 4 67,0 0 0,0-1-52,0-3 1,0 5 40,0 4 0,0 3-35,0 1 1,0 2 29,0 3 1,0-1 47,0 6 0,-5 0-7,0 4 0,1 1 10,4 0 0,0 1 109,0 3 0,0-1-132,0 6 1,0 0 89,0 5 0,0 0-203,0 0 1,0 0 258,0 0 1,0-5-117,0 0 1,0-1-1,0 1 1,0 3-47,0-3 1,4 8-17,1 2 1,0 4-208,-5-4 1,1-1 76,4-4 0,-3 0-286,2 0 0,-2-5-19,-2 0 217,6-6 1,-4 1-123,3-9 1,-4-3-47,-1-7 0,0-1-643,0-3-112,0-4 802,0-5 0,-1-7-663,-4-4 1122,3-2 1,-17-8 0,4-2-1</inkml:trace>
  <inkml:trace contextRef="#ctx0" brushRef="#br1">10024 10051 7990,'-19'-5'0,"0"1"225,6-1-48,7-2 39,6 6 1,2-5 189,2 6 0,11-2-97,8-3-166,4 4 1,3-6 18,3 7 1,-1-1 48,6-4 1,-5 3-88,5-2 1,1-3 57,9 3 0,2-6-60,7 5 1,6-6-188,4 2 0,1 1 233,-2-1 1,-3-1 61,-6-4 1,0 0-15,0-1 0,6 1-29,3 0 1,4 1 13,1 4 0,-6 3 109,-4 6 0,-8 0-119,-6 0 0,-3 1 96,-1 4 0,1 8-75,3 5 0,9 1-208,5-4 1,1-6 102,-5 1 0,-5-3-63,0 3 1,-8-2 126,-1-3 0,0-4-15,-5 4 1,-4-4 108,-1-1 0,2-4-76,-2-1 1,5-6-34,-5 1 0,-4 4 144,-5 1 0,-5 2-425,4-1 187,-5 2 0,2-4-199,-6 6-757,-6 0 343,5 0-921,-11 0-1204,4 6 2676,-12-4 0,-2 4 0,-7-6 0</inkml:trace>
  <inkml:trace contextRef="#ctx0" brushRef="#br1">9882 8302 8220,'-8'0'-808,"2"0"1058,6 0 0,7 0-26,8 0 1,7 0-18,11 0 1,0 0 33,10 0 1,3 2 14,10 3 0,3-4-692,3 4 530,2-3 0,-23-2 0,2 0-6,2 0 1,0 0 0,5 0 0,1 0 6,2 0 1,-2 0-1,-3-1 1,-1 0-34,-2-1 1,0-1 0,6 2 0,1-1 32,7-3 0,0 1 0,-2 2 0,-1 0-87,-1 0 1,-1 0 0,-6-1 0,0-1 47,-3 2 1,0 0 0,4-1-1,0 1-82,1 2 1,-1 0 0,-1 0 0,-1 0 98,-4 0 1,0 0 0,37 0-92,-4 0 0,-5 0 71,0 0 1,0 6-62,-4 4 1,-6 4-153,-4 5 1,-8-3 155,-11 3 0,-3 0-504,-7-5 0,-7 3-42,-7-7 287,0 2-288,-12-4 698,4-1 1,-19-7-1,-2 0 1</inkml:trace>
  <inkml:trace contextRef="#ctx0" brushRef="#br1">10024 8885 8099,'-14'-6'55,"6"-2"32,2 0 0,13 2 412,8 6-307,-1 0 1,17 0 65,-2 0 1,9 0-16,0 0 1,4 0-18,6 0 0,9 0-76,9 0 1,-26 0 0,2 0-232,3 0 1,0 0 0,0-2 0,-1-1 125,-2 1 1,1-1 0,0 0-1,-1 0-3,-2 0 1,1 1 0,6 1 0,2-1-85,3-3 0,0 1 0,-1 2 1,0 0-800,-4 0 1,0 0 919,0 1 0,-2 0 1,29 1-71,7 0 1,-2 0-76,1 0 1,-39 3 0,-1 0 201,31 7 1,-3-2-53,-11 1 0,-8 1-120,-7 4 0,-1-1-43,-7-4 1,-1 2 35,-5-6 0,-4 0-750,0-5 1,-7 0 1577,2 0-1463,-3 0 1,-10 4 800,-6 1 0,-13 0 0,-9-5 0</inkml:trace>
  <inkml:trace contextRef="#ctx0" brushRef="#br1">9825 9454 8200,'-14'-6'-447,"-1"4"909,8-4-168,0 6-116,7 0 0,13 1 237,6 4-219,12-3 0,12 10-7,9-2 1,5-2-14,5 1 1,1-6-182,3 2 0,5 1 122,0-1 1,-29 0 0,0 0-65,5-3 0,1 0 1,0 1-1,0-1 29,0-2 1,-1 0-1,0 0 1,1-2-283,-1 0 0,1 0 0,4-2 0,3 0 293,6-3 0,1 0 1,-3 0-1,-1-1 49,-3 2 0,-1-2-106,3-2 0,-2 0 0,-4 1 0,-1 0 15,7-3 0,0 1 1,-4 2-1,-2 0-3,-2 0 0,-3-1 0,-3 2 1,-2 0-198,25-6 1,-2 2 145,-8 2 1,-10 4-209,-3 6 1,-5 0-461,0 0 473,-4 0 0,-11 1-885,-4 4 1,-10-2 1082,-4 7 0,-4-1 0,-1 5 0</inkml:trace>
  <inkml:trace contextRef="#ctx0" brushRef="#br1">10593 8032 8142,'-15'-14'-1045,"1"0"0,5 6 1482,-1 3 1,7 5-260,-2 5 1,4 8-64,1 6 1,-5 12 255,0 2-252,1 7 0,4 2 106,0 1 1,0 6 20,0 3-65,0-3 0,0 13-123,0-1 1,0 12 109,0 3 0,-1-35 0,0 2-212,-1-1 0,-1 1 0,2-1 1,1 1 135,-2 2 0,-1 0 0,0 2 0,0-1 5,0 2 0,1-1 1,-1 1-1,0-1-135,0-2 0,1 0 35,1 1 1,0-2 0,-5 29-292,6 3 1,0-13 73,0-2 0,0-10-150,0 6 0,1-16 163,4-3 0,-3-7-79,3-2 1,-4-12 221,-1-3 0,2-9-685,2 0 1,-2-13 921,3-11 0,9-10 0,2-13 0</inkml:trace>
  <inkml:trace contextRef="#ctx0" brushRef="#br1">11161 7862 8408,'-8'0'-1786,"2"0"1876,6 0 0,0 6 530,0 3 1,0 10-418,0 5 0,2 9-176,2 5 0,-2 10 204,3 4 1,-2 8-41,2 1 1,-4 7-239,4-1 0,1 10 138,-3-35 1,-1 1-1,1 3 1,-1 0-222,-2 3 0,0 1 0,0 0 0,0 0 232,0 0 1,0-1 0,0 2-1,0 0-22,0 1 1,0 0 0,0-2 0,1 1-91,2 1 0,-1 0 77,-1-7 0,0-1 1,2 0-1,0 0-281,-3 32 0,5 3-97,-1-8 1,6 0 162,-5-14 0,1 0 41,-1-15 0,-4 1-594,4-14 300,-3 2-561,-2-15 937,0-2 0,0-14-438,0-9 0,4-12 463,1-7 0,6-7 0,-3-8 0</inkml:trace>
  <inkml:trace contextRef="#ctx0" brushRef="#br1">11858 7762 8257,'-14'-5'-259,"0"1"-234,-1-1 629,1 5 1,6 6 395,4 4 0,2 2-308,2 3 1,0 0-232,0 4 0,6 5 75,4 9 90,2 4 1,7 8 13,0 7 0,0 9-56,-5 14 0,-6-35 0,-1 1-268,0 3 0,0 2 0,-3 1 0,0 2 220,-1 5 1,-1 1 0,-1-1-1,-1 1-372,1 4 1,-2 1-1,-1-3 1,-2-1 336,-1-1 0,0-1 1,1 2-1,0-1 38,0-3 1,-1 0 0,3-1-1,-1-1-150,-2-4 1,1-2-1,2-1 1,1-2 180,-4 30 1,5-11-290,5-3 1,-2-10 181,6 1 1,1-10 392,4-5 1,-5-5-320,1-4 1,-2-3-108,1-7 38,4 0 0,-12 0 0,6 0 0</inkml:trace>
  <inkml:trace contextRef="#ctx0" brushRef="#br2">10024 7904 8109,'-14'0'0,"0"-4"-192,-1-1 1,4 0-30,-3 5 593,3 6-164,-10-4 1,7 15 89,0-2 0,0 4-106,0 0 1,-1 1 53,1 4 0,5 3-66,-1-4 1,7-1-151,-2 2 0,4-7 77,1 2 1,6-3-56,3-2 1,6 1 44,4-1 1,3-6-17,6-3 1,5-4-132,1-1 0,3-3 68,-3-7 1,4-1-224,-5-12 1,-2 4 77,-7-5 0,1 0 9,-6-4 0,0-1 58,-5 1 1,-6 0 200,-3-1 1,-3 2-124,-2 4 1,0-3 117,0 7 1,-7-1 37,-2 1 1,-10 8-73,-5-3 0,-4 9-325,-5 0 0,-2 4 130,-3 1 1,-2 6-770,7 3 1,5 4 861,4 1 0,7 0 0,-4 1 0</inkml:trace>
  <inkml:trace contextRef="#ctx0" brushRef="#br2">13777 7691 7806,'0'-8'704,"0"2"-568,0 6 187,0 0-276,0 6 0,0 2 98,0 6 1,0 2-109,0 3 0,0 2 131,0 2-35,0 4 1,0 2 63,0 8 0,0 5-64,0 0 0,0 7 172,0 3 0,0 4-138,0 0 0,0 1-91,0 0 0,0 0 125,0 0 1,0 1-135,0 4 0,0-4 81,0 4 0,2-4 11,3-1 0,-4-5-132,4 1 0,-2-6 108,2 5 1,-3-5-40,2 6 0,3-1 23,-3 5 1,1-5-121,-5 0 1,5-6 24,0 1 1,-1-3 18,-4-1 1,0-2 95,0-3 0,0-3 8,0-7 1,2 1-163,3-1 1,-4-1 91,4-4 1,-3 3-133,-2-7 0,0 6 198,0-1 1,0-2-322,0 2 0,0-2 138,0 1 0,0 3-305,0-7-419,0-1-635,0-3 39,0-7 0,0-10 1360,0-12 0,0-19 0,0-12 0</inkml:trace>
  <inkml:trace contextRef="#ctx0" brushRef="#br2">14104 7634 8327,'-1'-8'640,"-4"4"-159,4-4-176,-6 6 1,14-4-79,2 6 1,5-5-33,5 0 0,-1 1 62,5 4 0,1 0 32,4 0 1,2 0-39,4 0 0,-4 0-1,3 0 1,2 1-18,-2 4-173,0-4 0,0 6-75,0-7 1,2 0 92,-2 0 0,8 0-26,7 0 1,5 0 47,-1 0 1,4 0-127,1 0 0,-2-2 208,-3-3 0,3 2 163,-3-6 1,10 4-339,4-4 0,6 4 375,3-5 0,-2 7-418,3-2 0,-5-1 170,-5 1 1,-1-1-110,-3 1 1,-2 4 92,6-4 1,-1 3-247,1 2 0,-3-4-27,-6-1 1,-6 0-11,-4 5 0,-3-4 183,-1-1 1,1-2-11,4 3 0,1 2 168,3-3 0,-3 5-101,-7 5 1,-4-3-55,0 2 1,-6 3-50,1-2 0,-3 4-46,-2-4 0,-5 4 119,-4-4 0,1 4 433,-1-4-494,0 6 1,-5-9-85,0 3 1,-4 1 80,-1-1 38,-5-1-93,8-4 108,-4 7-153,0 1 1,-2 6 88,-6 0 1,0 0-22,0 0 1,0 1 36,0-1 1,2 0 25,3 0-48,-4 7 1,6-1-4,-7 4 0,4 3 11,1-3 1,0 2 4,-5 3 1,0-1 3,0 1 1,1 6-2,4 2 1,-3 4-181,2 2 169,-2 0 1,-2 1-97,0 3 1,-5-1-95,0 6 67,1 0 0,4 7-323,0 3 0,0 2 240,0 7 0,1 8-72,1-36 0,1 0 0,0-1 0,0 1 218,2 2 1,0 0-1,1-1 1,0 0-68,-1 1 1,0 0-1,1 1 1,1 0 174,-1 1 1,2 1-10,2 1 0,0 0 0,-2-8 0,0-2-124,2 2 0,-1-1 0,7 34-116,-2-3 0,-4-8-102,-1-6 0,-6-12-76,2-12 30,-3-3 1,-2-8-725,0-3 1104,0-10 0,-7 4 0,-1-5 0</inkml:trace>
  <inkml:trace contextRef="#ctx0" brushRef="#br2">14048 10108 7968,'-15'8'0,"1"-3"0,1-2-658,4 1 442,-4-2 1,10 4 230,-6-6 783,6 0-306,-4 0-94,7 0-149,0 0-132,7 0 1,0 0 6,8 0 1,0 0 0,4 0 0,5 0 507,9 0 1,4 0-128,5 0 1,7 0-112,3 0 0,4 0-204,1 0 1,-2-4 13,-3-1 1,10-6-15,-1 1 0,18-2-306,-36 5 1,0-1 0,0 1-1,0 0 163,-2 0 1,-1 0 0,1 0-1,0 0 88,35-7 1,-32 6 0,0 1 48,1 0 0,0 0 1,6 0-1,0 0 41,1 0 0,0 0-169,-3-1 1,0 1 0,0 2 0,0 1 25,-2-1 0,0 1 1,7 2-1,0 0-986,0 0 1,1 0 1032,0 1 1,-1 0-55,-7 0 1,-1 2-1,0 2 1,0 2-696,-3 1 0,-1 2 627,1 2 1,-1 1-59,4-1 0,0 2 0,-5 1 0,-1-1-78,0-2 1,0-1-1,33 15-835,-7-5 48,-3 0 827,-18-5 1,0 0-235,-11 0-105,-1-6 190,-5-1 1,-6-7-512,-3 0-476,-9-7 1578,-4-1 1,-12-6 0,-2 0 0</inkml:trace>
  <inkml:trace contextRef="#ctx0" brushRef="#br2">13962 8445 8253,'3'-10'825,"7"1"-612,6 5 1,22-7 65,9 7 0,11-7 22,18 1 1,3 2-484,-36 3 1,0 1 0,1 1 0,0 1 279,3-2 0,1-1 0,5 0 1,1 0-58,7-2 0,1 0 0,-1 0 0,-1 0 19,-1 0 1,0-1-1,4 1 1,0-1-322,1-2 1,0 1 0,1 1 0,-2 0 385,-3-2 1,-1 1-920,-3 4 1,0 0 845,-3-4 1,0-1 0,3 6 0,2-1 203,3-4 1,1-1-47,-8 5 0,-1 1-135,0-3 0,-2 1 0,-10 3 0,-1 0-55,1-2 0,-1 0 0,34-1-39,2 6 0,-10 6-241,-4 4 1,-15 2 237,-4 2 0,-12 4-653,-2-4 0,-7 3 679,-8-7-717,-6-4 2239,5 7-1526,-12-12 0,-1 12 0,-8-5 0</inkml:trace>
  <inkml:trace contextRef="#ctx0" brushRef="#br2">13976 8999 8263,'-14'0'0,"0"6"-219,6-4 1,0 6-237,4-3 0,2-2 406,-3 6 0,5-6 210,5 2 0,3-3 476,6-2-362,13 0 1,4 0 239,17 0 0,15 0-104,13 0 0,1-2-496,-37 0 1,1-1 0,0 2 0,2-1 210,3-2 1,2-1-1,5 1 1,0 0-90,6-1 0,1 0 0,-2-1 0,1 0 17,-5 1 1,1 0 0,1-1 0,0 0-309,-2-2 0,1 1 0,1 1 0,0 0 357,1 1 1,0 0-1,-3-1 1,-1 0 61,-1 1 1,0 0-104,2-1 1,0-1 0,-1 0 0,0 0 73,1 0 1,1 0-79,-2 3 0,-1 0 0,-4-2 1,-2 1-153,-1 2 1,0 1 62,-4 0 1,-2 0 0,34 3 48,-7 4 0,-4-3-204,4 2 0,-7 3-253,-2-3 1,-8 3-712,-12-3 0,-6-2-1060,-8 3 2028,-5-4 182,-4-1 0,-8 7 0,-6 0 0</inkml:trace>
  <inkml:trace contextRef="#ctx0" brushRef="#br2">14204 9497 7975,'-22'-8'-1869,"8"1"1869,1 7 0,11 0 0,-4 0 0,8 2 89,2 3 0,11 3 249,8 6 1,6-5-38,4 1 0,3-6 99,7 6 0,6-7 132,3 2-311,10-4 0,6-1-395,12 0 0,-33 0 0,2-1 284,5-1 0,2-1 0,1-1 1,-1-1-340,-4-4 1,1-1 0,5 1 0,0 0 324,1-2 0,1-1 0,3 2 1,0 1 24,-1-3 0,-1 0 0,-1 3 0,-1-1-33,-7-2 0,0 0 0,2 1 0,0 0-55,3 0 0,-1-1 0,-2-1 1,-2 0-169,-1 4 0,-2-1 0,-4 0 0,-2 0 17,-2 0 0,-1 1-33,0 1 0,0 0 0,38-13-214,-7 7 1,-13 6-184,-10 4 1,-12-3-1504,-8 3 2051,-12-1 0,-5 5 0,-1 0 0</inkml:trace>
  <inkml:trace contextRef="#ctx0" brushRef="#br2">14830 7734 8145,'-15'6'-393,"1"0"-49,0 4 1,0 2 147,-1-2 826,1 9-288,0-3 1,0 11 146,0-4 1,4 9-129,1 1 0,5 8 70,0 2 0,2 1-130,2 8 1,0 7-83,0 7 1,0 5 14,0 5 1,0-36 0,0 2-189,0 5 1,0 1 0,0-1 0,0 0 88,0 6 1,0-1-1,0-3 1,0 0 35,0 0 1,0 1 0,0 0 0,0 1-337,0 4 0,0-1 0,0-1 0,0 0 275,0-3 1,0 0-1,0-3 1,0-1-115,0-1 0,0 0 0,0-4 0,0 0-121,0 40 1,5-18 74,0-2 0,6-16 164,-2-3 1,9-15-191,0-3 0,1-8 410,-4-7 1,-1-3-329,0-6 1,0-6 477,1-3 1,-6-10-598,1-5 211,-1-9 0,-1-4 0,-2-5 0</inkml:trace>
  <inkml:trace contextRef="#ctx0" brushRef="#br2">15484 7805 8187,'0'-14'261,"0"-1"150,0 7 0,1 4-13,4 8-181,3 11 0,1 4 61,1 9 1,-1 5 74,5 15 0,1 10 85,-1 13 1,-5 2-959,-3-33 0,-2 0 617,-3 0 1,1 1 0,3 4-1,1 0-57,-3 0 0,-1 0 1,0 5-1,1 0-138,-3-3 0,0 0 1,0 3-1,0 0 144,0-5 0,0 0 0,0 0 1,0 0 65,0-2 0,0-1 0,0 4 0,0 0-115,0 1 1,0 1-1,-1-3 1,0 0-2,-1-3 1,-1 1 0,3 0 1,-1-1 0,-10 26-80,6 3 1,0-6-226,5-3 223,0-1 1,0-18-380,0 0 0,0-4-4,0-11 344,6 4-5,-4-16 795,11-2 1,-5-11-668,6-12 0,0-7 0,0-13 0</inkml:trace>
  <inkml:trace contextRef="#ctx0" brushRef="#br2">16294 7734 8027,'0'19'905,"0"0"0,0 6-466,0-1 1,0 9 253,0 5-376,0 15 1,0 0-45,0 8 0,0 9-431,0 1 0,5 8 250,-1-3 6,-1-32 0,-1 0 1,-2-3-1,0 0-132,0 6 1,0 1-732,0-1 0,0 1 776,0 1 1,0 1 30,0-3 1,0-1 0,0 4 0,0 0-264,0 0 0,0-1 0,0 2 0,0 0 238,0 3 0,0 0 0,0-3 1,0 0-43,0-1 1,0-1-1,0-2 1,0-2-196,0 35 139,0-2 1,5-17 48,0-9-411,6-9 337,-10-15 1,7-5-757,-3-4-36,-3-10 2060,4 4-1162,-6-24 0,0 1 0,0-18 0</inkml:trace>
  <inkml:trace contextRef="#ctx0" brushRef="#br2">13905 7975 8051,'0'-14'0,"0"0"27,0 0 1,0 4 338,0 1-191,0-1 1,0 1 125,0-1-275,0 7 264,0-3-293,7 6 1,-6 6 134,4 4 0,-3 9 33,-2 4 0,0 6-43,0 4 0,0 2-33,0 3 0,0 1-20,0-6 1,0-3 29,0-1 1,0-9 57,0 9 1,0-10-338,0 0 0,0-8-17,0-2-48,0-6 217,0 10 0,0-18-184,0 0 1,0-7 40,0-7 1,4-5-245,1-9 1,6-5-4,-1-9 0,2-2-9,2-3 0,4 4 149,-4 10 1,3 4 29,-7 5 0,-4 12 981,-1 3-662,3 9 1,-7 5 517,4 9 1,-5 10-310,-5 5 1,4 4 440,-4 6 0,-1 0-270,1 4 1,0 2-78,5-7 0,0-2-305,0-7 1,2 1-324,3-6 1,-2 0-109,6-4 1,-4-6 241,5 0 0,-1-5-852,5 0 1,-4-2 56,-1-2 915,-6-6 0,4-2 0,-7-6 0</inkml:trace>
  <inkml:trace contextRef="#ctx0" brushRef="#br2">14062 8160 8051,'8'0'171,"4"0"1,-4-5 48,6 1 0,2-7 15,3 1 0,-3-2-113,3-3 0,1 1 68,-1 0 0,0 0-473,-4-1 259,-1 1 1,-2 0-299,-2 0 0,-4 4 206,-6 1 0,0 4-191,0-4 0,-6 6 97,-4-2 1,-2 3 80,-2 2 0,-1 0 79,1 0 1,0 0 1,0 0 1,0 0 524,-1 0-178,7 7 77,-4 0 0,10 9-121,-3 3 1,5-1 135,5 5 1,-2-4-126,7 5 0,-2-2-125,1 2 0,4 1-410,-4-6 0,-1 0 193,2-5 1,-1-6-562,5-3 1,1 1 324,-1-1 1,-5-2-879,1-8 749,-1-3 1,4-11 440,-4 0 0,4 0 0,-5 5 0</inkml:trace>
  <inkml:trace contextRef="#ctx0" brushRef="#br2">14360 7904 8051,'2'-8'-973,"3"4"1664,-4 2-86,6 2 1,-3 6-235,1 4 0,5 9-125,-6 5 0,1 7 68,-5 2 1,5 5-69,-1-5 0,3-4-22,-2-5-210,-4-7-181,12 3 1,-10-12-169,6-3 0,-5-5 166,0-5 1,3-4-203,-3-10 0,6 2 150,-5-7 1,-1 2-85,-4-2 1,5-1 102,0 6 1,0 0 156,-5 5 14,0-1 401,0 8-185,0 0 1,1 9 219,4 3 1,-4 2 269,4 8 1,-2-1-252,2 0 1,-3 0 218,2 0 36,4-6-789,0-1 0,6-10-217,1-7 1,-1-6-329,0-12 0,2-5-1572,3 0 2227,-3-7 0,10-3 0,-3-7 0</inkml:trace>
  <inkml:trace contextRef="#ctx0" brushRef="#br1">15000 8046 7971,'-9'-4'-355,"-1"-1"0,5 0 432,-4 5 1,4 0 299,-4 0 1,1 2-102,-2 3-102,-2 2 0,10 8 8,-3-1 0,-1 0-13,1 0 0,1 1-13,4-1 0,0 0-20,0 0 0,4-4 152,1-1-285,6 1 148,-3 4-314,6-6 222,1-2-100,-8-6 70,0-6 0,-7 3-251,0-7 30,0 7 125,0-3-50,0 6 1,-2 0 24,-3 0-235,4 0 0,-5-2 87,6-3 1,0 1-66,0-11 0,0 4 28,0-8 0,6-1 277,3 1 0,4-6 0,1 2 0</inkml:trace>
  <inkml:trace contextRef="#ctx0" brushRef="#br1">15128 7805 7971,'-6'-8'-56,"4"3"25,-3 10 1,2 0 137,-1 9 1,2-1 60,-3 10 0,2 1 35,-2 4 0,4 2-50,-4 4 1,3-4-85,2 3 0,0-3 80,0-2 0,0-4-345,0 0 0,0-7-110,0 2 0,5-8-175,0-2 1,4-4-282,-4 5 762,6-7 0,-3 3 0,6-6 0</inkml:trace>
  <inkml:trace contextRef="#ctx0" brushRef="#br1">15242 8032 7971,'0'-9'1,"0"-1"-378,0 1 257,0 1 208,0 2 1,-5 7 2,0 4 0,-1 3 2,1 6 1,4 2-77,-4 3 0,2-3 97,-2 3 1,4 1-89,-4-1 1,3 0 76,2-5 1,0-4-251,0-1 75,0-6-207,7 4 273,0-7 0,8-7-117,-1-2 0,-5-4-93,1-1 1,-2-2 63,1-3 1,4 2-22,-4-7 1,-1 5 61,2-4 1,-6 4 4,6-5 1,-7 7 65,2-2 1,-2-2 156,2 2 0,-4-5-123,4 5 0,-3 0 138,-2 5 1,0 0 174,0 0 0,0 0-113,0-1 0,-2 3 171,-3 2 0,4 2-119,-4 4 0,2 2 43,-2-3 1,3 5-46,-2 5 1,2 3-60,2 6 1,-5 7 17,1 2 0,-6 6-4,5 4 1,-4 3-502,4 7 1,1-2 196,4-3 0,1-3-763,4-7 0,4-1 868,10-3 0,3-4 0,7-6 0</inkml:trace>
  <inkml:trace contextRef="#ctx0" brushRef="#br1">14133 8700 8004,'-8'-6'-625,"-3"3"653,6-7-132,-6 7 324,3-3-4,0 6 1,-3 6-87,7 4 0,-1 4-94,5 5 0,0 2 97,0 2 0,0 4-27,0-3 1,1 1-93,4-1 0,-2 1 80,7-6 1,-2 0-127,1-5 0,4-6 119,-4-3 0,-1-4-290,2-1 147,-1 0 1,4-6-84,-4-3 1,-2-9-37,-7-1 1,0-4 46,0 4 0,0 0-188,0 4 112,0-5-310,-7 4 80,6-4 131,-12 12 303,11 1 0,2 14 0,8 1 0</inkml:trace>
  <inkml:trace contextRef="#ctx0" brushRef="#br1">14318 8573 8029,'-10'9'-392,"1"0"0,1-4 196,-2 5 1,-2-1 628,2 5 0,4 2-112,1 3 0,-1 2-285,1 2 1,0 4 82,5-3 0,0 3 19,0 1 1,0-1-289,0-3 1,7-4 104,2-6 1,4 1-473,1-1 1,0-6 260,0-3 1,1-4 255,-1-1 0,6-6 0,3-2 0</inkml:trace>
  <inkml:trace contextRef="#ctx0" brushRef="#br1">14417 8828 8029,'0'-9'-642,"0"-1"1,-1 7 915,-4-1-26,3 2-277,-4 2 105,6 0 0,0 2 5,0 2 0,-2-1-7,-2 7 1,2-1-46,-3 6 0,4-6 65,1 1-46,0-7 0,0 5 28,0-4-32,0-2 1,0 3-182,0-10 226,0 3-159,0-10 1,1 9 92,4-7 1,-2 7-164,7-2 0,-6 4-95,6 1 69,-7-7 27,10 6 0,-10-12 45,6 4 1,-5 1 32,0-2 0,-2 1-13,-2-5 1,0-2 106,0-3 0,0 3-99,0-3 0,0-2 135,0 3 0,0-1-74,0 4 1,0 1 9,0 0 173,0 0 0,0 4-37,0 1 180,-6 6-240,4-4 157,-4 7-109,6 0 41,-7 0-53,6 0-66,-6-6 1,7 3-123,0-7 162,0 7-109,0-3 95,0 6-60,0 0-137,-6 6 125,5-4 5,-6 10 96,7-10-86,0 4 11,0-6 268,0 0-260,0-6-117,0-2 1,0-6 89,0 0 1,0-1-157,0 1 1,2 5 104,3-1-29,-4 7 33,5-10 20,-6 12 0,0-4 105,0 10 1,0-2-67,0 7 1,0-6 107,0 6 1,0-6-114,0 6 0,0-5 195,0 4 0,-1-1-48,-4 2 0,4 2-30,-4-2 0,3 4 38,2 5 0,2 3-78,3 6 0,-4 1-186,4-1 0,-2 2 106,2 3 1,-4-3-149,4 4 1,1-4 55,-1-2 0,1-4-433,-1-1 0,-2-5 49,7 1 0,-5-8-726,4-2 561,1-6 625,4 4 0,0-20 0,0-3 0</inkml:trace>
  <inkml:trace contextRef="#ctx0" brushRef="#br1">14986 8658 7932,'-14'0'-22,"0"0"1,4 0 218,1 0 1,1 6 36,-2 4 0,-1 7-127,6 2 0,-4 6 33,4-1 1,0 3-109,5 1 1,0-4-17,0 0 0,2-7 115,3 2 0,-2-10-296,6-4 0,1-3 88,4-2 0,-1-2-133,-4-3 1,2-3 94,-6-6 1,4-5-48,-4 0 0,5-4 67,-6 4 1,1 0 38,-5 5 0,0-1 109,0 1-94,-6 6 0,-2 2-91,-6 6 0,1 8 104,4 6 0,-2 0-214,6 5 1,-5-3 62,6-2 0,-1-4-350,5-1 529,6-6 0,2 4 0,6-7 0</inkml:trace>
  <inkml:trace contextRef="#ctx0" brushRef="#br1">15100 8487 7375,'0'16'333,"0"3"1,0-2-40,0 7 0,0 1-143,0 8 1,0-1-108,0 6 0,0-5-236,0 5 1,0-6 126,0 1 0,1-9-491,4-6 1,-2-2-5,7-2 560,-1-6 0,5-1 0,1-7 0</inkml:trace>
  <inkml:trace contextRef="#ctx0" brushRef="#br1">15256 8729 7386,'-8'6'151,"2"-3"-4,6 7 0,0-1-74,0 6 0,0-1 11,0 0 0,0 0 66,0 0-219,0 1 89,0-1 0,1-6-266,4-4 55,3-2 1,6-10 63,1-6 0,-1-2-76,0-8 0,0 1 91,0-6 1,-1-4-1,-4 0 0,4-2 14,-3 2 1,1 3 46,-2-3 0,-1 3 11,-3 1 1,-4 3 22,4 2 0,-3-1 341,-2 6-225,0 0 0,-2 4 60,-3 1 1,2 6 98,-6 4 64,-1 2 1,1 2 299,-1 0-303,7 6 0,-8 4-117,6 9 1,1-2 10,4 7 1,0-2-122,0 2 1,0 7 82,0-2 1,0 4-164,0 0 0,0-1 87,0 6 0,1-7-692,4 2 1,4-4 592,10-6 0,3 4 0,7-5 0</inkml:trace>
  <inkml:trace contextRef="#ctx0" brushRef="#br1">15853 8601 7980,'-9'-2'-225,"-1"-2"336,7 2-377,-10-11 152,6 12 1,-3-5 168,1 6 1,4 6 187,-5 3 0,7 9-125,-2 1 0,4 6 144,1-1 0,-5 2-112,0 3 0,1-2-103,4-4 1,0 3 7,0-7 0,0 0-97,0-5 0,4-5 146,1 1-64,6-7 1,-4 2-62,2-10 1,2-3 23,-6-6 0,4-5-106,-4 0 0,5-5 70,-6 5 1,6-4-254,-6 4 171,1 0 6,-5 4-3,0 8 45,0 0 1,-1 7-381,-4 0 202,3 0-521,-4 0 159,6 0 607,0 0 0,6 0 0,2 0 0</inkml:trace>
  <inkml:trace contextRef="#ctx0" brushRef="#br1">16010 8331 8006,'-7'9'-86,"-2"1"1,1-5-44,-2 4 1,3 0 238,-3 6 1,2 0 72,3 4 1,2 2-68,-6 3 0,6 4 61,-2 1 0,-1 1-10,1 7 0,0-3-63,5 4 1,0-7-149,0 2 0,0-4-34,0-6 0,2 1-315,2-10 1,4 4-229,7-9 0,0-2 325,4-3 0,-3-2-150,3-2 446,3-6 0,-6-2 0,4-7 0</inkml:trace>
  <inkml:trace contextRef="#ctx0" brushRef="#br1">16166 8700 8006,'-5'-14'-446,"1"0"0,-6 0 223,5 0 0,-1-1 451,1 1 1,4 5 74,-4-1-265,-3 7-12,6-10 0,-5 12-9,2-4 0,3 5 92,-2 5 0,0 3-49,0 6 1,2 0 6,-3 0 1,-1 5-5,1 0 0,0 0-97,5-5 1,-1-4 19,-4-1 2,4 1 32,-6 4-20,14 0 1,-1-4-120,3-1 0,4-6 126,-3 2 0,2-3-141,2-2 1,1-7 118,-1-2 1,0-5-188,0-5 1,-1 0 4,-4-10 1,4 4-7,-4-8 1,-1-2 97,2 2 1,-7-5-21,2 5 1,1 0 120,-1 4 1,0 1-75,-5-1 0,0 7 400,0 3-196,0 4 170,0 0 0,-2 7-70,-3 4 1,2 13-142,-6 5 1,4 12 251,-5 2 0,6 5-70,-6 5 0,7 3-228,-2-3 0,-1 6 94,1-1 1,0 1-358,5-11 0,5-4-69,0-5-269,6-7 1,-3 2 46,6-10 515,-6-9 0,5-7 0,-5-8 0</inkml:trace>
  <inkml:trace contextRef="#ctx0" brushRef="#br1">15754 7862 8063,'-10'0'-1022,"1"0"740,-1 6 1,-2 2 480,2 6 0,4-3-14,6 3 0,0-3-90,0 8 1,0 2-53,0-2 1,6 5 6,4-5 1,1-1-99,-2-3 0,4-3 97,-4-2 0,-1 1-186,2-6 137,-1-1 0,4-10-99,-4-3 1,-2-6-2,-7-4 1,4 2 26,1-7 1,0 7-73,-5-2 0,0 3 96,0 2 1,-5 5 28,0-1-86,-6 7 18,3-3 0,-4 12 40,2 3 1,4 4-82,6 1 1,0-4 128,0-1 0,0 1 0,0 4 0</inkml:trace>
  <inkml:trace contextRef="#ctx0" brushRef="#br1">15882 7705 8070,'0'-14'-559,"0"6"551,0-4 1,0 12-4,0 0 0,-2 3 164,-3 11 1,4-1-107,-4 10 1,3 1 78,2 4 1,0 6-18,0-1 1,0 1-8,0 0 0,0-6-4,0 1 0,0-3-160,0-7 0,0 5 104,0-5 1,5-5-106,0-4 1,1-7 76,-1 2 1,3-4-373,6-1 0,-4-1-12,-1-4 0,2-3-516,8-6 886,-9-1 0,15 1 0,-9 0 0</inkml:trace>
  <inkml:trace contextRef="#ctx0" brushRef="#br1">16095 7904 8070,'-6'-8'-901,"-2"2"936,-7 6 13,1 0 1,2 2 14,2 2 1,2 4-131,4 7 1,2 4 121,-3-1 1,4 1-158,1-4 93,0-1 1,1-2 52,4-2 0,-2-2-140,7-3 1,-6-4 110,6 4-102,-7-4 93,10-7 0,-7-2-8,3-6 1,2 0-87,-6 0 0,5-1 84,-6 1 1,7-2-65,-1-3 0,-2 4 54,1-4 1,-4-3-124,5-2 0,-6 2 64,6-2 0,-7 0 41,2-4 1,1 4 34,-1 1 0,-1 5 97,-4-1 1,0 3 229,0 2-205,-6 6 198,-2 2 1,-4 12-40,2 4 0,-1 4 28,6 5 0,-4 3-92,4 7 1,0 4-177,5 0 1,0 0-184,0-5 0,2 1-320,3-1 1,7-6-349,7-3 807,0-3 0,2-2 0,1 1 0</inkml:trace>
  <inkml:trace contextRef="#ctx0" brushRef="#br1">16479 7890 8125,'-10'10'-225,"1"-1"295,-1 1 0,1 9 147,-1-1 1,7 1 36,-1-4 0,-3 4-231,2 0 1,1-1 1,4-3 1,1-6 5,4 1 1,-2-7 39,7 2 1,-6-4-219,6-1 1,-2-1 12,1-4 0,2-3 52,-6-6 0,6-2-191,-1-3 145,-4-3 1,2-2 12,-3 0 1,-4 6-297,4-6 198,-4 6 160,-1-2 1,-1 12-114,-4 3 0,2 4 83,-7 1 0,6 1-190,-6 4 1,7 4 272,-2 10 0,-1-1 0,1 6 0,1-7 0,4 3 0,0-5 0</inkml:trace>
  <inkml:trace contextRef="#ctx0" brushRef="#br1">16635 7677 7280,'-6'-8'-508,"4"2"971,-4 6 0,6 6-142,0 3 1,0 4-210,0 1 1,0 7-37,0 3 0,-2 2-10,-2 3 1,1 1-22,-7 3 1,7-3 60,-2 3 1,4-3-130,1-1 0,0-3 110,0-2 1,0-3-346,0-7 0,6-6-58,3-3 0,-1 1-76,2-1 1,-1-2-51,5-8 1,1 2 164,-1-7 1,-2 6 276,-2-6 0,3 5 0,-4-4 0,-1 6 0,1-2 0,1-3 0,4 0 0</inkml:trace>
  <inkml:trace contextRef="#ctx0" brushRef="#br1">16763 8032 8083,'0'-9'-3,"0"-1"3,0 1 0,0-5 0,0-1 0,0 6 0,0-1 0,0 1 0,0-5 0,0 4 0,0 1 0,0 6 0,-6-4 0,3 7-14,-7 0 1,7 7 111,-2 2 1,-1 1-3,1 4 0,1-3-36,4 8 0,0-3 22,0-2 0,0 0-78,0 0 0,0 0 82,0 1 1,6-6-226,3 1 1,-1-7-11,2 2 176,-1-4 0,4-7-546,-4-4 0,2-4 220,-6-5 0,5 2-9,-6-7 1,6 2 103,-5-2 1,4-3 212,-4 4 1,-1-3-10,-4 3 0,5-4 6,0 3 1,1-1-17,-1 1 1,-3-1 168,2 6 0,-2 0-16,-2 5 1,0 4-24,0 1 372,0 6-92,0-4-361,0 7 831,0 0-764,-6 0 172,4 0-175,-4 0-15,6 0 11,-7 0-5,6 7-165,-6 1 0,7 6 123,0 0 0,0 0-17,0 1 0,-4 5-7,-1 4 1,0-1 81,5 6 1,-1-2-73,-4 11 0,3 0-407,-2 4 0,2 1 21,2-1 0,6-7 348,4-6 0,2-1 0,3-6 0</inkml:trace>
  <inkml:trace contextRef="#ctx0" brushRef="#br1">14204 9411 8030,'-14'0'-310,"0"0"-40,-1 0 0,1 0 12,0 0 579,6 0 128,-5 7 1,13 0-48,0 8 1,2-1-183,7 0 1,1-1-128,4-4 1,0 2 110,1-6 0,-1 5-197,0-6 0,0 1 71,0-5 1,-4-2-111,-1-2 0,-5-4-36,0-6 1,3-1-29,-3 1 0,1 0 7,-5 0 1,0 4 88,0 1-8,0-1-18,-6 2 15,-2 2 45,0 6 0,-3 2-130,6 2 0,0 0-188,5 5-65,7-6 429,1 3 0,6 1 0,0 1 0</inkml:trace>
  <inkml:trace contextRef="#ctx0" brushRef="#br1">14332 9099 6479,'-8'1'633,"3"4"-525,-3 3 0,7 6 20,-4 0 0,3 7 8,2 2 0,0 1 118,0 5 0,0-7-100,0 11 0,0-6-107,0 6 1,0-8 100,0-1 0,5-5-269,0 4 0,1-10 36,-1 1-208,-3-3 1,9-1 76,-7-1 1,3-6-43,-3 2 1,0-3-131,5-2 1,-4 0 126,4 0 1,-4-5 260,5 0 0,-1-6 0,5 3 0</inkml:trace>
  <inkml:trace contextRef="#ctx0" brushRef="#br1">14474 9411 7146,'0'-8'-488,"0"2"612,0 6 118,0 0-63,-6 0-108,4 0 0,-6 5-1,4 0 1,2 1 19,-3-1 0,-1-2-43,1 6 1,0-4 1,5 4 0,-4 1 9,-1 4 0,0 0-29,5 1 0,0-6-152,0 1 11,0-7 1,2 3 78,3-6 1,-2-2-91,6-2 1,-1-6 63,2-9 0,2-3-79,-2-6 0,-2-1 88,1 1 1,-4-5-136,4-1 0,-6 0 34,2 1 0,1 3 45,-1-4 0,0 6 130,-5 4 1,0-1-62,0 6 0,0 0 241,0 5 1,0 4 55,0 1-117,0 6 1,0-2 61,0 10 0,-2 4 81,-2 10 0,2 3-183,-3 7 0,4-1 16,1 1 0,0 4-297,0 0 0,6 0 90,4-4 0,4-3-270,5-2 358,3 3 0,6-11 0,1 4 0</inkml:trace>
  <inkml:trace contextRef="#ctx0" brushRef="#br1">15085 9269 8007,'-14'0'0,"0"0"0,1 2-53,4 2 0,-2 4 111,6 7 0,-4 0 30,4 4 1,0-1 46,5 5 1,0-1-110,0 2 1,0 1 17,0-6 1,0 0 98,0-4 0,2-3-205,2-2 0,0 1 34,5-7 0,-4 1-94,4-5 1,-4-1 44,5-4 1,-6-3-94,6-6 0,-5 0 77,4-1 0,-4-4-111,4 0 1,-6 0 51,2 5 0,1 0 86,-1 0 0,0 4-341,-5 1 139,0 6 51,0-4 1,-2 7 216,-2 0 0,2 7 0,-11-6 0,5 6 0</inkml:trace>
  <inkml:trace contextRef="#ctx0" brushRef="#br1">15128 9070 8007,'0'14'0,"0"1"-106,0-1 1,0 2 133,0 2 0,0 5-2,0 5 1,0-1 97,0-3 0,0 2 7,0-2 0,0-2-110,0 2 0,2-7 115,2 2 0,-2 2-191,3-2 0,1 1 106,-1-1 0,1-3-198,-1 3 1,-2-5-119,7-4 0,-1 1-155,5-7 1,0 1 60,1-5 359,-1 0 0,0-6 0,0-2 0</inkml:trace>
  <inkml:trace contextRef="#ctx0" brushRef="#br1">15356 9354 8007,'-7'-7'-1417,"4"0"1542,-6 7 0,4 0 146,-5 0-189,7 0 0,-8 2 16,6 3 0,-1-2-16,1 6 1,4-4 18,-4 4 1,4-4-7,1 5 1,-5-6 53,0 6 1,0-5 4,5 4 1,0-4-122,0 4 168,7 1-293,1-2 1,6-2 24,0-6-18,0 0 1,0-6-17,1-4 0,-6-4-94,1-5 1,-7 3-35,1-3 1,-2-3 103,-2-2 1,0 4-34,0 1 1,0 3-11,0 2 146,0 0 1,-6 1-58,-4 4 1,2 2 85,-1 7-25,-1 0 0,1 0 204,-1 0-42,7 7-89,-3-6-19,6 5 0,2-6-28,2 0-1,-2-6 0,9-2-1,-6-6 1,1 5 13,-1-1-47,-4 1 1,6-1-46,-7 1 64,0 5 3,0-8 1,0 9 58,0-7-63,0 7 29,0-10 1,0 6-19,0-8 0,0 1 46,0 0 1,0 0 6,0-1 5,0 1 1,0 0 0,0 5-20,0-1 0,0 7-15,0-3 0,0 7 18,0 4-19,0-4 0,-2 7 131,-3-3-99,4-3 1,-7 9 63,3-7 13,3 1-55,-4-5-19,6 7 1,0-4 50,0 6-51,0-6 1,0 10-11,0-4 1,0 4 44,0 1 0,0 5-13,0 0 1,0 6 4,0-1 1,0 8-90,0 1 0,0 2-12,0-2 0,2-8-116,2 4 1,0-6 106,5 1 1,5-5-426,5-10 1,7-2 41,-3-7 406,4-7 0,2-7 0,-1-8 0</inkml:trace>
  <inkml:trace contextRef="#ctx0" brushRef="#br1">15739 9298 8043,'-7'-7'-614,"-6"6"953,11-6 0,-6 9-206,4 3 1,2 3-11,-3 6 1,4 0-15,1 0 1,0 5-101,0 0 1,1 5 126,4-5 1,-2 0-327,7-5 169,-1-6 0,5-2-189,1-6 1,-6-1 0,1-4 1,-6-8 146,6-6 1,-7-6-105,2 1 0,-4-3 56,-1-1 1,0 4 45,0 1 0,0 5-10,0-1 0,0 8 222,0 2-243,0 6-39,-6-4 1,0 14 29,-4 2 0,4 4-9,6 1 0,0 0-146,0 0 259,0 1 0,0-1 0,0 0 0</inkml:trace>
  <inkml:trace contextRef="#ctx0" brushRef="#br1">15867 9013 6847,'0'14'323,"0"1"0,0 5-38,0 4 0,-4 4-135,-1 5 1,0 2 89,5 3 1,0 2-72,0-7 1,0-2-147,0-7 0,5-3-122,0-7 1,6-5-223,-2 1 1,4-7-293,1 2 1,0-8 264,1-2 1,-6-6 347,0 1 0,1-2 0,4-3 0</inkml:trace>
  <inkml:trace contextRef="#ctx0" brushRef="#br1">16081 9283 8043,'0'-14'0,"0"0"0,0 0-742,0 6 713,-7-5 0,-1 12 219,-6-4 1,5 11-17,-1 8 1,6 2-27,-6 8 1,5 0-61,-4 4 0,6-4 55,-2-1 1,3-5-118,2 1 0,0-8 81,0-2 0,5-4-230,0 4 0,6-5-11,-2 0 0,-1-8-30,2-6 1,-5-7-68,4-2 1,-4-6 87,4 1 1,-4 2-12,4-2 0,-4-1 77,5-8 1,-7 3-10,2-4 1,-2 4-7,1 2 0,-2 4 132,3 1 0,-4 5-12,-1-1 1,0 3 77,0 2 1,0 5 222,0-1 1,-1 7 130,-4-2-254,3 4 0,-5 2-111,2 4 1,3 3 107,-2 6 1,2 2-53,2 3 0,0-2-138,0 7 0,2 4 76,2 6 1,4 4 44,6-5 1,1 0-135,-1-5 0,6 1 0,2-1 0</inkml:trace>
  <inkml:trace contextRef="#ctx0" brushRef="#br1">16578 9127 7987,'-1'-10'-221,"-4"1"279,-3 6 0,-1-3-284,-1 6 192,7 0-43,-10 0 0,10 0 68,-6 0 1,6 6 106,-2 3 0,-2 4 105,3 1 0,-1 0-103,5 1 0,0 0 127,0 4 0,0-3-148,0 3 1,2 2-25,2-2 1,-1-2 65,7-8 1,-5 2-285,4-6 135,1 0 1,4-7 33,0-2 0,-4-4-147,-1-6 0,-6-2 91,2-3 0,1 3-191,-1-3 1,0-1 47,-5 1 0,0 4-658,0 6 275,0-1 576,0 2 0,0 2 0,0 6 0</inkml:trace>
  <inkml:trace contextRef="#ctx0" brushRef="#br1">16735 9198 7714,'0'-14'-514,"0"0"0,0 4 352,0 1 166,0 5-203,0-2 216,0 6-271,0 0 226,0-6-43,0 4 71,0-10 0,0 4 0,0-6 0</inkml:trace>
  <inkml:trace contextRef="#ctx0" brushRef="#br1">16735 8985 7987,'-10'5'-926,"1"-1"1198,6 7 1,-8 2-91,6 6 0,0 1-38,5-1 0,0 0 3,0 10 0,0-7-17,0 11 0,0-8-116,0 4 1,5-2-102,0-8 0,6 0-183,-2-5 0,4-6 56,1-4 0,0-2-168,0-2 1,-4-6 109,-1-4 0,-1-4 56,2-5 0,1-2 216,-6-2 0,4-2 0,-4 6 0,-1 0 0,-4 4 0,0 1-2,0 0 120,0 6 73,0-5 461,-6 12-49,5-5-135,-12 12-358,11 2 0,-4 6 55,6 0 1,0-4-223,0-1 0,0 1 96,0 4 0,0-5-94,0 1 1,0-1 37,0 5 49,0 1-53,6-1 0,-2-6 77,5-3-154,-6-4 0,8-7 79,-6-4 1,0-4-114,-5-5 0,4-3 74,1-6 1,0 1-110,-5 3 0,0-3 46,0 3 0,0 2 30,0-1 1,0 5 121,0-1 1,0 8-164,0 2 466,0 6-229,0-4 0,-5 18 81,0 4 0,-1 8-27,1 1 1,4 8-225,-4 1 1,3 5 138,2-5 0,0 0-74,0-5 0,0 1 0,0-1 0</inkml:trace>
  <inkml:trace contextRef="#ctx0" brushRef="#br1">14303 9895 8066,'-6'8'1,"5"4"1,1-6-1,11 6 112,6-3 1,7-6-333,9 2 0,3-4 168,7-1 0,6-6 51,3-3 0,10-4 0,2-1 0</inkml:trace>
  <inkml:trace contextRef="#ctx0" brushRef="#br1">15711 9809 8066,'19'0'-206,"0"0"0,6-6-360,-1-3 0,8-6 711,1-4 0,13 8-36,1-3 0,2 5-553,3-1 1,0 4 443,5 6 0,-6 0 0,-4 0 0,-9 0 0,-5 0 0,-1 6 0,1 4 0,-3-2 0,3 1 0,2-6 0,-2 2 0,5-4-173,-5-1 1,0 0 172,-4 0 0,-1-6 0,1-8 0,-1-8 0</inkml:trace>
  <inkml:trace contextRef="#ctx0" brushRef="#br3">15455 7833 8234,'-14'-6'-192,"0"4"213,-1-2 0,6-3 68,0 3 1,4-3 98,-5 2-1,7 4 1,-8-12-117,6 4 255,1 2-272,-3-5 0,4 10 115,-6-2 0,4-3-160,-5 2 0,6 1 105,-6 4-56,1 0 1,-5 0 44,-1 0 1,1 0-10,0 0 1,0 4-13,-1 1 0,6 0 92,-1-5-91,1 0 1,-5 0 111,0 0-179,-1 0 1,1 0 124,0 0-64,0 0 1,-1 0-43,1 0 0,2 2-12,2 2 0,-3-1-54,4 7 1,-2-5 78,1 4 0,-2-1 6,2 1 0,2 4-7,-1-3 1,1-2 76,-1 1 1,-4-1-56,3 1 0,3 4 11,-3-4 0,5 3 14,-4-3 0,4 4-27,-4-4 0,4 4 21,-5 1 0,6 0-13,-6 0 1,6 1 2,-6-1 1,5 0 1,-4 0 1,6 0-2,-2 1 1,-1-1-12,1 0 0,0-4 10,5-1 0,-5-4 154,1 4-82,-1 1 149,5 4-129,0 0-85,0 0 1,5 1 14,-1-1 1,3-5-20,-3 1 8,-2-1 1,9 6 18,-6-1 0,1-5-23,-1 1 1,-2-2-17,7 1 1,-6-1-45,6-3 1,-6-4 26,6 4 1,-5-2-48,4 2 0,1-3-51,4 2 92,0-2 1,0-2 42,1 0 1,-1-5 9,0 0 1,0 1-139,0 4 0,-4 0 113,-1 0 1,1 0-160,4 0 0,-4 0 135,-1 0 0,-4 0-91,4 0 0,-4 0 62,4 0 0,-4 0-127,5 0 1,-6 0 160,6 0 0,-5 0 0,4 0 0,-4-2 99,4-3 1,-4 4-99,5-4 1,-6-1-23,6 1 1,-6-5 10,6 6 1,-5-6-28,4 5 46,1-6 0,2 8-121,-2-6 0,1 4 130,-6-4-237,6 5 163,-3-8 0,4 4-11,-2-6 1,-2 4-62,-4 1 1,-2-1 66,3-4 0,1-5 5,-1 0 1,1 0-9,-1 5 1,-4-5 15,4 0 1,-3 0-14,-2 5 0,0 4 8,0 1 0,0-1-126,0-4 118,0 0 0,0 0-111,0 0 102,0-1 1,-2 1-155,-3 0 1,-3-5 129,-6 0 0,0-2-313,0 2 1,0-3-32,-1-6 0,1 6-37,0 3 0,0 3 5,-1 2 0,1 6-920,0 3-52,0 4 1387,0 7 0,-1 2 0,1 6 0</inkml:trace>
  <inkml:trace contextRef="#ctx0" brushRef="#br3">15043 7734 7404,'0'8'-679,"6"-2"0,0-8 679,4-2 0,-2 2 0,-3-3-146,-4-3 1,5 5 305,-6-6 262,0 6-105,0-4 318,0 1 2,0 4-452,0-10 0,0 9-15,0-7 0,-1 5-21,-4-4 0,4 4-42,-4-4 1,3-1 6,2-4 0,-4 5-28,-1-1 1,0 1 136,5-6-106,-6 1 0,-1 0-36,-2 0 1,-2-1 36,6 1 1,-4 0-70,4 0 0,-6 0 60,1-1 0,2 1-91,-1 0 1,4 0 94,-4 0-75,-1-1 0,-4 1-47,0 0 1,4 1 162,1 4-70,-1-4 1,-4 7 59,0-4-94,0-2 0,0 5 15,-1-2 1,1-2-94,0 6 0,1-1 71,4 1 0,-4 3-6,4-2 1,-4-3 189,-1 3-172,0-1 0,-1 3-17,1-2 0,0 2 14,0-3 1,4 4-50,1 1 1,-1 0 46,-4 0 1,5-5-115,-1 0 0,5 1 49,-4 4-28,-1 0 60,-4 0 1,5 0-8,-1 0 18,1 0 1,-1 0-22,1 0 0,4 0 232,-4 0-189,5 0 105,-8 0 1,9 0-108,-7 0 0,5 0 7,-4 0 1,4 0-54,-4 0 0,4 1 46,-5 4 1,3-2 6,-3 6 0,-3 1-6,4 4 1,-2 0-43,1 1 1,-2-1 22,2 0 0,-1 5-33,2 0 0,-4 1 38,4-1 0,1-3 1,-2 3 1,6 2-8,-6-2 0,5 1 1,-4-1 0,4-1-130,-4 5 1,6-5 119,-2 1 0,-2 1-361,3-1 1,-3-2-142,3-7-813,2 3-83,-4-6-512,6 1 557,0-1 1333,0-7 0,-7-7 0,0-1 0</inkml:trace>
  <inkml:trace contextRef="#ctx0" brushRef="#br3">14062 7421 8854,'0'21'557,"0"-4"84,0 7 0,1 1-93,4 8 0,-3-3-102,2 3 0,-2 2 93,-2-2 0,0 0-220,0-4 0,6-2-75,4-4 0,4-4 30,5-9 1,11-6-3362,13-8 3087,6-4 0,14-25 0,2-5 0</inkml:trace>
  <inkml:trace contextRef="#ctx0" brushRef="#br3">15100 7563 6723,'-8'0'706,"-5"0"0,12-1-551,-4-4 1,-1 2-46,1-7 0,0 1-30,5-6 1,0 1-144,0 0 0,0 0 41,0 0 0,0-1 124,0 1 0,0 0-54,0 0 1,0 4 9,0 1 1,-2-1 6,-2-4 1,1 5-11,-7-1 1,1 5 14,-6-4 1,1 4-76,0-4 1,-5 4 74,0-5 0,-5 1 1,5-5 0,-4 0-11,4-1 0,-5 1 109,5 0 1,-1-2-73,1-3 0,1 3 47,-6-3 0,2-1-9,-1 1 0,1-5 14,3 5 1,1-4-164,-5 4 1,4-2 74,-5 2 1,5 2-138,-5-7 0,1 7 97,-6-2 0,-1 3-132,-3 2 1,-2 0 85,-3-1 0,-3 1-22,3 0 1,-3 1 91,-1 4 1,0-2 26,5 6 0,-3-5-66,7 6 1,-5-1 5,5 5 1,-7 0-150,2 0 0,-7 0 89,-3 0 1,-6 5-53,2-1 1,-6 6 86,1-5 0,-1 1-66,10-1 0,6-2 24,4 6 0,0-4 91,-5 5 0,0-6 60,1 6 1,-1-2-76,0 1 1,-1 2 47,-3-6 1,-2 1-58,-3-1 0,3-2-133,6 7 1,-1-6 136,-4 6 1,3-5-313,-8 4 0,-2-4 127,-11 4 0,-1-1-117,-8 2 0,0 2 345,9-2 1,-7-2-83,12 1 1,-2 1 170,-4 4 1,1 0-55,-5 0 1,4-4 70,1-1 0,8-1-186,1 2 0,5 2 49,4-2 1,4 1-16,-3-2 0,-4 4-99,-1-4 1,-3 4 83,-2 1 1,0-4 37,0-1 0,8-4 33,6 4 1,2-4-67,8 5 0,0-6 157,5 6 0,-1-2-81,1 1 1,-1 4 99,1-4 1,4 4 115,0 1 1,7-3-247,-2 4 0,8-4-22,2 8 0,5 3 28,0 1 1,2 4-76,2 2 0,-5 4 49,1 0 0,-3 5-167,3-5 1,0 2 81,-5-2 0,1-5-153,-1 1 1,-3-2 3,8-8 1,-6 0-473,6-5-188,-1-6 224,5-2-119,6-19 1,4-4 759,9-16 0,-4-3 0,6-7 0</inkml:trace>
  <inkml:trace contextRef="#ctx0" brushRef="#br3">10777 7208 8163,'-6'8'0,"-2"0"-132,-6-4 0,0-1 295,0 7 0,-1-1 399,1 6 0,-5 7-336,0 6 0,-11 7-35,2 8 1,-4 4 95,4 0 1,1 1-76,3-6 0,1 4 120,8-3 0,0 1-59,10-11 0,0 0-202,5-4 0,3-7 22,7-3 0,5-5-98,14-4 1,10-6-622,4-8 1,14-11 372,0-8 0,8-9-61,-4-1 0,-27 11 1,0-2-1,31-20 0</inkml:trace>
  <inkml:trace contextRef="#ctx0" brushRef="#br3">17815 7847 8364,'-20'-1'0,"6"-4"-54,6 4 1,9-12-81,4 3 0,4 3 850,10-3 1,5-4-366,9-5 1,4-11-280,5 1 1,6-10-105,-1-4 1,7-7-63,-28 19 0,0 0 1,1 0-1,1 1-36,1-1 0,-1 0 0,0 0 0,1 0-19,28-21 1,-2 5-516,-3 4 1,-9 8 273,-10 12 0,-9-1-644,-5 10 1034,-10-4 0,4 11 0,-5-8 0</inkml:trace>
  <inkml:trace contextRef="#ctx0" brushRef="#br3">18441 7094 8343,'-13'-2'0,"4"-2"0,2-4-406,7-6 0,8-1 350,7 1 0,0 0 563,9 0 1,0 4-445,4 1 0,5-1 64,1-4 0,-1 1-210,-5 4 1,1-2 106,-1 6 1,-6 0-85,-3 5 1,-5 7 77,-4 2 1,-4 5-50,-6 5 0,-2 8 62,-2 6 0,-10 7-5,-10-2 1,-5 3 8,-4 2 1,-3-1-107,-7 1 0,1 1-376,-1 3 1,-4-2-1054,-1 2 1500,7-3 0,-3-3 0,6-3 0,3-5 0,4-3 0,2-1 0</inkml:trace>
  <inkml:trace contextRef="#ctx0" brushRef="#br3">17773 8004 8343,'0'8'-252,"1"3"252,4-6 0,9 6 747,10-2 1,4 8-218,5 2 1,5 5-49,10-5 0,-2 6-160,6-1 1,-5 4-224,5 6 1,0-4-107,5 3 0,5-3 64,-1-2 1,6-6-494,-6-3 1,-1-3 292,-7-2 1,-9-4-526,-6-1 0,-13-6 11,-1 2-1133,-7 3 674,-9-6 1116,-2 4 0,-18-6 0,-4 0 0</inkml:trace>
  <inkml:trace contextRef="#ctx0" brushRef="#br3">18555 8317 8238,'14'0'-216,"0"0"0,7 0-297,2 0 0,-1 4 928,2 1 1,-5 6-53,5-1 1,-5 1-7,4-2 1,-4 4-105,5-4 1,-7-1 89,2 2 1,2-6 228,-2 6-89,0-1 0,-7 6-35,-2-1-228,-4 0 1,-7 0-187,-4 0 1,-5 2 84,-8 3 1,-6 3-437,-9 7 1,-5 4 214,-10 0 0,-4 7-411,-9-3 1,26-16 0,-2 0 390,-3 0 0,0 0 1,-31 16 121,4-4 0,7-3 0,4-2 0</inkml:trace>
  <inkml:trace contextRef="#ctx0" brushRef="#br3">18924 6255 8116,'7'-8'-209,"-4"2"206,6 6 0,-4 2 1,3 2 769,-2 6 1,-1 4-577,-5 5 0,0-2-73,0 7 0,0-5-538,0 5 1,0-7 209,0 2 1,0-3-288,0-2 1,-5 0 175,0 0 1,-6-1-28,2-3 0,-4 2 249,-1-2 1,0-2-200,0 1 359,-1-6-256,1 10 1150,6-12-721,2 6 1,6-9 175,0-3 1,11 2-123,3-6 0,10-1-98,0-4 0,2 5-206,3-1 0,-1 1 81,1-6 1,-6 6-98,1 0 1,-11 5 177,1 0-323,-3 2 0,-3 4 47,-3 2 1,-12 4 21,-7 6 0,-3 2 87,-12 3 0,4-1-6,-8 5 0,3-1 38,1 2 0,7 1-35,3-6 0,5 0 390,5-4-209,2-8-110,7 6 1,8-13-9,6 0 0,7-2-73,7-7 0,1 0 11,-1-6 0,6 1-123,-1 0 1,-5 4 94,-4 1 1,-7 6 22,2-2-36,-9 3 0,-4 4 24,-6 3 0,-8 4 40,-6 10 1,-8-1-44,-11 5 1,-2 3 149,-3 7 0,-2-2-70,7 7 1,2-6 114,7 1 1,-1-8-80,6-1 1,6-11 97,8 1-111,4-9 0,2 1 0,4-6 1,9-6-164,10-4 0,8-3 100,1-1 1,6-5-350,-1 0 1,2-4 76,-2 4 0,-4 1-65,-5 9 1,-7-2 339,-3 6 0,-3-6 0,-2 3 0</inkml:trace>
  <inkml:trace contextRef="#ctx0" brushRef="#br3">18981 6781 8116,'8'7'0,"3"7"-45,-6 9 0,4 4 118,-4 2 1,5 1 651,-6 3 0,1 2-316,-5 3 1,2 1-176,2-6 0,-2 0-347,3-4 0,1-5 121,-1-1 1,1-5-875,-1 1 496,-4-4-453,6-7 578,-7-1 0,-5-14-203,0-2 1,-6-9 28,2-1 1,-4-4 418,-1 4 0,0 0 0,-7-2 0,-1-1 0</inkml:trace>
  <inkml:trace contextRef="#ctx0" brushRef="#br3">18882 7023 8116,'-7'14'0,"6"0"0,-4 1 0,-1-1-278,1 0 0,-1 5 422,1 0 0,3-5-368,-2-4 228,2-7 1,4 3-173,2-6 0,3-2 126,2-2 1,4-6-122,-4-9 1,9 4 108,1-4 0,1 1-186,-1-1 0,-2 8 200,7-3 0,-2 9 17,2 0 0,-2 4 106,-3 1 1,-3 6-88,3 4 1,-3 2 3,-2 3 0,6-1 0,2 0 0</inkml:trace>
  <inkml:trace contextRef="#ctx0" brushRef="#br3">19436 6284 8086,'-14'0'200,"0"0"1,1 1 666,4 4-643,-4 3 0,0 12 267,-6 4 0,-6 3-143,1 1 1,-1 1-600,1-1 0,-1 4-13,6-4 0,2-2-183,7-12 0,4 0 112,6 0 0,6-6-133,4-3 0,2-4 133,3-1 1,4 0 30,0 0 1,4 0 198,-4 0 0,0 0-280,-5 0 701,1 0 1,-8 8-219,-2 7 0,-3 0 611,-2 9 0,-2 0-143,-3 4 0,2-1 72,-6-3 0,1 3-191,-2-4 0,-1 4-105,7 2 0,-3-7-592,3-3 0,2-4 139,-3 0-1239,4-1 1037,1-6 0,6-8-304,3-10 0,4-10 204,1-9 0,1 1 25,-1-5 1,0 3 316,0 1 1,0 2-115,1 4 0,-1 1 491,0 3 0,-4 8-184,-1-4 1,-1 9 1257,1-3-795,4 5 1,-10 4 127,7 10 1,-7 9-410,2 5 0,-4 4-100,-1 5 1,-5 5-362,1 9 1,-6-2 213,5 2 1,-1-3-2069,1-1 2011,4 6 0,-12-5 0,5 5 0</inkml:trace>
  <inkml:trace contextRef="#ctx0" brushRef="#br3">19024 8018 8088,'-14'11'567,"-1"3"1,7-1 0,2 11 42,0 1 0,4 3-120,-3 6 1,4-1-83,1 9 0,1-2-409,4 7 1,2 4 117,2 1 0,4 2-631,-4-2 0,4 1 300,1-5 1,5-2-904,0-8 1,0-5 599,-5-10 0,-1-7-946,-4-6 1463,4-7 0,-5-3 0,6-8 0</inkml:trace>
  <inkml:trace contextRef="#ctx0" brushRef="#br3">19294 8032 8018,'9'0'318,"1"0"0,-7 13 472,2 6 1,-4 8-253,-1 6 0,0 3-270,0 7 0,-4 0-40,-1-1 1,0-4-140,5 0 1,0-5-164,0 5 1,0-6-480,0 1 1,5-9-664,0-6 1,4-6 662,-4-3 1,1-7-149,-1-2 1,-4-13 700,4-11 0,-3-9 0,-2-3 0</inkml:trace>
  <inkml:trace contextRef="#ctx0" brushRef="#br3">19365 8189 8018,'0'-35'0,"5"5"55,-1-3 0,3 0 163,-2 4 0,2 4 355,8 11 1,-6 1-124,1 4 0,-1 2-56,5 7 0,5 8-116,0 6 1,0 7 74,-5 7 1,1 5-201,-1 1 1,-2 5 74,-2-1 1,3 3-275,-4 2 1,2-5 115,-1 0 0,1-2-698,-7 2 1,1 1 359,-5-6 1,0 2-436,0-2 1,-1-3 47,-4 4 655,-3-4 0,-13-2 0,-1 0 0</inkml:trace>
  <inkml:trace contextRef="#ctx0" brushRef="#br3">19550 8331 8018,'14'-13'-166,"0"4"84,-6 2 331,-2 7 1,-12 8-68,-3 7 1,-9 0-288,-1 9 1,-4 0 98,4 4 1,-7 7 41,3 3 1,1-2 261,-2 2 0,7-6-94,-2 1 1,8-5 109,1-4 0,7-4-54,-2-5 0,5-3 139,5-2 1,4-4-29,10-6 1,3-1-536,7-4 0,6-3 171,3-6-7,3-1 0,8-5 0,1-2 0</inkml:trace>
  <inkml:trace contextRef="#ctx0" brushRef="#br0">19848 7037 7821,'-1'-8'363,"-4"3"865,4 4-136,-6 1-404,7 0-1276,0 0 552,0 6 0,2 1-1812,3 2 1848,-4 4 0,12-5 0,-5 6 0</inkml:trace>
  <inkml:trace contextRef="#ctx0" brushRef="#br0">19919 7307 7821,'0'8'1823,"0"-2"-2397,0-6 574,0 0 0,0-6 0,0-2 0</inkml:trace>
  <inkml:trace contextRef="#ctx0" brushRef="#br0">19948 8402 7808,'-13'9'1943,"4"1"-1262,2-7-1250,7 3 569,0 1 0,7 1 0,1 6 0</inkml:trace>
  <inkml:trace contextRef="#ctx0" brushRef="#br0">20005 8260 7903,'-8'0'1250,"-5"0"-1245,12 0 0,-4 0 214,10 0-1112,3 0 893,6 0 0,6-7 0,2 0 0</inkml:trace>
  <inkml:trace contextRef="#ctx0" brushRef="#br0">19962 8772 7893,'-8'0'82,"2"0"0,6 0 1</inkml:trace>
  <inkml:trace contextRef="#ctx0" brushRef="#br0">9341 3554 8500,'-12'-27'0,"2"4"0,4 0 0,6 4 216,0 4 192,-6-6 1,-2 9-450,-6 2 1,-5 4 133,0 6 0,-7 1 11,3 4 1,-3 8 49,3 6 0,-7 6-19,6-1 0,-9 9 27,9 5 1,-11 3-157,7 1 1,-8 3 45,2 2 1,-5 5-298,1 10 0,3-7 344,2 7 1,9-9-9,5 4 0,5-6-201,5-9 0,2 1 87,7 0 0,7-1 157,2 1 0,10-4-31,5 4 0,3-8 12,1 8 1,1-4-91,-1 4 1,-4-5 20,-1 0 1,-4-1-23,5 6 1,-6 0 47,0-1 1,-6 7-86,-3 3 0,-6 5 58,2 5 0,-4-4-137,-1 4 1,-1-4 193,-4-1 0,-3-6 8,-6-4 1,-5 2-8,0-1 1,-11 1 104,2-2 0,-10-1-130,0 6 1,2-11 34,-2 2 0,1-10-206,-1 0 0,-1-3 122,6-2 1,1-6-15,8-3 1,-1-4-37,6-6 1,5 2-242,4-6 33,7 0-19,-3-5 43,6 6 1,0-3 148,0 7 0,6-6 87,4 6 1,4 1-114,5 8 1,-2 3 197,7 6 1,-2 7-67,2 3 1,3 14 78,-4 5 0,3 14-365,-3 0 0,3 5 296,-7 0 0,0 0-194,-12-34 0,0 1 1,-1 1-1,0 0 190,-1 6 0,0 0 0,1 1 1,-1 1 53,-3-3 1,1 1-1,1 8 1,1 1-52,-2 0 1,-1 1 0,1 1 0,-1 2-420,-2 4 1,0-1 0,0-3-1,0-1 333,-1-1 1,2 1 0,1-1 0,0 0 25,1 0 0,-1 1 0,1-4 0,0-1 9,0-2 0,-1-1 1,2 0-1,0 0-5,3 0 0,0 1 1,0-3-1,1 0-163,-1-5 1,0 1 0,-2-1 0,-1 0 152,1-4 1,0 0-1,-1 1 1,1 0 128,2-4 1,0 1 0,-2 2 0,0 1-71,0-2 0,-1 1 1,-1-1-1,-1 0 179,8 33 0,-7-2-65,1 3 0,-2-2-233,-2 2 1,5-10 28,0 1 1,6-7-350,-2-4 0,4 0 387,1-4 0,-1-5 0,-1-9 0,2-5 0,7-3 0,4-1 0</inkml:trace>
  <inkml:trace contextRef="#ctx0" brushRef="#br0">2830 7208 8062,'-14'0'10,"4"0"-10,1 0 649,5 0 0,-2 6-184,6 4 1,0 4-197,0 5 0,0 3-69,0 6 0,2 2 44,2 3 1,0 2-82,5 3 0,-6 3 74,2-3 1,1 3-152,-1 2 1,1 1 72,-1 3 1,-3 1-103,2 9 1,-2-2-20,-2 11 1,0 5-448,0 5 0,0 2 314,0-3 0,5 0 115,-3-35 0,0 0 1,3 34 148,-5 2 0,5 3-127,-3-38 0,1-1 1,1 37-124,-4-1 1,2-2 73,3 2 0,-4-2 102,2-33 0,-1-1 0,1 34 7,2 2 1,-3-5 131,2-5 1,3-2-197,-3-8 1,1-3 52,-5-1 1,5-2 134,0 2 1,-1 4-50,-4-4 0,0-2-140,0 2 0,0-6 85,0 2 0,0-4-212,0-1 1,0-1-76,0 1 1,-4-5-101,-1 0 1,0-8-74,5-2 1,0-6 483,0-8 0,-2-6-1176,-2-3 1,2-7 394,-3-7 0,4-10 635,1-19 0,0 0 0,0-11 0</inkml:trace>
  <inkml:trace contextRef="#ctx0" brushRef="#br0">3000 7080 8161,'-8'-7'-426,"-4"6"1164,10-12 1,-4 5 345,6-6-641,0 0 0,6 1-144,4 4 0,2 1 128,3 3 0,0 4-52,4-4 0,3 3-132,7 2 0,-1 5-11,1 0 0,6 1 25,2-1 1,5-4-121,0 4 0,1-3 47,-1-2 1,1 0-129,0 0 0,-1-2-3,1-3 0,1 4-140,4-4 0,-2 3-90,6 2 0,0 0 74,5 0 0,-2 0-17,-3 0 1,0 2 84,-9 3 1,1-4 48,-11 4 1,2-2 51,-2 2 1,-1-2 110,6 7 1,0-6 8,4 6 0,6-7 220,-1 2 1,5-4-26,-4-1 0,4 0-87,-5 0 0,5 0-221,-4 0 1,7-1 96,2-4 0,12 2-317,-29-2 0,1 0 1,0 1-1,0 0 144,-1 0 1,1-1 0,-1-1 0,0-1-113,31-2 1,-31 5 0,1 2 31,35-3 0,-36 3 1,2 1-25,0-2 1,1 1 0,-2 1 0,0 0-271,35-3 1,5 2 308,-10 2 1,0 0 186,0 0 0,3 0-109,-31 0 1,-1 0 0,-1-2 0,-1-1 101,1 1 0,-1 0 0,28-3 38,-2 5 1,0-5-73,1 0 1,4 1-138,4 4 1,-3-2-207,-1-3 1,-7 4 11,-7-4 0,-6 3 162,-4 2 0,-7-4 43,-2-1 0,-5 0-44,5 5 1,-7 0 70,3 0 1,-4 0 263,-2 0 0,-6 5-417,-3 0 0,-5 1 397,-4-1 0,1-2-285,-6 6 339,-1-5-209,-4 8 0,0-4 24,0 6 1,-1-4-113,-4-1 1,2 1 163,-7 4 0,2 0-103,-1 0 1,-4 1-102,4-1 1,-4 2-19,-1 3 0,0 1-104,0 4 1,4 3 27,1-4 0,-1 6 98,-4 4 0,6 2-174,3 3 1,-1 3 137,1-3 0,0 3 3,5 1 0,-1 6-15,-4-1 1,4 0-94,-4-4 0,2 4 107,-2 1 1,3 4-19,-2-5 0,-3 13 144,3 2 1,-3 0-288,2-1 1,4-2 420,-4-2 1,4-5-59,1 0 0,0-2 10,0 2 1,0 5-23,0 0 0,0-5-166,0 5 1,0-3 76,0 3 1,0 0-9,0-1 0,0 1-51,0 0 1,0-3 36,0 3 0,0-4-29,0 9 0,0-5 13,0-5 0,0 2-19,0-7 1,0 5 41,0-4 0,0 1 65,0-2 1,0-1 97,0 6 0,0 0-84,0 5 1,0-2 80,0-3 1,0 2-112,0-7 0,0 1-115,0-5 1,0-1 98,0 1 0,0 4-538,0 1 0,0-1-61,0-4 1,-2-5-278,-3-1 0,4-3 487,-4 4 0,3-8-218,2-2 0,-4-1-918,-1-8 1496,-6 0 0,3-5 0,-6 0 0</inkml:trace>
  <inkml:trace contextRef="#ctx0" brushRef="#br0">3128 10847 7953,'-14'-6'27,"0"-4"139,6 4 1,-3-7 35,6 4 1,-1 1 296,1-1-167,4-1 1,-6 1 111,7-1 309,0 7-550,7-10 1,0 12-1,8-4 1,-6 3-6,1 2 1,4 0-28,5 0 0,1 0 62,-1 0 0,3 0 16,7 0 1,-1 0 34,1 0 1,5 0-79,4 0 1,3 0 97,2 0 0,-5 0-189,0 0 1,-5 0-149,5 0 1,2 0 116,7 0 1,5 2-155,10 3 1,1-4-316,3 4 0,2-3 325,-6-2 1,-5 0-15,-5 0 0,5 0 73,4 0 1,6 0-76,-6 0 1,1 0 17,-5 0 1,-2 0 202,-3 0 1,-5 6-67,-9 3 1,-1-1 120,-4 2 1,-8-1-72,4 5 1,-4 1-45,3-1 1,2-5-36,4 1 0,-3-5 248,7 4 1,-6-6-266,1 2 1,2-2 211,-2 2 0,6-4 13,-1 4 0,2-5-100,-2-5 0,3 2 6,-3-6 1,4 4-98,6-4 0,4 4 81,9-5 0,-1 2-313,7-1 1,-3-4 284,3 4 1,-6-4-171,-8-1 1,3 5-75,1-1 0,2 1-102,7-6 1,-1 1 197,1 0 1,2 4 34,-6 1 0,-5 1 113,-5-1 1,-6-2-175,1 6 0,5-5 176,5 6 1,-2-6-38,2 5 1,-2 1-168,-7 4 1,2 0-51,-7 0 0,1 1-159,-11 4 0,-1-3 93,-8 2 0,1 3-164,-6-3 1,0 6-625,-5-5 859,-6 6 1,-2-8-1882,-6 6 1525,0-6 0,-1 2 483,-4-10 0,-9-9 0,-8-8 0</inkml:trace>
  <inkml:trace contextRef="#ctx0" brushRef="#br0">3086 8217 8125,'-8'-14'-106,"-3"4"-52,6 1 1,0 4 700,5-4-385,0-1 1,2-4 89,3 0 0,2 4-53,8 1 1,-1 6 74,0-2 0,7 2 17,2-2 0,11 3 135,3-2 0,5 2-224,0 2 0,6 0 9,-1 0 1,5-1-193,-5-4 1,7 2 56,-2-7 1,16 5-384,8-4 1,-33 4 0,1 0 318,1-1 1,0-2 0,-3 1-1,0 0-47,34-7 1,-2 6-9,2 3 0,-37 2 0,2 0 39,4 0 1,0 1 0,-4 0 0,0-1 96,2 3 0,0 0 0,31 2-289,-3 3 1,-5 3 387,-4 6 1,3-3-88,6 3 0,-2-3 142,-2 8 1,1-3-66,-7-2 0,1 0 154,-5 1 0,6-6-17,3 1 1,10-7-169,-36-1 1,1 0-1,38 0-158,1-2 0,-6 0 128,2 0 1,-1 0-70,0 0 0,6 0 9,-36 0 0,0 0 1,36 0-46,-1 0 1,-6-2 86,-3-2 0,2 2 124,3-3 0,-3-1-176,2 1 1,-3 1-97,-6 4 0,-6 0-176,-13 0 1,-2 4 112,-17 1 0,2 6 162,-11-1 1,0-3-37,-5 3 1,-4-5-1184,-1 4 611,-6-6 1,4 5-1353,-7-3 1910,-7-3 0,-1 4 0,-6-6 0</inkml:trace>
  <inkml:trace contextRef="#ctx0" brushRef="#br0">2986 9056 8091,'-8'-10'0,"4"1"274,-4 6 171,6-4 1,2 7-198,10 0 0,7 0-137,2 0 0,8 2-294,1 3 153,13 3 0,7 0-27,8-4 0,3 3 143,7-3 0,4 1 101,-4-5 0,0-6-94,6-4 0,7 2-236,-35 4 0,2-1 0,2 0 1,0 0 231,0-2 1,-1 0 0,-4 2 0,1 1-5,-2-1 0,1 0 0,0 3 0,1 0-37,1-3 1,0 0 0,3 3 0,0 1 37,0-2 1,-1 1 0,-4 1-1,-1 1-332,39 0 1,-7 1 320,-3 4 1,5-2 54,0 7 1,-35-7-1,0 1-74,-1 1 0,1 0 0,38 8 159,-39-8 0,0-1 0,36 4-124,-36-3 1,1-1 0,-1-2-1,2 0-40,2 0 0,2 0 0,0-1 0,1 0-171,3-1 1,-1 0 0,-4 0 0,-1 0 205,-1 0 1,-1 0-1,1 0 1,0 0-116,4 0 1,0 0 0,2-1-1,0 0 31,3-1 1,1 0-1,-4 1 1,-2 0-111,-6-1 0,-2-1 1,40 0-17,-3-2 1,-3 4-26,3-4 1,-7 3 25,-7 2 1,-7 0-198,-12 0 0,-12 2 228,-2 3 0,-16 3-893,-4 6 0,-7 2 985,-7 3 0,-3-4 0,-6 6 0</inkml:trace>
  <inkml:trace contextRef="#ctx0" brushRef="#br0">3015 9852 8100,'-8'0'9,"1"0"-9,7 0 0,0-6 0,7 3 0,2-7 0,4 7 0,1-2 0,7-1 0,2 1 0,6 0 0,4 5 0,5 0 0,9 0 745,-3 0-474,12 0 0,-10 0-3,6 0 1,-2-4-165,2-1 1,5 0-30,0 5 1,13 0-1594,10 0 1632,-38 1 1,0-2-29,37-5 0,0 4 114,-3-3-151,-4 4 1,-27 1-1,0 0-146,0 0 1,0 0 0,2 0-1,0 0 121,-2 0 0,0 0 0,0 2 0,0 1 54,-5-1 0,0 0 1,3 1-1,0-1-23,1-2 1,2 0 0,2 0 0,0 0 98,2 0 0,0 0 0,2 0 1,0 0-220,-7 0 1,0 0 0,7 0 0,0 0 149,-5 0 1,1 0-1,6-2 1,1-1-52,-3 1 1,0 0 0,3-3 0,-1 0-73,-9 3 1,0-1-1,5 0 1,0 0 65,-5 0 1,0 1 0,2 2 0,1-1-76,-1-2 0,0 1 0,1 1 0,-1 0-5,-4 1 1,-1 0-1,2 0 1,-2 0-30,29 0 0,5 0 96,-5 0 0,-2 0-16,2 0 1,-7 0-358,-12 0 0,-3-4 491,-7-1 0,-10-4-1132,-4 4 0,-9-6 999,0 1 0,-9 4 0,-4 0 0</inkml:trace>
  <inkml:trace contextRef="#ctx0" brushRef="#br0">4323 7222 8117,'0'-14'-199,"0"6"344,0 2 0,0 7-10,0 4 1,0 11 110,0 12 1,0 8-101,0 12 0,-5 2 125,0 7 0,0 6-44,5 4 1,-4-4-86,-1-1 0,0 1 38,5-2 0,-5 2 10,1-1 1,-1 3 86,5 6 1,0 0-60,0 0 0,0 5-361,0 0 0,-2-35 0,-1 1 242,1 1 0,-1 0 0,0-1 1,0 1-5,1 2 0,-1 0 0,3-1 0,-1-1-39,-1 0 0,-1-1 0,0 1 0,0 0-59,0-1 0,1 1 0,-1-1 0,1 0-196,2 38 0,0-39 1,0 0 269,0 35 0,0-10-131,0-4 0,0-7 138,0 7 1,5-2 41,0 2 1,0-4 31,-5 4 1,0-1 7,0-4 0,0 8-99,0-8 0,0 4 19,0 1 1,0-2-98,0 6 0,-5-3 65,0-1 1,0-2-197,5-13 0,0 1 161,0-5 0,-4-7-80,-1-3 0,0-5 429,5-4 0,0-3-647,0-7 1,0-5 140,0 1-679,0-7-1198,0 3 756,0-6 11,0 0 1254,0-6 0,0-8 0,0-8 0</inkml:trace>
  <inkml:trace contextRef="#ctx0" brushRef="#br0">5517 7137 8732,'-6'20'385,"4"-2"-300,-3 5-113,4 7 171,1 0 0,0 18 37,0-1 1,0 8-2,0 7 0,-2 3-449,-3 6 0,2 0 450,-6 0 1,6 0-49,-2 0 1,3-31 0,1 1-89,-2-1 0,1 0 0,1 1 0,0 0 75,-3 35 1,2-6-191,2 6 1,0-5 71,0 9 1,0-1-42,0 2 0,0-4 55,0-6 1,0 0 34,0 0 1,0 2-1,0 3 0,0 1 44,0 4 0,-2-4-33,-2-6 1,2-1 14,-3-4 1,4 4 6,1-4 0,0-1-2,0 1 1,0-1 132,0 1 1,0-3-138,0-6 1,0 0-75,0 0 1,-2-2 40,-2-3 1,2 8 40,-3-3 0,4 2 48,1-7 1,0-3 7,0-7 1,0 1-179,0 0 0,0-7 73,0-3 0,0-3-160,0-1 1,0-6 319,0 1 1,0-7-1106,0 2 564,0-3 0,-2-3-110,-3-4 0,2-2-187,-6-7 0,5-2-1142,0-3 1784,-4-9 0,0-14 0,-6-9 0</inkml:trace>
  <inkml:trace contextRef="#ctx0" brushRef="#br0">3725 7151 8305,'-14'14'-85,"2"8"-43,2 7 0,-1 2 787,6 12 1,-4 3-162,4 11 1,-1 4-351,1 1 1,3-1 64,-2-4 1,2-13-569,2-6 1,2-6 55,2-4 1,4-7-89,7-7 1,-1-6-1209,0-8 1595,0 0 0,7-13 0,1-2 0</inkml:trace>
  <inkml:trace contextRef="#ctx0" brushRef="#br0">4778 7279 8905,'14'6'857,"-5"0"-578,1 4 1,-2 3-54,1-4 0,2 8-222,-6 2 0,0 2 80,-5-2 0,0 1-191,0 4 1,-2-2 13,-3-3 0,2-3-12,-6 3 1,1-3 48,-2-2 0,-2-1-131,2-4 1,2-3-5,-1-6 145,6 0-121,-4 0 0,9 0 137,3 0 1,3 0 74,6 0 0,6 0-36,4 0 1,-2 0 89,2 0 1,-2 7 92,2 2 1,-4-1-58,-6 2 1,1-1 267,-1 5-279,-6 0 1,-2 2 173,-6 3 1,-8-1-96,-6 5 1,-2-4-692,-8 5 1,6-7-770,-6 2-562,13-3 1819,-8-8 0,17-2 0,-4-6 0</inkml:trace>
  <inkml:trace contextRef="#ctx0" brushRef="#br0">6086 7350 8141,'-8'9'209,"3"1"81,3-1 1,9 10 570,2 0-514,4 0 0,1-5-104,0 1 0,5 4-32,0 0 1,5-1-146,-5-3 1,0-1 69,-5 0 1,-1-4-335,-4-1 158,4 1 199,-12-3 0,4 5-658,-10-8 0,-7 6-26,-7-6 0,-8 8-408,-2-3 1,1 4 386,-5 1 1,8 0 160,1 0 1,2-6 384,-2-3 0,4 1 0,5-1 0,1-7 0,0-5 0</inkml:trace>
  <inkml:trace contextRef="#ctx0" brushRef="#br0">6043 7535 8062,'28'-21'0,"7"1"-190,3-4 0,5-1 143,4 6 1,-4 1 654,-1 9 1,1-2-189,-5 6 1,-8 0-293,-2 5 0,-9 2-109,0 3 1,-4 3-370,-6 6 1,-3 0-1173,-6 0 1522,0 0 0,-12 7 0,-4 1 0</inkml:trace>
  <inkml:trace contextRef="#ctx0" brushRef="#br0">3370 8416 8072,'-14'0'-17,"0"0"101,6 6 198,1 2 1,18 7 343,4-1 0,10 0-308,3 0 0,1 2-70,4 3 1,0-3-150,-4 3 0,2-3 98,-7-2 1,-4 0-417,-1 0 1,-3 0 177,-2 1 0,-1-1-172,-3 0 0,-4 2 47,-6 3 0,-6-2-8,-4 7 1,-4 0 142,-5 4 0,1-4 9,-5-1 0,1-5 178,-2 1 0,3-4-93,7 0 0,0-7 602,0-4-399,6-2 1,3-2-352,10 0 0,9-6-101,10-4 0,9-9-241,5-5 1,11-2-593,8-3 1,11 1-252,-31 13 0,1 1 1270,0 0 0,0 0 0,37-15 0,-4 1 0,-3 0 0</inkml:trace>
  <inkml:trace contextRef="#ctx0" brushRef="#br0">4863 8473 8041,'-8'-6'181,"-5"4"-44,12-11 1,-10 10 81,6-6 1,0 4-165,5-4 1,0 4 212,0-5 95,-6 7-7,4-3-10,-4 6-406,6 0 184,0 0-268,-6 0 125,4 0-70,-4 0 66,6 6 67,0-4-167,0 4 158,0-6 229,0 0 17,0 6-205,0 2 0,0 7-52,0-1 1,0 2 29,0 3 1,0-2-106,0 7 1,-5-1 93,0 6 0,1-1 7,4 1 0,0-1-154,0 0 0,0 1 67,0-1 1,0 1 150,0-1 0,0-4-112,0 0 0,1-5 102,4 4 1,1-5-76,4 1 0,1-8-195,-6-2 232,6-6-68,-4 4 0,1-9-10,-3-3-11,-3-3 0,-2-11-81,0 0 1,0 0 83,0 5 1,-2 0-78,-3 0 1,2 0 70,-6-1 1,4 1-28,-4 0 0,4 4 25,-5 1 0,6 4-266,-6-4-326,7 6 33,-10-4 1,12 6 586,-4-4 0,10-3 0,3-6 0</inkml:trace>
  <inkml:trace contextRef="#ctx0" brushRef="#br0">6100 8459 8024,'-14'0'1131,"-1"0"-914,8 0 37,0 6 1,15-3-1,6 7 1,2-7-74,8 2 0,0-4-143,4-1 1,2 0-28,3 0 40,-3-6 0,5 4-27,-7-2 0,-1 2 111,-3 2-187,-4 0 0,-12 8 149,-3 6 1,-7 13-257,-7 11 1,-7 9-138,-12 5 1,-2 7-432,-3-2 1,3 7 340,-4-7 113,4-3 1,2 1 0,0-4 0</inkml:trace>
  <inkml:trace contextRef="#ctx0" brushRef="#br0">3470 9255 8008,'-10'0'208,"1"0"140,5 6 1,-2 7-214,6 6 0,0 0 5,0-5 1,0 5-225,0 0 184,0 0 0,0 0 21,0 0 0,0 1-12,0-1 1,0-3-92,0 3 0,5-2 92,0 2 1,6-8-155,-2 4 1,4-6 57,1 1 0,7-4-157,2-6 0,-1-11-48,2-3 1,0-9-190,4 5 1,1-8 22,-1 3 0,0 2 129,1 2 1,-7 3-289,-3 2 0,-5 5-70,-4-1 586,-4 7 0,-6 3 0,0 8 0</inkml:trace>
  <inkml:trace contextRef="#ctx0" brushRef="#br0">3612 9354 8008,'0'-7'316,"0"19"1,0 2 66,0 20 0,0-1 250,0 9 0,0 1-728,0 0 1,4-1 128,1 1 0,6-5-1905,-1 0 1871,9-13 0,9 8 0,8-11 0</inkml:trace>
  <inkml:trace contextRef="#ctx0" brushRef="#br0">4891 9198 7981,'-8'0'-974,"-3"2"1486,7 2 0,-3 3-138,3 2 0,0 9-124,-5-4 1,1 5-71,-1 0 0,-2-2 131,6 7 0,-5-5-175,6 4 0,-6-5 21,5 1 1,-1 1-176,1-1 0,2 5 74,-6-5 1,5 6-44,0-1 1,2 3 48,2 1 1,0 1 37,0-1 0,0 0-15,0 1 1,6-9-244,4-5 0,7-3-81,2-7 0,5-2-90,-5-8 0,5-9 91,-5-10 1,0-7 70,-5-2 1,-2 1 39,-2 8 0,1-2-6,-6 2 1,-2 3 153,-8 2 1,-8 5-90,-5 5 1,-8 2-77,3 7 1,-4 7-90,-2 2 0,2 4-566,4 1 799,2 7 0,1-6 0,-2 6 0</inkml:trace>
  <inkml:trace contextRef="#ctx0" brushRef="#br0">6029 9226 7993,'0'-7'783,"0"0"1,1 9-432,4 3 1,3-2-88,6 6 1,0 1-144,1 4 0,4-5-156,0 1 0,4-2-264,-4 1 231,0 4 1,-5-5-4,1 6 0,-8-5 171,-2 1 0,-3-1-277,-2 6 0,0 0 45,0 4 1,-2-3 51,-3 3 1,-2-3 64,-8-2 1,6 0 25,-1 1 1,7-6 6,-1 1 1,0-7 35,0 1 14,2-2 1,2-2 4,10 0 1,7 0 139,2 0 0,6 0-104,-1 0 0,3 0-106,1 0 0,-6 0 129,-3 0-197,-3 0 1,-8 6 30,-3 4 0,-12 7-93,-7 2 1,-13 6-225,-11-1 0,-4 5-1197,-6 4 1302,4-10 1,-11 11 0,4-12 0</inkml:trace>
  <inkml:trace contextRef="#ctx0" brushRef="#br0">3555 10165 8110,'-10'0'237,"1"0"15,6 0 1,-4 1 114,7 4 0,0 9-62,0 10 1,2 9-23,3 5 0,-4 5-162,4 4 0,1 2-212,-1 3 1,1 0-819,-1-9 0,-2 1 298,7-11 611,6 1 0,6-12 0,6-2 0</inkml:trace>
  <inkml:trace contextRef="#ctx0" brushRef="#br0">4749 10207 7909,'-8'0'-1495,"4"0"1495,8 0 0,4 5 0,6 0 0,1 6 0,-1-2 0,0 4 0,0 1 0,0 0-64,1 1 1,-3 0 109,-2 4 0,-4 4 24,-6 5 0,0 0 94,0 1 0,0 1 72,0 3 0,-5-8 58,1 4 0,-1-15-172,5 0-66,0-3 0,1-3-148,4-3 1,5-4-23,9-1 1,4 0-279,11 0 1,2-1-16,7-4 0,-1 2 407,1-7 0,6 1 0,-5-5 0,5 0 0</inkml:trace>
  <inkml:trace contextRef="#ctx0" brushRef="#br0">6342 10179 7942,'-7'-8'218,"4"2"183,-6 6 1,4 3-73,-5 6 0,1 9-111,-5 15 0,-5 6-72,0 14 0,1 5-124,9 13 1,5-30-1,2 2-1570,1 2 1,2 0 1547,1-4 0,2 2 0,2 10 0,2 3 0,3-5 0,0 0 0</inkml:trace>
  <inkml:trace contextRef="#ctx0" brushRef="#br1">4920 8331 8159,'-2'-14'81,"-3"-1"0,2 0-81,-6-4 0,4 3 735,-4-3 0,4 3-222,-5 2 1,6 1 329,-6 4-530,1-4 0,-6 7-71,1-4 1,5 4 214,-1 6-215,1 0 1,-5 0-88,-1 0 1,1 2 117,0 2 0,0 3-201,0 2 0,-1 4-55,1-4 0,0-1-12,0 2 0,-2 4-49,-3 5 0,2 4 169,-7-4 1,5 7-192,-5-3 0,5 4 79,-4 2 1,0 4-48,0 0 1,-3 5 84,7-5 1,1 11 71,3-1 0,1 3-4,0-4 1,4-4 15,1 0 1,6-5-8,-2 5 1,3-6-27,2 1 0,7-3 145,2-1 1,4-1-85,1 0 1,2-1 134,3-3 0,-2 1-82,7-6 0,0 0 42,4-5 0,-4-1-65,-1-4 1,1 3 8,5-8 1,-1 1-137,0-5 0,-1-2 110,-3-2 0,3 1-277,-3-7 1,1 1 77,-2-6 0,4 6-152,-3-1 1,1 7 64,-1-1 0,3-3-45,-3 2 0,2 1-33,3 4 0,-1-5 91,1 0 1,-2-6 82,-4 2 0,3 1-49,-7-2 1,-1 1 179,-3-5 1,-1-7-126,0-3 1,-6-2 165,-3-3 0,1-1-88,-1-3 0,0 1 42,-5-6 1,0-1-70,0-8 0,-5 2 8,0-2 0,-6 3 32,2 1 1,-9 2 17,-1 3 1,-4-1 1,4 5 1,-7 1-145,3 5 1,-3-1 84,3 1 1,-4 0-174,3-1 1,-1 7 34,1 3 1,4 3 279,5 2 0,0 1-98,-4 4 0,3 3-177,-3 6 0,3 0 91,2 0 0,-2 1-218,-3 4 0,-3 8 74,-6 5 0,-3 12-631,-2-1 1,-3 14 334,-7-1 1,1 10-852,-1 0 1,8-1 1288,7 1 0,-2-3 0,11 2 0,8-4 0,6 0 0</inkml:trace>
  <inkml:trace contextRef="#ctx0" brushRef="#br1">5048 8629 8040,'-37'0'70,"9"0"-70,9 0 0,8 0 749,1 0-359,7 0 1,-5-1 333,4-4-370,2 3 0,2-4-55,10 6 0,4-5 71,5 1 1,9-1-93,10 5 0,3 0-167,2 0 0,1 0 73,3 0 0,-2 0-356,2 0 1,-7 0 69,-3 0 1,1 0-111,5 0 0,4 0-617,1 0 1,-1 0 395,-4 0 1,-7-6-390,-3-4 1,-4 2 276,-5-1 1,-6 4-573,-8-4 1117,-4-1 0,-7-3 0,-4 4 0,-8 1 0,-6 3 0,-6 2 0,1-6 0,2 4-181,-1-5 1,5 6 180,-1-6 837,3 7-318,9-3-15,0 6 1,14 0-165,2 0 1,10 5 5,5-1 1,-2 6-87,1-6 1,1 6-84,5-5 0,-3 1-114,-2-1 0,3-4 90,-3 4 0,-4-3 143,-1-2 0,-3 1-117,-2 4 0,-4-3 469,-1 2-475,-6 4 0,2 0 60,-10 6 0,-9 12-348,-10 2 1,-13 10-449,-6 0 0,-11 3 255,-3 2 1,-6-1 0,28-20 0,-1-1-1</inkml:trace>
  <inkml:trace contextRef="#ctx0" brushRef="#br0">10280 10577 8087,'-6'-8'66,"2"2"86,-5 6 1,4 0-81,-4 0 0,4 0 207,-5 0 1,1 0 14,-5 0 0,-5-2-66,0-3-129,-6 4 0,7-5 82,-5 6 0,0 0 73,0 0 1,-4 0-95,3 0 1,-3 1 33,-1 4 1,-1-2-52,1 7 0,0 4-32,-1 5 0,1 6-148,-1-1 0,1 7 73,-1 2 1,7 1-137,3-6 0,4 5-43,0 0 0,3 5 141,2-5 1,4 1-16,6-6 0,1-4 24,4-1 0,-2 0 113,7 0 1,4-1-57,5-3 1,6-3 102,-1 3 0,4-3-115,6-2 1,0 0 7,4 1 0,-3 0-80,-7 4 0,-1-3 87,-3 3 1,1 2-36,-6-2 1,-5 6 18,-4-2 1,-7 4 91,2 2 0,-5-1-106,-5 1 1,-4 1 219,-10 3 1,1 2-100,-5 2 1,-1 5-52,-5-5 1,-4 3-181,0-2 1,0 1 113,4-5 0,3-3-66,2-7 0,3 1 96,7-6 1,2-5-294,2-4 115,4-7 1,1 5-294,0-3 311,1-4 1,5 7 28,4-3 0,-2-2 52,6 6 1,-4 1-43,5 4 1,-6 0 154,6 1 1,-2 5-90,1 4 1,-1 4 192,-3 5 1,-4 4-46,4 5 1,2 1 48,-3 0 0,1-1-87,-5 1 0,0 4 8,0 1 1,0-1 87,0-4 1,0 4-67,0 1 0,0 5 146,0-1 0,5 5-103,0 5 0,-1-4 132,-4 4 0,0-2-276,0 2 0,-4-4 6,-1 4 0,0 1-11,5-2 1,0 6-134,0-6 0,0 1-28,0-5 1,2-7 159,2-2 1,0-4-271,5-1 1,0 4 38,6 0 1,-6 5-513,1-4 0,-6-5-251,6-6 1,-7-5-1695,2 1 2639,3-3 0,-7-6 0,4 0 0,-3-1 0</inkml:trace>
  <inkml:trace contextRef="#ctx0" brushRef="#br0">16266 11643 7713,'-7'-14'-98,"6"5"249,-4-1-103,-3 1 368,6-6 0,-4 6 360,6-1-233,0 7-196,0-3-159,0 6 1,5 11 146,0 3 1,4 16-148,-4 3 0,1 10 142,-1 9 0,-4 0-57,4 10 0,-2 7-420,2 2 1,-4-28-1,0 0 216,1-1 1,0 1-1,0 3 1,0 0-63,0-4 1,0 1-1,-1 4 1,0-1 15,1-3 0,1 0 0,-2 4 1,-1 0-75,0 1 1,0-1-1,1-2 1,0 0-32,1-2 0,1-1 1,-2 0-1,1-1-125,7 30 0,-6-3 92,2-12 0,1 0 0,-1-4 1,6 2-383,-1-7 1,-4-6-11,-1-8 0,1-4-185,-1-6 1,-1-2-447,-4-7-154,0 0 1474,0-6 1,-6-8 0,-2-8-1</inkml:trace>
  <inkml:trace contextRef="#ctx0" brushRef="#br0">16820 11231 8191,'10'-8'132,"-1"3"1,5 4-133,5 1 0,6 1 850,-1 4-497,-3-3 1,12 9-78,0-7 0,10 1-152,9-5 0,6 0 199,13 0-386,0-6 1,5-2 271,0-6 1,1-2-402,-1-3 1,3 3 213,-36 7 0,0-1 0,-1 3 0,-1 0 60,0 2 1,-1 1 0,36-7-298,-10 6 1,-7 0 131,-7 5 1,-7 0-51,3 0 1,-4 8-19,-1 6 1,-7 2 331,-3 8 0,-4-1-196,-6 6 0,-4-1 397,-9 1 1,1-1-168,-6 0 0,4-4 37,-4 0 1,1-2-14,-1 2 1,-4 1-13,4-6 0,2 5 73,-3-5 1,3 6-172,-3-1 0,0 7 59,5 2 1,-4 8-261,4 2 0,-4 3 119,4 11 0,-1-2-343,2 11 0,2 4 291,-7-31 1,0 2 0,1 3-1,1 1-267,0 7 1,0 0-1,0-2 1,0 0 195,0 0 0,0-1 0,0-1 0,0-1-85,0-2 0,1 0 0,-1-2 0,0-1-66,0 1 1,0 0 0,3 29 8,-1-10 1,-1-5-47,1-5 0,2-3 101,-6-7 0,2-1-78,-3-3 0,-2 2-69,3-7 1,-4 7-46,-1-3 1,-6-2-252,-4-2 1,-2 2-449,-2-2 1054,-7 0 0,-1-4 0,-7-1 0,1-2 0,0-7 0,-1-7 0</inkml:trace>
  <inkml:trace contextRef="#ctx0" brushRef="#br0">16649 13719 7883,'-53'0'0,"5"0"1632,14 0-423,19 0-935,9 0 0,20 0-46,10 0 1,17 0 127,16 0 1,8 0-81,10 0 0,1-6-423,-34 1 0,2 0 0,6-4 0,2-1 273,9-1 0,2-2 1,-1 0-1,0 0-62,2-1 1,0-1-1,1-1 1,0-1 3,-1 0 1,0 1 0,-2-1-1,1 2-75,-1 3 1,-1 0 0,-6 2 0,-1 0-287,-6 2 0,-1 2 1,-4 1-1,0 2-2,0 0 1,0 1 0,34 1-812,-10 1 0,-7 6 492,-13 3 0,-8-1-443,-15 2 0,-8-2 1057,-7 1 0,1 4 0,4-5 0</inkml:trace>
  <inkml:trace contextRef="#ctx0" brushRef="#br0">16550 12098 8284,'-14'0'1472,"1"-1"-929,4-4 1,10 2-433,13-7 1,13 7 15,11-2 0,11-1 518,8 1 0,5 1-51,4 4 0,10-2-728,0-3 0,-28 4 0,3-1 324,3-2 1,1-1-1,0 0 1,-1 0-85,-2-2 1,0 0 0,0 0 0,-1 0-66,1 0 1,0-1 0,1-1 0,0-1 53,2 1 0,-1 0 1,-4 1-1,0 1-255,-5 2 0,0 1 1,31-4 96,-5-2 1,-10-1-640,1 7 0,-10-1 4,-5 5 0,-9 0-298,-5 0 0,-9 0-171,-5 0 0,-5 6 559,-4 4 0,-12 2 608,-12 3 0,-6 5 0,-9 2 0</inkml:trace>
  <inkml:trace contextRef="#ctx0" brushRef="#br0">16536 12638 8199,'-29'0'254,"13"0"1,5 0-312,16 0 0,11 0 1144,12 0 0,10 5-526,14 0 0,7 0 22,12-5 0,6-2-726,-37 0 0,1-1 1,7-3-1,2-2 280,4-3 0,1-2 1,3 0-1,1 0-37,3-1 1,-1-1 0,-4 0 0,-2 0-90,0-1 1,-1-1-1,-2 2 1,0 0-226,6-2 1,-2 1 0,-8 4 0,-1 2 129,-6 2 0,-1 1 0,21-5-715,-9 7 0,-14 0 312,-9 5 0,-9 8-574,-10 6 0,-6 7-20,-8 7 1081,-4 7 0,-7-5 0,1 5 0</inkml:trace>
  <inkml:trace contextRef="#ctx0" brushRef="#br0">16365 13349 8048,'-8'-9'584,"3"-1"1,12 1-118,7-5 34,13-1 1,19-4 142,15 0 1,-22 5 0,1-2-308,9 2 0,2 0-548,-2-2 0,1 0 1,7 0-1,2-1 349,-1 1 0,2-1 1,3 0-1,2 1-296,6 1 0,0 1 0,-4 3 0,-1 0 151,0 2 0,1-1 0,-3 0 0,1 0 51,2 0 1,-1 1 0,-1-1 0,-2 1-476,-8 2 0,-1 0 1,-1-1-1,-2 0 365,-5-1 0,-2-1 0,-1 2 0,-1 0-516,2-1 1,-2-1-1,29-6-40,-14 2 1,-8 0 41,-11 0-361,-10 0 1,-14-1 1461,-9 1-521,-16 0 0,-11 0 0,-15-1 0</inkml:trace>
  <inkml:trace contextRef="#ctx0" brushRef="#br0">16962 11444 8228,'-14'0'2197,"0"0"-2512,6 7 0,0 0-680,3 8 1,4 7 1313,-4 6-222,3 13 1,2 7 547,0 9 1,0 9-418,0 14 0,3-35 0,1 0-212,0 2 1,1 1 0,1 5 0,-1 0 155,0 4 0,0 0 0,1-3 0,0 1-259,-1 1 0,0 2 1,-1 2-1,0 1 176,1 3 1,-1 0 0,-2-4 0,1-1 47,2-4 0,-1-1 0,-1-6 0,-1 0 32,3-2 1,0-2-1,4 35 157,5-8 1,-4-13-80,-1-10 1,1-10-3,4-5 0,-6-9 947,-3-5-6014,2-4 3872,-5-7 1,4-14-209,-6-13 1158,0-13 0,7-10 0,1-9 0</inkml:trace>
  <inkml:trace contextRef="#ctx0" brushRef="#br0">17360 11458 8092,'-6'-14'0,"0"5"0,-4-1 836,4 7-409,6-3 0,1 14-115,4 6 0,-2 10-82,7 14 0,-1 10 5,6 14 1,-1 12-285,0 2 1,-9-34-1,-1 1 167,1 4 0,0 1 0,-1 5 0,0 2-407,1 6 0,-1 1 0,1 0 0,-2 1 343,0-2 1,-1 1 0,-1-1 0,0 1-117,1 0 0,0-1 0,0-5 0,-1-1 16,2 2 0,-1 0 0,-1-8 0,1-2-112,3-4 0,0-1 1,3 36-21,1-12 1,4-4 90,-4-10 0,2-5-131,-1-9 0,2-3 43,-2-7 1,1-6-1301,-2-3 1332,4-9 143,-5-4 0,6-12 0,0-2 0</inkml:trace>
  <inkml:trace contextRef="#ctx0" brushRef="#br0">17943 11259 8400,'-6'-7'873,"3"8"-854,-7 13 1,7 7 553,-2 7 0,4 9-163,1 5 1,1 9 53,4 10 1,1 10-598,-1-31 0,0 1 0,2 1 0,0 1 220,1 2 0,-2 0 1,-1 2-1,0 0-18,2 2 0,0 1 1,-1 6-1,-1 2-98,2-2 0,0 2 1,-2 7-1,0 1-125,0-5 0,-1 1 1,-1 2-1,-1 0 168,3-2 0,-1-1 1,-1 0-1,-1 0 35,3-2 0,0 0 0,-1-4 0,0-1-50,0 1 1,1-1 0,3-4 0,1 0-583,-2-5 1,1 0-1,9 30 93,-3-18 0,-1-12-2190,-4-12 2680,4-10 0,-7-4 0,4-9 0,-4-4 0</inkml:trace>
  <inkml:trace contextRef="#ctx0" brushRef="#br0">16706 11700 8062,'-9'0'-483,"-1"0"527,7 0 1,-3-1 248,6-4 108,0 3-303,0-4 21,0 0 1,1 2 231,4-5-170,3 6 1,6-4-10,1 7 0,-6 0-96,0 0 1,1 0 88,4 0 0,0 0-113,1 0 0,-1 0 259,0 0-307,0 0 0,0 0 77,1 0 1,-1-1-9,0-4 0,0 4-9,1-4 0,-1 3 27,0 2 1,0 0-122,0 0 0,1 0 75,-1 0 1,0 0-65,0 0 1,1 5 85,-1 0 0,0 4-140,0-4 1,-1 6 50,-4-2 0,2 4 28,-6 1 0,1 1 53,-1-1 0,-3 0 83,2 0 1,-2 0-3,-2 1 0,0-1-88,0 0 1,-5 5 126,1 0 1,-3 0-90,2-5 0,4 5 56,-4 0 0,2 0-57,-2-5 0,4 5 6,-4 0 0,3 5 6,2-5 1,-1 6-14,-4-1 0,3-2-2,-2 2 0,2-1 4,2 6 1,0-2-213,0-4 1,0 4 90,0-3 0,0-2-140,0 2 0,0-1 116,0 6 0,-5-6 56,1 1 1,-3-5 108,3 5 1,2-5-96,-3 4 0,-1-5 68,1 1 1,1-3-56,4-2 0,-2 0 328,-3 0-242,4 0-137,-6 1 0,9-3 33,3-2 0,-2 1-10,6-6 1,1-1 17,4-4 0,0 5-16,0 0 0,1 1-60,-1-1 1,2-4 62,3 4 1,-2 1-36,7-1 1,-7 0 28,2-5 0,2 5 123,-3-1 0,3 6-109,-2-5 0,-3 1 40,3-1 1,-3-4-28,-2 4 0,0-3 5,0-2 1,0 0 35,1 0 1,4 0-33,0 0 1,-1-2-49,-3-3 0,4 2 47,0-6 1,4 4-68,-4-5 1,7 6-2,-3-6 0,6 2-4,4-1 0,-2-4 14,7 4 1,-1 1-10,1-2 0,1 6-14,-6-6 1,0 5-8,-4-4 1,-2 6 23,-4-2 1,0 3-3,-4 2 1,-4 0 59,4 0 1,-3 0-77,-2 0 64,0 0 0,1 0 18,-1 0 1,-5 0-38,1 0 0,-1 0 67,6 0 0,-6 0-59,1 0 1,-1 0 4,5 0 0,-4 0-3,-1 0 0,1-1-23,4-4 0,-5 3 8,1-2 2,-1 2 1,6 2-22,-1 0 0,-5 2-6,1 2 1,-6-2-58,6 3 1,-7-2 50,2 2 147,3-4-129,-7 12 1,6-5 123,-7 6 1,0-4-52,0-1 1,0 0 133,0 6 1,0-1-42,0 0 1,0 2-48,0 3 0,-2-3-129,-3 3 1,4 3 100,-4 1 0,3 4-152,2 2 0,0 1 133,0 3 0,2-1-138,3 5 0,1 0-93,4 1 0,2-4-217,-2-5 1,2-7-1419,3-3 764,-8-3-118,6-8 0,-11-4 536,2-8 1,-2-4 632,-2-7 0,-13-5 0,-2-2 0</inkml:trace>
  <inkml:trace contextRef="#ctx0" brushRef="#br0">18270 13108 8508,'-8'0'2297,"2"0"-2009,6 0 1,0 1 70,0 4 1,6 3-92,4 6 1,-2 0-33,1 0 1,-1 2 7,2 3 1,2 2-198,-2 2 1,-2 4 135,1-3 1,-4-2-166,4 2 1,-4-7-143,5 2 0,-6 0 117,6-5 0,-6-1-19,6-8 0,-2-5 47,1 0 0,4-8-507,-4-11 0,4-8 251,1-6 0,1-7-852,-1 2 0,0-3 71,0-1 1016,0-1 0,1 0 0,-1 1 0</inkml:trace>
  <inkml:trace contextRef="#ctx0" brushRef="#br0">16649 11615 8088,'-1'9'261,"-4"1"353,4-7-438,-6 3 177,7-6-104,0 0 207,0-6-106,0 4 119,0-4-456,0 6 1,0 6-4,0 4 0,0 7-64,0 2-76,0 0 1,0-5 12,0 1-309,0-8 120,0 6 214,0-11-48,0 4 42,-6-12 1,3-1-179,-7-2-32,7 3-127,-10 6 906,12 0 0,-10 1 33,6 4-431,0 3 0,5 1-440,0 1 7,0-7 268,7 3 1,-1-12-32,3-4 58,4-2 1,-10-2 141,7-1 0,-7 6-197,2-1 507,-4 7-143,-1-3-187,-6 6 1,-2 6-47,-6 4 0,4-2-239,1 1-796,6-6 730,-4 10 1,7-13 293,0 0 0,13-13 0,3-9 0</inkml:trace>
  <inkml:trace contextRef="#ctx0" brushRef="#br0">17090 11672 6347,'-1'9'1738,"-4"1"-1581,3-1 1,-9 1-28,6-1 1,-1-6 48,1 2 1,4-2-102,-4 2 9,4-4 0,2 6-66,4-7 0,-2-5-152,6 0 1,-1-6-49,2 2-37,2 2 15,-4-5 169,7 4-25,-1-6 9,-6 6 1,-2 3 153,-6 10 1,-5 3-75,1 6 1,-8-1-83,3-4 1,-4 4-69,-1-4 0,5 4-193,-1 1 0,7-5-261,-2 1 1,4-5 571,1 4 0,0-6 0,0 4 0</inkml:trace>
  <inkml:trace contextRef="#ctx0" brushRef="#br0">17076 12311 8025,'-10'2'438,"1"3"1,6-2-92,-2 6-272,-3 1 1,7 4-28,-4 0 147,3-6-184,2 5 44,0-12 0,2 6-399,3-7 265,-4 0 365,12-7-417,-12 0 0,10-3-233,-6 1 338,0 5 323,-5-2 177,0 6 41,0 0-316,0 6-406,0-4 1,0 3 12,0-10-504,0 3 1,2-9 40,2 7 657,-2-1 0,10 11 0,-4 2 0</inkml:trace>
  <inkml:trace contextRef="#ctx0" brushRef="#br0">17232 12866 7993,'-14'14'-553,"1"-4"-553,4-1 757,3 1 298,-1-3 6,6 0 19,-6-7 1,7-7 44,0-2 0,0-5-2,0-5 0,5 3-10,0-3 0,4 3 0,-4 2 1,1 6 80,-1 3-70,-3-3-3,4 7 0,-6 1 7,0 9-22,0 4 0,-6 1 0,-2 0 0</inkml:trace>
  <inkml:trace contextRef="#ctx0" brushRef="#br0">17787 12681 7939,'-14'8'-544,"-1"-2"823,8-6 1108,0 7-1204,7-6-52,7 5 1,0-6-143,8 0 0,-6 0 93,1 0 1,-6 5-653,6 0 1,-5 4 114,4-4 455,-6 6 0,10-3 0,-5 6 0</inkml:trace>
  <inkml:trace contextRef="#ctx0" brushRef="#br0">18213 12582 8248,'-8'0'1624,"2"0"-2545,6 6 614,6 2 307,2 0 0,0 4 0,-1-4 0</inkml:trace>
  <inkml:trace contextRef="#ctx0" brushRef="#br0">18412 13193 7912,'0'14'606,"0"0"-466,0-6 336,0-2-511,0-6 93,0-6-58,0-2 0,0-6 0,0 0 0</inkml:trace>
  <inkml:trace contextRef="#ctx0" brushRef="#br1">17048 12255 8023,'0'-10'-416,"0"1"491,0 5 491,0-2-351,0 0 1,-2 4 36,-3-3 1,4 2 193,-4-1-29,3 2-130,2-4 160,0 6 1277,0 0-1582,0 6-177,0 2 1,5 6 72,0 0-2,0 1 1,-4-1 22,4 0 0,-4 0-43,4 0 24,3 1 0,-6-1-38,2 0 0,3 0-7,-3 0 1,3 1-104,-3-1 180,-2 0-56,11 0 1,-10-4 20,6-1 234,-6-6-67,4 4 36,-1-7 1,-3-5-41,7 0 1,-5-6-112,4 2 0,-4-2-104,4 1 0,-6-2 86,2 2 1,3-7-89,1-2 1,-1-2 97,2 2 0,-2 2-236,1-7 0,2 7 8,-6-2 0,5 3 19,-6 2 0,3 1 56,-3 4-37,-2-4 173,4 12-116,-6-6-374,0 7-967,0 0 710,0-6 1,2 4-310,3-2 1,-4 0 991,4 0 0,3-4 0,0-6 0</inkml:trace>
  <inkml:trace contextRef="#ctx0" brushRef="#br1">17019 12255 7002,'0'-8'687,"0"1"1,0 18-462,0 4-93,6 2-33,-4-3 0,4 2-23,-6 3 1,2-3 178,3 3 20,-4-3 23,6-2-124,-1 0 61,-5-6 16,6-2-55,-1-6 37,-4 0-142,10 0 74,-4 0-118,0 0-120,5-6 0,-10 4 132,6-2-45,-6-4-448,10 0 200,-11-6-367,4 6 159,0-5 1,-4 5-7,3-6 0,-4 0-801,-1-1 616,0 1 632,0 0 0,0 0 0,0 0 0</inkml:trace>
  <inkml:trace contextRef="#ctx0" brushRef="#br1">17005 12269 8643,'0'14'379,"0"0"-95,0 0-131,0 1 0,5-1 20,-1 0 1,3 0 27,-3 0 1,-2 2 7,3 3 0,-2-8 116,2 4-47,-4-4-162,12 3 59,-12-6-84,12-2 1,-10-6 35,7 0 0,-6-2 5,6-2 0,-2-4-115,1-6 0,4-2-58,-4-3 1,9 1-214,1-5 0,0 5-103,-5-1 0,0 4-272,0 0 0,-4 3-1005,-1 2 836,-6 4 798,10 6 0,-5 6 0,6 2 0</inkml:trace>
  <inkml:trace contextRef="#ctx0" brushRef="#br1">17204 12482 7992,'0'-8'373,"0"2"0,0 7-221,0 4 0,1-2 1,4 7 0,-3 4 5,3 5 29,-4 6-111,-1-3 0,0 5 66,0-3 79,0 3-299,0-5 1,0 5-250,0-4 1,0 4-98,0-3 1,0-4 423,0-1 0,0 4 0,0-1 0</inkml:trace>
  <inkml:trace contextRef="#ctx0" brushRef="#br1">17104 12766 7953,'8'2'362,"-3"3"0,-3 3 532,-2 6 0,4 0-439,1 0 1,1 5-23,-1 0 1,-3 2-251,2-2 0,3-4 14,-2 4 1,4-8-17,-4-1 166,6-7-299,-3 3 1,6-7 101,0-4 1,0-4-733,1-10 414,5-3 0,-4-7-393,3 1 1,1-1-1306,-1 1 1866,0-7 0,2 5 0,1-5 0</inkml:trace>
  <inkml:trace contextRef="#ctx0" brushRef="#br1">17303 12326 7169,'-7'0'1025,"0"0"-770,7 0 105,0 0-96,7 0-42,0 0-108,8 0 1,-1 0 27,0 0 1,2 0 3,3 0 1,-2-2-54,7-3 0,-7 2-13,2-6 0,2 4-50,-2-5 1,4 3-328,-4-3-528,0-3 417,-4 12-244,-8-5-481,6 6 395,-11 0 738,4 0 0,-6 0 0,0 0 0,0 0 0</inkml:trace>
  <inkml:trace contextRef="#ctx0" brushRef="#br1">17574 12212 8041,'7'0'188,"0"0"0,-2 1 318,-1 4-140,7-3-158,-9 4-64,11-6 0,-6 0 24,8 0 0,-6 0 102,1 0-8,-1 0 23,5 0-60,1 0-14,-1 0-124,-6 0 52,-2 0-116,-6 0 1,-2 2-100,-2 2 0,-4 6 157,-6 9 1,-7 5 15,-3 9 0,-3 5-97,-1 9 0,-7-3 0,-1 5 0</inkml:trace>
  <inkml:trace contextRef="#ctx0" brushRef="#br1">9839 14387 9533,'14'-13'156,"7"10"-93,3-6 0,7 6 94,2 3 1,8 0-267,2 0 0,0 0-145,4 0 0,2 1 184,-2 4 0,14-2 16,0 7 0,-22-8 0,3-1-120,2 1 0,2 0 0,0 0 0,1-2 167,-2 0 1,0 0 0,3 0 0,0 0 45,-3 0 1,0 0-1,8 0 1,2 0-22,1 0 0,2 0 0,-1-2 0,1-1-224,-4 1 1,1 0-1,2-3 1,1 0 343,1 2 0,1 1 0,0 0 0,1 0-29,6 1 0,-1 2 1,-5-1-1,0 0-33,0 0 0,1 0 0,-3 0 1,0 0-232,10 0 1,0 0-1,-7-1 1,1 0 255,0-1 0,2-1 1,2 2-1,0-1-14,-3-3 1,0 1 0,1 1 0,1 1-44,0-3 0,1 0 0,-3 3 0,0 0-5,2-3 0,0 0 1,0 1-1,-1-1 19,7-2 0,-1 0 1,-7-1-1,0 1-21,-3 0 0,1 0 0,-2 0 0,1 0-35,8-1 1,0 2 0,-9 1 0,0 0 52,0 0 1,-2 1-1,-5 0 1,-1 0-227,2-1 1,1 0 0,-6 2 0,1 0 255,5 3 1,-1 0 0,-3 0-1,-2 0 85,-4 0 0,0 0 0,-3 0 0,-1 0 99,31 0 0,3-5 80,1 1 0,-2-1-257,-7 5 0,-4 0-4,-6 0 0,-11 0 69,-4 0 1,-8 1-215,-1 4 0,-3-2 57,-2 7 0,1-1 0,-1 5 0</inkml:trace>
  <inkml:trace contextRef="#ctx0" brushRef="#br1">18924 14515 8499,'-9'0'-913,"-1"0"1237,1 0-79,-5-6 113,6 4 1,1-6 1236,7 3-711,0 4-278,0-5 11,0 6-64,0 0-302,7 0 1,-4 0-6,6 0 0,1 0 0,4 0 0,0 0 10,0 0 1,1 0-172,-1 0 1,5 0 100,0 0 0,6 0 18,-1 0 1,-2 0 16,2 0 1,-2 0-14,1 0 1,4 0-142,-3 0 1,-2 0 46,2 0 0,-2 0-24,2 0 1,-2 0-1,-3 0 1,-4 0-174,4 0 0,2 0 93,-2 0 0,1 0-60,-1 0 1,8 0 454,6 0-51,13 0-410,-2 0 1,15-7 123,3-2 0,-4 1-22,4-2 1,-4 1-16,-1-5 1,0-1 35,0 1 1,6-3-166,3 3 1,4-4-115,1 9 0,-6-2 198,-4 1 1,-9-1 28,-4 6 1,-4 1 12,-1 4 0,4 0 32,0 0 0,6 0-37,-6 0 1,7 4-11,-2 1 1,1 5-36,0-6 0,-4 6-117,-7-5 0,1 4 100,0-4 0,-1 4-159,1-4 1,7 5 104,7-6 0,-1 1 50,0-5 1,1 0 23,-5 0 1,-3 0 8,-1 0 1,-4 0 115,-1 0 1,-1 2-87,1 2 0,1-2 143,4 3 1,-3-4-81,8-1 1,-3 5 22,2 0 0,2-1-87,-7-4 1,1 5 29,-6 0 1,-1 0-162,-3-5 0,10 4 10,-1 1 1,7 0-126,3-5 1,0 0 180,-1 0 1,1 0-31,0 0 1,-6 0 58,-4 0 1,-3 0 6,-1 0 1,1 1 105,4 4 0,2-3-131,7 3 0,0-2 167,0 1 1,0-2-123,0 3 1,-5-2 16,0 2 1,0-4-73,5 4 0,8-3-65,6-2 0,0 0 76,5 0 1,-5 0-12,-5 0 1,-1 0 9,-4 0 0,4 0 4,6 0 0,0 0 77,0 0 1,-1 0-80,-4 0 0,-2 0 134,-8 0 0,0 0-238,-4 0 0,9 0 156,1 0 1,6 0-17,3 0 0,-1 0-2,-4 0 1,-1 0-4,-4 0 1,4-2-3,6-3 0,0 2-10,0-6 0,5 4-230,0-5 0,-6 2 224,-9-1 1,-2-2 15,-3 6 0,6-4-1,0 4 1,4-5 3,-4 6 1,-1-1-102,-4 5 1,-5-5 112,0 1 1,-6-1-14,2 5 1,-3 0 26,3 0-1,2 0-27,7 0 1,0 0-8,0 0 0,0 0-8,0 0 1,-2 0 4,-3 0 0,-3 0 2,-6 0 1,-1 0 252,1 0 0,4 0-247,1 0 0,4 0-16,-5 0 1,5 0 251,-4 0 0,4 5-80,-5-1 1,-4 1 202,-5-5 1,0 0-314,5 0 1,4 0 11,0 0 1,5 0-60,-4 0 1,-1 0 37,-4 0 1,-5 0-744,0 0 0,-11 0 419,1 0 1,-9-2-1126,0-2 0,-8 2-247,-2-3 650,-5 4 1,2-1 1013,-6-3 0,13-2 0,2-8 0</inkml:trace>
  <inkml:trace contextRef="#ctx0" brushRef="#br1">28607 14174 9029,'9'0'132,"0"0"1,3 0 207,7 0 0,9 6 587,10 4 1,6 2-582,8 2 1,-3 1-520,13-1 1,-12 0-62,7 0 0,-8 1 191,3-1 0,-4-2-54,4-2 0,-8 1 113,-1-6 0,-8 4 131,-12-4 0,-4 1-98,-9-1 0,-20 4 209,-18 10 1,-21-1-196,-22 5 1,28-8 0,-3 2-458,-7 3 0,-3 3 0,-10 3 1,-2 1 107,18-6 0,0-1 0,-2 1 0,-2 0 0,-1 0 0,0 0-698,3 0 1,0-1 0,0 1 983,0-2 0,0 1 0,-1-1 0,-5 2 0,-1 1 0,1-2 0,3-1 0,0 0 0</inkml:trace>
  <inkml:trace contextRef="#ctx0" brushRef="#br0">24938 8899 8208,'0'-14'-255,"0"0"452,0 0 1,0 4 979,0 1-805,0 6-75,0-4-44,0 7 0,0 7 1,0 2 1,2 5-66,3 5 1,-2-1 12,6 5 0,-6 1-2,2 5 0,2 1-12,-3 3 1,1 3-29,-5 7 1,0 6-25,0 3 0,0 3 13,0 2-935,0 0 876,0 0 0,0 1-135,0 4 1,0-2-70,0 6 1,5-4 64,-1 4 0,3-4 67,-2 4 1,-2-1-23,6 1 1,-6-3 99,2-6 1,1 6-10,-1 4 0,0 7 102,-5 2 0,-2 0-35,-2-5 1,0-10 13,-5 1 0,6-7-103,-2 7 0,3-5 30,2-5 1,0-2-142,0-2 0,5-9 98,0 4 1,4-8-167,-4 2 0,1-5 442,-1 1 1,2-3-629,2-1 0,-3-6 274,-6 1 0,2-5-769,3 5 269,-4-7-239,6 4-165,-7-7 537,-7-6 0,6-10-230,-4-12 0,2-7 44,-2-7 1,3-8 34,-2-7 1,2-3 3,2-11 230,6 4 1,-4-23-1,4 3 1</inkml:trace>
  <inkml:trace contextRef="#ctx0" brushRef="#br0">25237 8686 8041,'-13'-27'0,"4"4"867,-4 2-521,12 7 0,-4 1 50,10 4 1,2-2 52,8 6 0,5-1 114,4 1-332,3 3-58,8-10 0,-4 10 123,7-3 0,-5 4-87,5 1 0,0 5-88,5-1 1,6 7 28,3-1 0,3 3-161,2 1 0,0-5-87,0 1 1,-2-2-5,-3 1 0,3-3-43,-2-6 1,3 0 123,6 0 1,4 0-170,10 0 0,-3 0 260,3 0 0,-4-6 48,-1-3 0,-4 1-90,-1-2 0,-1 7 2,1-2 1,2 4 50,-6 1 1,-7 0 3,-7 0 1,-4 0 8,-2 0 1,-5 4-34,-4 1 1,-5 6-54,-4-1 1,3-2 77,-3 1 1,1-1-103,-1 1 1,1 3 201,-6-8 1,5 6-226,-6-6 1,1 3-16,-4-2 1,-1-2 62,0 6 18,-6-6-38,5 10 0,-12-5 132,4 6 0,-3-4-93,-2-1 1,-2 1 8,-3 4 1,4 0 19,-4 0 0,-1 2 6,1 3 0,-2-2-55,3 7 1,2-2 0,-3 2 0,4 3-8,1-4 0,-5 4 22,0 2 0,1 4-69,4 0 1,0 6 39,0-1 0,0-1-6,0 1 0,-5-2 62,0 2 1,0 1-2,5-5 1,0 3 10,0-3 1,0 4 14,0-5 0,0 1 10,0 0 0,0 2-51,0 7 1,0 1 32,0 3 1,0-1-81,0 6 1,0-4-6,0 4 1,0-2 19,0 2 1,0 4-16,0-4 0,0 5-177,0 4 1,0-1 189,0 7 1,0-11-42,0 6 1,5-7 31,0 7 0,1 1-12,-1-1 0,-3 3 13,2 1 0,-2-1-2,-2 6 0,5-2-73,-1-7 0,1-1-124,-5-4 0,0 0 131,0 0 1,0-2 19,0-3 1,0 1-311,0-11 0,-2 2 93,-2-10 0,2-1-86,-3-5 0,2-4-89,-1 0 1,2-7-111,-3 2 0,4-3-48,1-2 0,-5-5-511,0 1 64,0-7 1053,5 3 0,0-12 0,0-2 0</inkml:trace>
  <inkml:trace contextRef="#ctx0" brushRef="#br0">25137 11558 7926,'-41'0'291,"3"0"0,5 5-116,10-1 0,7 7-543,6-1 174,7-4 0,-5 7 407,3-4 0,4 4-13,-4 1 1,10-4-130,4-1 1,6 1 23,4 4 1,3-5 134,6 1 0,8-5 38,7 4 1,3-6 219,11 2 0,1 1-283,9-1 1,2 0 101,-3-5 0,-22 0 0,2 0-491,6 0 0,1 0 0,-1-3 0,2-1 304,2 0 1,1-1 0,-3-1 0,0-1-98,2 0 0,1 0 0,1 0 0,0 0-5,4 0 1,-1 0-1,-4 0 1,-2 1 41,-4 1 1,-2 1-1,-2-2 1,-1 1-17,-3 2 0,-1 1 0,4-1 0,0 1-154,1 2 0,1 0 0,-5 0 0,-1 0 117,39 0 1,-18 0-29,-6 0 0,-5 0-204,0 0 1,-8 0 14,-6 0 0,-6 0-248,1 0 0,-3 0 572,-2 0 1,-4-2-623,0-2 1,-12 1 668,2-7-161,-9 1 0,8-6 0,-5 1 0</inkml:trace>
  <inkml:trace contextRef="#ctx0" brushRef="#br0">25137 9681 8015,'-7'0'-845,"-6"0"1743,11 0-431,-4 0 1,12 0-79,4 0 1,9 5-185,4 0 1,12 0 27,8-5 1,1 0-52,8 0 0,2 0-94,8 0 1,15-2-259,-33 0 1,2-1 0,2 2 0,2 1 247,2-2 0,0-1 1,-1-1-1,1 0-288,2-1 1,1 1 0,2-2-1,1 1 274,4 0 0,-1 0 0,-3-1 0,-2-1-92,-1 2 0,-1 1 1,-5 1-1,-1 0-84,-3 0 1,0 1 0,-2-1 0,0 0 165,0 0 0,0 1 1,36-3-207,-3 5 0,-10 0 58,-4 0 1,-15 0 315,-4 0 1,-12 0-236,-2 0 1,-7 5 63,-8 0 1,-5 6-325,1-2 0,-7-1-477,2 1 0,-10 1 750,-4 4 0,-10 0 0,-3 1 0</inkml:trace>
  <inkml:trace contextRef="#ctx0" brushRef="#br0">25223 10534 7975,'-18'0'1071,"4"0"-1296,9 0-1091,-1 0 1856,19 0-320,2 0 1,14 0 28,-1 0 0,7 0 76,3 0 0,5 0-141,4 0 0,0-4 90,10-1 1,14-5-270,-29 8 0,2 0 0,3-4 0,1 1 158,-1 0 1,0 0 0,0 1 0,0 0 29,0-1 1,0 1-1,5 1 1,1 1-54,1-3 0,1 1 0,2 2 0,1 0-111,-3 0 1,-1 0 0,-5 1 0,0 0 65,1 1 1,-1 0 0,-3 0 0,0 0-3,4 0 0,0 0 0,-2 0 0,0 0-42,-5 0 1,-1 0-1,36 5-230,-12 0 0,-12 6-161,-2-2 1,-8-1 197,-6 1 1,-3-5-460,-7 0 1,-1 3-57,-3-3 1,-5 3-1279,-10-3 1369,-3-2 1,-7 6 589,-4-3-24,-9-4 0,-21 12 0,-9-5 0</inkml:trace>
  <inkml:trace contextRef="#ctx0" brushRef="#br0">25166 11131 7939,'-8'0'-307,"2"0"1,17 5 440,3 0 0,11 0 230,4-5 1,7 0 117,11 0-284,-2 0 0,11-7 63,1-2 1,14 1-380,-29 3 0,2 1 1,2 1-1,1 1 261,5-3 1,0 0 0,-2 1 0,0-1-5,-1-2 1,1 0 0,3 2 0,0 0-86,-1 0 1,0 1 0,3 2-1,-1 0 56,1 0 0,-1 0 1,-3-1-1,-1-1-11,-2 2 1,-1 0-1,0-1 1,1 1-129,2 2 0,0 0 0,-2 0 0,0 0 33,-3 0 0,0 0 0,-1 0 0,-1 0-7,28 0 1,-3 5-91,-11-1 0,-2 6-159,-3-5 1,-4 4-402,-11-4 0,-7 1-2188,-6-1 2841,-6-4 0,2 6 0,-6-7 0</inkml:trace>
  <inkml:trace contextRef="#ctx0" brushRef="#br0">25934 8814 7441,'0'10'414,"0"-1"1,0-4-33,0 4-261,0 1 0,0 4 35,0 0 0,0 0 29,0 1 1,0 0-42,0 4 0,0-1 37,0 6 0,0-1-187,0 6 1,0 5 79,0 4 0,0 13-44,0 1 0,0 11 28,0-6 1,6 9-147,3 1 1,-1 1 156,2-2 0,-1 10-361,5 0 0,-4 1 365,-5-36 1,-1-1-1,0 31 25,0 4 0,3-5 244,-3 6 1,3-2-77,-3 2 0,-2-7 26,3 7 0,1-8-142,-1 3 0,4-1-150,-4-9 1,5 2 146,-6-1 1,6 3-86,-6 6 0,6-6 45,-5-4 0,1-2-204,-1-2 1,-4-1-63,4 1 0,-2-5 139,2 1 1,-3-8-154,2 3 1,-2-9 40,-2-1 1,0-11 261,0 1-281,0-9 526,0 2-617,0-13 0,0-5-107,0-12 0,0-2-731,0-13 1,0-1-33,0-9 1112,0-2 0,6-13 0,2-1 0</inkml:trace>
  <inkml:trace contextRef="#ctx0" brushRef="#br0">26716 8672 7700,'-8'0'-992,"-3"2"1372,6 2 1,-1-1-122,1 7 1,3 4-102,-2 5 0,-3 8 65,2 1 0,1 7 13,4 8 0,0 6 11,0 3 1,0 17-123,0 12 0,0-37 1,0 2-193,0 4 1,0 0 0,0-1 0,0-1 123,-1 0 0,2-1 1,1 4-1,0 1-68,1-2 1,-1-1-1,1-1 1,-1-1 6,-2-4 0,0 0 0,5 35 147,-1-6 0,3-1-112,-3 0 0,-2-5 94,3 0 0,-2-1-12,2 2 1,-4 2-27,4-3 1,-3-7-57,-2-2 0,0 1-59,0 4 1,4 1 80,1-1 1,0 2-85,-5 7 0,0-6 102,0-3 1,1-2-317,4 1 1,-3-2-99,2 2 1,0-4-102,0-5 0,-2 2 190,3-6 0,-2-7 84,2-8 0,-4-5-138,4-4 0,-2-5-150,2-10 569,-4 4 525,6-5-1149,-7 6 424,0-6 89,0-2 0,-7-6 0,-1 0 0</inkml:trace>
  <inkml:trace contextRef="#ctx0" brushRef="#br0">25322 9255 7975,'-9'0'0,"-1"0"791,7 0-418,-3 0 0,7 0 23,4 0 1,9 0 25,10 0 0,3 0-393,1 0 0,2-6 61,4-4 1,-3-3-122,7-1 0,-2 5-302,2-1 0,2 2-471,-7-1 1,-6 1 803,-8 3 0,-3-3 0,-2-6 0</inkml:trace>
  <inkml:trace contextRef="#ctx0" brushRef="#br0">25621 9127 7975,'22'-8'-2,"5"-3"55,-4 6 0,3-1 22,-3 1 0,4 4 90,-3-4 0,-3 3 169,-3 2 0,-3 2-73,-6 3 1,2-2-66,-6 6 0,-7 7-135,-7 8 1,-10 3-195,-5 1 1,-10 5 207,-9 0 1,2 5 40,-2-5 1,7-1-117,7-8 0,1 3 0,0-5 0</inkml:trace>
  <inkml:trace contextRef="#ctx0" brushRef="#br0">26246 8928 8005,'0'-10'640,"0"1"-503,0 6 204,0-4-72,0 7 0,0 7 98,0 2 0,0 5-326,0 5 1,-4-1 65,-1 6 0,-6-2-486,1 1 1,-1 3-9,2-7 0,-4 4-232,4-4 1,-2 2-40,1-2 658,-2-4 0,4 12 0,-7-5 0</inkml:trace>
  <inkml:trace contextRef="#ctx0" brushRef="#br0">26289 9013 8005,'24'-5'0,"-1"1"0,-5-1-6,1 5 0,-3 0 113,-2 0-295,-6 0 167,-2 6 0,-12 2-274,-4 6 1,-2 1 114,-3-1 0,1-5 17,0 1 0,0-2 103,-1 1 0,1-2-61,0-7 0,5 0-89,-1 0 337,7 0 595,-3 0-523,6 0 1,0 1 808,0 4-515,6-4-185,-4 12 1,9 1 123,-7 10 1,6 3-102,-5 1 0,-1 5-127,-4 1 0,0 3-324,0-3 0,0-1-440,0-5 1,2-1 559,3-3 0,9-4 0,8-5 0</inkml:trace>
  <inkml:trace contextRef="#ctx0" brushRef="#br0">27171 8971 7926,'-10'7'300,"1"8"0,4 5 265,-5 9 1,1 7-486,-5 7 0,4-1 67,1 6 0,1-9-596,-2-1 1,2-6 33,4 1 0,2-5-154,-3-4 0,4-4 150,1-5 377,0-7 42,0-2 0,-7-6 0,0 0 0</inkml:trace>
  <inkml:trace contextRef="#ctx0" brushRef="#br0">26986 9298 7939,'-8'1'226,"3"4"0,-1 4 47,1 10 0,0 2 112,5 3 1,7 1-270,2-6 0,8 0 118,2-5 1,7-6-408,-3-3 0,9-5-96,1-5 0,5-5-250,-5-9 0,0-1 226,-4-4 293,-1-3 0,7-1 0,1-8 0</inkml:trace>
  <inkml:trace contextRef="#ctx0" brushRef="#br0">25834 10065 7905,'-14'-5'-242,"0"1"1,-1-6 96,1 6 0,-5-3 953,0 2-473,-6 4 1,3-5-46,-7 6 1,1 0-91,0 0 1,-1 1-268,1 4 1,-1 3 95,1 6 0,4-5-301,0 1 1,7-2 61,-2 1 1,8 2-300,2-6 509,5 0 0,4-5 0,8 0 0</inkml:trace>
  <inkml:trace contextRef="#ctx0" brushRef="#br0">25521 9966 7905,'-20'14'3,"2"0"67,-5 0 0,4 2-87,-5 3 93,-6 3-30,0 0 0,-5 4 61,7-7 0,1 4-12,3-4 0,-1-1 101,6-9-144,6 4-25,7-5 0,19 1-217,6 1 0,8-7 81,6 1 1,3 3-426,7-2 1,4 1 533,0-1 0,7-4 0,-3 5 0</inkml:trace>
  <inkml:trace contextRef="#ctx0" brushRef="#br0">26118 10136 8028,'2'8'382,"3"-3"-196,3-3 1,7-2 57,4 0 0,4 0-15,5 0 1,7-7-60,3-2 0,3 1 74,1-2 0,-5 2-1407,-4-1 0,-5-2 219,-4 6 944,-3 0 0,-7-1 0,0-2 0</inkml:trace>
  <inkml:trace contextRef="#ctx0" brushRef="#br0">26360 10037 8028,'14'-7'0,"5"1"-137,0-3 1,2-2-218,-2 6 0,-2 0 785,7 5 1,-5 0-88,4 0 1,-5 0-160,1 0 0,-3 2-26,-2 2 0,-6 4 0,-4 7 0,-2-1-9,-2 0 0,-6 0 18,-4 0 0,-2 2-320,-3 3 0,-4-3-520,0 3 672,1-3 0,3-2 0,1 0 0</inkml:trace>
  <inkml:trace contextRef="#ctx0" brushRef="#br0">27156 9923 7870,'0'-14'-211,"-1"1"-272,-4 4 717,3-4 585,-4 12-712,6-6-2,0 14 0,0 7 4,0 9 1,-5 6-4,1 4 0,-1 3-15,5 7 1,-2-5-84,-2 0 1,2-7-424,-3 3 0,4-1 224,1-5 1,0 2-820,0-11 316,0 0 694,0-11 0,-7-2 0,-1-12 0,-6-2 0</inkml:trace>
  <inkml:trace contextRef="#ctx0" brushRef="#br0">27043 10165 7870,'0'-7'63,"0"7"224,0 13 1,0 3 0,0 3 0,4 1-112,1-1 0,5 5 14,-6-5 0,7 0-143,-1-5 0,2-4 57,3-1 1,-1-6-235,0 2 1,5-5-192,0-5 0,5-3-279,-5-6 0,4-5 600,-4 0 0,7-12 0,-4 1 0</inkml:trace>
  <inkml:trace contextRef="#ctx0" brushRef="#br0">25834 10804 7955,'-9'-9'-25,"-1"0"1,5 4-30,-4-5 0,4 6 297,-4-6 1,-1 7 266,-4-2 1,-7 4-339,-2 1 0,-6 1-204,-4 4 1,3 3-80,-3 6 1,-2 0 108,2 0 1,1 1 10,9-1 1,2-1-131,7-4 1,0 2-577,0-6 302,6 0 0,3-5-700,10 0 1095,3 0 0,6-13 0,0-3 0</inkml:trace>
  <inkml:trace contextRef="#ctx0" brushRef="#br0">25550 10719 7955,'-14'2'-250,"-1"2"0,1 4 97,0 7 0,-7-1 53,-2 0 1,-4 5 35,-2 0 1,-1 5 201,-3-5 0,5 0 303,-1-5 1,7 0-201,8 0 0,1-4-18,4-1 1,4-6-352,10 2 0,9-3 78,10-2 1,14 0-68,4 0 0,6 1 115,-1 4 1,4-3-541,6 2 1,10-2 182,5-2 0,2-6 0,-3-2 0</inkml:trace>
  <inkml:trace contextRef="#ctx0" brushRef="#br0">26431 10620 7919,'-14'8'396,"-2"4"-164,-3-2 0,3 7-181,-3 2 1,-1 5-57,1-5 0,-5 4-59,5-4 1,0 5 85,5-5 0,0 0-119,0-5 1,4-1-68,1-4 1,6-1 163,-2-3 0,-3-4 0,0 6 0</inkml:trace>
  <inkml:trace contextRef="#ctx0" brushRef="#br0">26403 10705 7919,'14'0'0,"0"0"0,0 0-224,1 0 1,-6 0 31,1 0 330,-7 0 1,3 2-197,-6 2 0,0-1-142,0 7 0,-6-5 101,-4 4 0,-2 1-129,-3 4 1,0-2 19,-4-2 1,3 3 207,-3-4 0,3-3 0,2-1 0,-7 3 0,-1 0 0</inkml:trace>
  <inkml:trace contextRef="#ctx0" brushRef="#br0">26289 10833 7919,'0'-8'-186,"0"2"0,2 6 1120,2 0-439,-2 0 1,6 3-114,-3 6 0,-4 2-262,4 13 0,-2-5-14,2 5 1,-4-1-141,4 6 1,3-5 249,1-1-216,4-5 0,8 2 0,1-6 0</inkml:trace>
  <inkml:trace contextRef="#ctx0" brushRef="#br0">27242 10563 7882,'0'-8'134,"0"2"0,-2 7 268,-3 4 0,4 8-180,-4 5 1,-3 13-11,-1-3 0,1 4-112,-2-4 0,6 5-189,-6 0 1,7-4-738,-2-6 603,-3 1 1,7-2-78,-4-3 0,3-8-151,2-1 1,-1-7-500,-4 2 950,3-4 0,-4-7 0,0-8 0,-2-8 0</inkml:trace>
  <inkml:trace contextRef="#ctx0" brushRef="#br0">27085 10733 7882,'-1'15'0,"-4"-1"0,3 6 196,-2 4 0,-3-2-49,3 2 1,-1 3-9,5 1 0,0 2 9,0-11 0,6 0-1,4-5 1,9-1-9,4-4 0,4-5 17,2-14 1,1-1 51,3-13-208,-3 7 0,5-10 0,-7 5 0</inkml:trace>
  <inkml:trace contextRef="#ctx0" brushRef="#br0">25308 11572 7361,'0'-9'333,"0"-1"-22,6 7 1,7-5-224,6 3 0,11 4 21,-2-4 1,6-1-263,-1 1 0,1-4-29,4 4 0,2-5-20,-7 6 0,5-3-16,-5 3 0,-1 2 218,-9-3 0,4-3 0,-5 0 0</inkml:trace>
  <inkml:trace contextRef="#ctx0" brushRef="#br0">25720 11359 7992,'15'6'-378,"-1"-4"1,0 9 188,0-6 0,-1 6 494,-4-2 0,-2-1-36,-7 2 0,0-1-158,0 5 0,-2 2 7,-3 3 0,-4-3 0,-10 3 0,2 3 77,-7 2 0,0 1-220,-4-2 0,6 0-935,3-4 960,9-10 0,-3 10 0,6-11 0</inkml:trace>
  <inkml:trace contextRef="#ctx0" brushRef="#br0">26346 11302 7910,'-2'-9'-72,"-2"-1"0,0 7-94,-5-2 1,-1 4 163,-4 1 0,0 6 152,0 3 1,-2 9 160,-3 1 0,3 6-308,-3-1 1,4-4-179,0-1 1,3 2 20,2-2 0,2-2-523,4-7 288,2 2 60,-4-10 329,6 4 0,6-12 0,2-2 0</inkml:trace>
  <inkml:trace contextRef="#ctx0" brushRef="#br0">26332 11345 7910,'28'-8'-194,"-4"-3"-48,0 6 1,-2 0 335,1 5 1,3 0-53,-7 0 0,0 0-376,-5 0-10,0 7 40,-6 0 0,-2 8 207,-6-1 1,-6-5 96,-4 1 0,-9-1 0,-3 6 0</inkml:trace>
  <inkml:trace contextRef="#ctx0" brushRef="#br0">26374 11387 7910,'2'-8'108,"3"4"1,-4 4 270,4 4 1,1 6-166,-1 9 0,5-2 17,-6 7 1,6 0-789,-6 4 1,8-1 171,-3-3 385,4-4 0,7 1 0,2 1 0</inkml:trace>
  <inkml:trace contextRef="#ctx0" brushRef="#br0">26929 11416 7856,'-8'0'350,"2"1"168,6 4 0,8-3-179,6 2 1,2-2-191,7-2 1,6-5-136,4 1 1,2-6-205,-2 5 0,-3-6-343,3 2 0,-3 1 403,-2-2 130,-5 7 0,-3-9 0,-6 4 0</inkml:trace>
  <inkml:trace contextRef="#ctx0" brushRef="#br0">27299 11231 7856,'9'2'759,"0"2"1,-4 4-349,5 6 0,-6-4 38,6-1 1,-1-1-215,6 2 0,-1-2-43,0-4 1,0-2-32,0 3 0,-4 1 51,-1-1 1,-5 1-281,0-1 0,-4-2-134,-4 6 1,-12 7-257,-13 8 0,-7 4-89,-11 6 1,-10 3 546,24-13 0,-1 0 0,-6 1 0,-2 0 0,-1 4 0,-1-1 0</inkml:trace>
  <inkml:trace contextRef="#ctx0" brushRef="#br0">28152 10193 8167,'-21'-6'0,"5"3"-81,-3-7 1,-1 2-20,1-1 1,0-2 520,5 6-236,-1-6 1,6 9 38,-1-2 0,7 1 535,-1-2-715,2 3 0,10 1 89,6 5 0,8 7-234,11-1 1,8-4-157,7-1 0,6-2-335,-2 2 0,3-4 306,2 4 127,-13-3 0,3-15 1,-10-3-1</inkml:trace>
  <inkml:trace contextRef="#ctx0" brushRef="#br0">28365 9980 8023,'16'5'623,"3"-1"1,-2 6-707,7-5 1,-1 4 138,6-4 1,-1 4-18,1-4 0,1 5-63,3-6 1,-5 6-406,1-6 354,-1 8 0,-18-3-40,-1 10 1,-15-2-178,-13 7 1,-10 6-39,-13 8 330,-7 3 0,-2 8 0,-6 2 0</inkml:trace>
  <inkml:trace contextRef="#ctx0" brushRef="#br0">29687 8885 8173,'-9'0'-397,"-1"0"614,7 0 0,-3 3 364,6 7 0,1-1-221,4 10 1,-2 2 48,7-2 1,-6 5-166,6-6 1,-2 3 111,1-2 0,4-8-133,-4 3 1,4-9 174,1 0-188,0-4 1,2-2-167,3-4 1,-3-8-356,3-6 0,3-11 217,2 2 0,3-12-726,1-2 0,4-1 412,-4-4 1,2-4-261,-11-1 1,-2 3 667,-7 2 0,-4-4 0,-6 1 0</inkml:trace>
  <inkml:trace contextRef="#ctx0" brushRef="#br0">30270 9298 8221,'0'-15'0,"-2"1"-400,-2 0 1,2 0 219,-3-1 0,4 6 716,1 0-5,-7 5 123,6-2-473,-5 6 1,1 2 30,0 2 1,0 6 17,5 9 0,0 4 128,0 11 0,0-3-154,0 7 0,2 5 6,3 4 0,-4 1-9,4-6 1,1 7-13,-1 3 1,1 10 153,-1 4 0,-3 4-325,2 1 1,3 2 331,-3 2 1,1-2-87,-5 3 0,0-4 225,0 0 1,0 0-243,0 4 1,0-10-223,0 1 0,0-9 151,0-6 0,-5-3-196,1-6 1,-1-2 32,5-3 0,0-3 115,0-7 1,0-1-268,0-3 0,0-4-63,0-6 1,0 1-33,0-1 0,0-5 157,0 1 0,0-5-870,0 4 419,0-6 1,2 8-286,2-6 1,-1 0 147,7-5 1,-5-11 186,4-4 1,-4-8-143,4-1 1,-1-8 171,2-1 1,1-6-428,-6 1 875,-1-10 0,3-2 0,1-7 0</inkml:trace>
  <inkml:trace contextRef="#ctx0" brushRef="#br0">30526 8885 9086,'-6'-14'-1417,"4"0"1709,-4 6 427,6-5 0,1 12-413,4-4 0,11 3-142,12 2 0,7-1 33,8-4 1,1 2-1,3-7 5,10 7-1465,2-9 1098,10 10 346,-4-11-74,12 6-4,-32 0 0,2-1 0,2 1 0,1 0-27,5 0 0,-1 0 1,-5 0-1,-3 1-150,-3 1 1,0 1-1,-1-2 1,1 1 112,4 2 1,1 1 0,-5-1 0,1 1-57,1 2 0,0 0 0,-3 0 1,-1 0 122,30 0 1,4 0-117,-9 0 0,2 0-96,-2 0 0,2 5-4,-6 0 1,-7 1 115,-8-1 1,-13-2-54,-6 6 0,-11 1 23,-2 4 1,-7 0 620,-8 1 0,0-6-532,0 0 0,-2 1 387,-3 4 1,-1-4-141,-4-1 0,-1-4 104,7 4 1,-3-4-249,3 5 0,2-6-188,-3 6 1,4-5 173,1 4-223,0 0 0,0 6 128,0-1 1,0 2-27,0 3 0,0-4-51,0 4 1,0 4-3,0 0 1,0 4 75,0 2 0,0-1-34,0 0 1,0 2 26,0 4 1,0-4-35,0 3 1,0 1-1,0 0 0,1 0-47,4 0 0,-3-4-169,2 3 0,-2 2 149,-2-2 0,5 6-17,-1-1 0,1 3 141,-5 2 1,2 4-109,2 1 0,-2 7 36,3 2 0,-4 1-5,-1 9 1,0-7 10,0 1 1,0 9-304,0 1 0,2 8 307,3-3 1,-4 4 9,4-4 0,1 1-9,-1-1 1,5 0 141,-8-33 0,0-1 1,8 33-4,-5 0 0,4-4-279,-4-9 0,4 4-17,-4-4 1,0 1 106,-5-1 0,0 1-36,0 3 0,0-4-208,0-10 0,-2 0-91,-3-9 1,2-1-364,-6-13 0,4-1-586,-4-13 1,4 0 67,-5-10 1410,7 0 0,-10-12 1,6 0-1</inkml:trace>
  <inkml:trace contextRef="#ctx0" brushRef="#br0">30256 10975 8204,'-10'0'-127,"1"0"-64,6 0 0,-4 3 302,7 7 0,0 7 201,0 16 0,0 4 240,0 5-312,0 7 1,0-3-43,0 6 1,0-6 12,0 1 1,0 2-66,0-1 1,0-1 10,0-4 0,0-5-175,0 0 1,0-8 118,0-2 0,0-1-177,0-8 1,0 0-121,0-5-76,0 0 373,0 0-66,7 1 0,-6-6 178,4 1-187,-3-7 0,-1 8 164,4-6 1,-2-1-127,7-4 1,-1 0 169,5 0 1,0 0-80,1 0 0,5 0 86,4 0 0,4-6-159,6-4 1,3 3-2,11-3 1,4 2-22,10-1 1,1-2-107,3 6 1,-3-5-48,-6 6 1,2-6 93,2 6 1,6-6-87,8 5 1,4 1 117,-36 3 1,0 2-1,36-3 3,-3-3 0,-4 4 39,-1-4 1,-30 4 0,0 0 61,2 1 1,0 0 0,3 2 0,1 1-47,-2-1 1,0 1-1,0 2 1,-2 1-36,-2-1 0,-1-1 0,2 0 1,0 0-103,-2 1 1,0 0-1,4-3 1,-1-1 57,0 1 0,-1 1 0,39-2-447,-15-1 0,-4 0-319,-10 0 0,-14 0-2019,-10 0 2773,-9 0 0,-4 0 0,-9 0 0</inkml:trace>
  <inkml:trace contextRef="#ctx0" brushRef="#br0">30526 9667 8339,'-10'-8'-608,"1"4"356,6 2 619,-4 2-244,20 0 1,3 2 159,12 2 0,7-1-145,3 7 0,9-7 7,6 2 1,3-4 43,6-1-381,-4 0 1,15 0 256,3 0 0,-34 0 1,1 0-18,7 0 1,0 0 0,-4 0 0,-1 0-20,-2 1 1,0-2-1,-1-1 1,-1 0-101,35-3 0,2-1 57,-2 1 1,-4 3 80,4-2 1,-11-3-106,-8 2 0,-8 1-64,-11 4 0,-5 0-221,-10 0 0,-8 1-30,-11 4 1,-2-2-219,-2 7 1,-2-1 152,-2 5 1,-9 1 417,-6-1 0,-13 0 0,2 0 0</inkml:trace>
  <inkml:trace contextRef="#ctx0" brushRef="#br0">30412 10193 8376,'-19'8'-264,"0"-3"0,0-2-52,5 2 485,6-4-148,2 12 1,6-5 421,0 6 0,13-1-22,5-4 1,11 2 10,9-6 1,14 0-254,19-5 0,-30 0 1,0 0-45,4 0 0,0 0 0,2-2 1,-1-1-210,-3 1 1,0-1 0,5-2 0,0-1 182,-1 1 1,1 1 0,3-2 0,1 1-308,2 0 0,1 0 0,-3-1 0,-2 1 271,-5 2 0,0 1 1,3 0-1,1 0-84,-4 1 1,0 2 0,2-1 0,1 0-12,-1 0 1,0 0 0,-3 0 0,-2 0-130,33 0 1,-10 0 16,-8 0 1,-6 0-321,-9 0 1,-7 1 204,-7 4 1,-1-2-54,-8 7 0,-6-6-32,-8 6 0,-5-1-101,-5 5 1,-5-4 147,-9-1 1,-4-4 286,-10 5 0,3-7 0,-5 3 0</inkml:trace>
  <inkml:trace contextRef="#ctx0" brushRef="#br0">30370 10861 8548,'-19'5'169,"0"0"0,0 6 385,4-2 0,8-1-578,2 2 1,3-6-555,2 6 0,7-2 962,2 1 0,5 4-59,5-4 0,10-1 197,9 2 1,17-5-103,11 4 0,12-6-473,-34 0 1,2-1 0,-1-1-1,1-2 183,1-1 1,1-1 0,3-1-1,1-1 5,2-4 1,1-1-1,-3 2 1,2 0-48,7-1 0,1-1 0,-8 0 0,-1-1-413,2 2 1,-1 0 0,3-1 0,0 1 128,0 1 1,0 1-1,-2 0 1,-1 0 116,-4 0 0,-1 0 0,-5 0 0,-2 0-578,29-8 1,-8 8 337,-11 2 1,-5 3-903,-9 2 1221,-9 0 0,-1 5 0,-9 0 0,-3-1 0</inkml:trace>
  <inkml:trace contextRef="#ctx0" brushRef="#br0">31137 9013 8301,'-14'0'9,"0"0"-102,0 0 0,4 0 186,1 0 1,4 2 22,-5 3 0,7 2 34,-1 8 0,2 0-114,2 4 0,0 4 216,0 5 0,2 13 99,2 6 1,3 7-50,2 3 0,-3 12-443,-6 7 1,0-32 0,0 1 299,0 2 0,0 1 1,0 5-1,0 1-72,1 0 1,-2 1-1,-1 2 1,0 0 0,0-5 1,-1 0 0,-2 4-1,0 2 36,3 1 1,0 0 0,-1-4 0,-1-1-21,2 3 0,0 0 1,1-5-1,0 0-21,-1-2 0,-1 0 0,2-1 0,1 0-59,0-2 0,0 0 0,0-1 0,0 0-7,0-3 0,0-1 1,0 37-117,0-3 0,0-5-17,0-5 0,-5-4 16,0-10 1,1-3-140,4-6 1,0-8-153,0-7 1,0-6-767,0-8 1118,0-6 1,0-9-491,0-14 0,6-8-1154,3-15 1683,4-6 0,1-13 0,0 0 0</inkml:trace>
  <inkml:trace contextRef="#ctx0" brushRef="#br0">31649 9127 8459,'-8'0'486,"2"0"1,1 6-203,0 4 1,1 9-13,4 4 1,0 6-35,0 4 0,1 0 34,4 10 1,-2-1 61,7 15 0,-2-1-271,1 10 0,4 3 56,-8-29 1,-1 1 0,0 0-1,0 0-239,1 6 0,0 1 0,-1-1 0,1 1 192,2 1 0,0 1 0,0-2 1,-1 1-72,-1 0 1,-1 1-1,2-2 1,-1 0 69,-2 4 0,-1 1 1,1-3-1,-1-1-48,-2-1 1,0-1 0,0 1 0,0 0 49,0-3 0,0 0 1,0 2-1,0 0-8,0-5 0,0 1 0,0 0 0,0-1-190,0 29 0,0 2 47,0-11 1,0-6 56,0-3 1,5-9-171,-1-2 0,7-4-287,-1-5 1,-2-9 409,1 0 1,-4-8-1400,4-7 1434,-5-3 0,7-7-598,-7-4 0,8-7 721,-3-7 1,4-13 0,1 2 0</inkml:trace>
  <inkml:trace contextRef="#ctx0" brushRef="#br1">26431 9880 8062,'0'-14'0,"0"5"-89,0-1 1,-1 7-122,-4-2 1,2-1 1003,-7 1-413,1 1 0,-5 4-98,-1 0 1,1 4-150,0 1 1,-5 5-30,0-6 0,0 3 293,5-3-326,0-2 1,-1 4 212,1-6-20,0 0-134,0 0 1,0 2-7,-1 3 1,6-4 9,-1 4 0,2-2-8,-1 2 1,-4 1-22,4 4 0,-2 2 36,1-2 0,-2 2-153,2 2 0,2 1 76,-1-1 1,4 0-15,-4 0 1,5 2 63,0 3 1,1-3-3,-2 3 1,3-2 19,-3 2 0,4-1 78,1 5 0,0-4-115,0 5 1,1-7 11,4 2 0,-2 2-171,7-2 0,-5 1 116,4-1 1,-4-3-113,4 3 0,1-3 37,4-2 1,0 0-54,0 0 1,1-1 69,-1-3 1,0 1-7,0-7 0,2 3-24,3-3 0,-2-2 43,7 3 0,-5-4-25,5-1 1,-2-1-15,2-4 0,1-1-4,-6-4 1,6-2 19,-1 2 1,-4-3-4,-1-1 0,2-5-13,-2 0 1,0-1-5,-5 1 0,0 3 42,0-3 1,-1-1-26,-3 1 0,2 0 146,-2 4 0,-4 1-36,-1 0 1,-4 0 213,-1 0-274,0-1 0,0 1 67,0 0 87,0 0 0,-1-1-114,-4 1 0,2 0 72,-7 0 0,1 0-64,-5-1 1,1-4-64,4 0 0,-9-1 60,4 1 0,-3 3-12,2-3 1,1 5-7,0 5 0,-2-3 4,-3 8 1,2-6 15,-7 6 1,5 0 2,-5 9 1,7 5-83,-2 9 0,3 3 0,2 6 0</inkml:trace>
  <inkml:trace contextRef="#ctx0" brushRef="#br1">31507 9895 7965,'-13'-2'-312,"4"-3"1,-4 4 605,4-4 1,1-1-67,-2 1 1,1-1-11,-5 1 0,4-1 77,1-4-141,-1-3 0,-2 10-39,2-6 1,-3 6 26,4-2 1,-4 3-42,-1 2 0,0 0-18,0 0 1,-1 7-20,1 2 0,0-1 103,0 2-87,0-1 1,-1 5-93,1 0 1,5-1 110,-1-3 1,5 2-52,-4-2 1,6 2 28,-2 2 0,-1 2 51,1 3 1,0-3-1,5 3 0,0-3 2,0-2 0,0 5-15,0 0 0,0 0 8,0-5 1,0 5-17,0 0 1,5 0 8,0-5 1,6 0-64,-2 1 0,-1-1 49,2 0 0,-1-1-112,5-4 1,1-1 58,-1-3 0,5-4-16,0 4 1,1-3 26,-1-2 1,-1-5 6,5 0 0,-4-6-76,5 2 1,-7 1 51,2-2 0,2 1-316,-2-5 1,-2-1 87,-7 1 1,2 2-15,-2 2 1,-2-3 78,1 4 1,-6 1-26,2-1 94,3-1 44,-6-4 1,4 0 70,-6-1 1,0 6-69,0-1 0,0 6 106,0-6 1,1 1-9,4-5-45,-3-1 0,4 1-38,-6 0 0,0 0-3,0-1 0,0 6-57,0 0 12,0-1 1,-2-3 20,-2 4 1,2-4 4,-3 4 15,-2 3 1,3-6-15,-5 8 0,4-3 18,-4 3 33,-1 2-16,-4-11 1,0 10 24,0-6 1,4 6 84,1-2 0,-1 3 6,-4 2 1,4 0 30,1 0-154,-1 0 0,-4 0 40,0 0 0,5 0-23,-1 0-31,1 0 0,-6 0-36,1 0 2,6 0-26,-4 0 16,4 0 1,-5 2 40,4 3 0,1-4-13,3 4 0,2-2 14,-7 2 0,6-4-5,-6 4 0,5 2 1,-4-3 0,6 7 0,-2-1 1,-1 2 1,1 3 0,-5-4 0,6 3 0,-1-3 12,5 8 1,-5-3-12,0-2 0,1 0 35,4 0 0,0 2 22,0 3 0,0-3 10,0 3 0,4-3 11,1-2 1,5 0 6,-6 0 0,7 1 29,-1-1 1,3 0 3,1 0 0,0-1-49,0-4 0,0 4 12,1-4 1,4-2-88,0-3 1,4 3 73,-4-2 0,5-1-149,-5-4 0,5-1 19,-5-4 1,1-3-72,-1-6 1,-3 0 87,3-1 1,-3 1-8,-2 0 1,-5 0 27,1 0 0,-5-1 1,4 1 0,-6 0-3,2 0 1,-2-1 0,2 1 1,-4 0 54,4 0 1,-3 0-48,-2-1 1,0 1 2,0 0 0,-2 0-52,-3-1 0,4 1-8,-4 0 0,-1-5-43,1 0 0,-1-1 80,1 1 1,-3 3-162,-6-3 1,0 3 74,-1 2 0,1 0-233,0-1 0,-7 8 72,-2 2 0,-4 3 125,-2 2 0,7 0-477,3 0 0,4 7-1542,0 2 2177,7 4 0,-4 1 0,4 0 0</inkml:trace>
  <inkml:trace contextRef="#ctx0" brushRef="#br1">31450 9980 8018,'-9'0'-1076,"-1"0"1693,7 0 133,-10 0-253,12 0 0,-7 0 82,3 0-84,4 0-93,-6 0 55,7 0-346,7 0 0,0-5 98,8 0 1,-1 1-152,0 4 0,0-2 13,1-3 1,3 4 45,1-4 0,5-1 16,-5 1 1,2 0-24,-2 5 0,-2 0-207,7 0 0,-1 0 49,6 0 1,-6 0-32,1 0 1,0 0 38,4 0 0,-1 0 29,-3 0 1,1 0-91,-6 0 1,5 0-215,-5 0 1,0 0-25,-5 0 0,-5 0-268,1 0 1,-5 0-1219,4 0 719,-6 0 432,4 0 674,-7-6 0,0 4 0,0-4 0</inkml:trace>
  <inkml:trace contextRef="#ctx0" brushRef="#br1">31962 9852 7794,'14'2'-93,"0"2"0,-4-1 635,-1 7 1,1-7-322,4 2 1,0 1-43,0-1 1,1 4-126,-1-4 0,0 1 69,0-1 0,-4-3 67,-1 2-79,1 4 1,-2-4-47,-4 5-10,-2-6 1,-2 10 12,0-4 1,-11 4-324,-3 1 0,-15 2 139,1 3 1,-12-2 115,-2 7 0,-14 6 0,-8 6 0</inkml:trace>
  <inkml:trace contextRef="#ctx0" brushRef="#br3">31137 7776 8161,'0'-9'-573,"0"-1"1,2 3 865,3-3 1,-4 2-139,4 3 0,-3 2-97,-2-6 0,0 4-10,0-4-161,6-1 1,0-4 121,4 0 1,1 4-100,-7 1 1,6-1 73,-5-4 1,-1 0 41,-4 0 0,0-5-85,0 0 1,0-2 83,0 2 1,0 2 23,0-7 1,-6 5-4,-3-5 1,1 2 109,-2-1 1,2 1 3,-1 3 0,-4 1-110,4-5 1,-4 4 22,-1-5 1,0 5-1,-1-5 1,6 5-94,-1-4 0,1 4 33,-5-5 0,-2 5-22,-3-5 0,3 7-1,-3-2 1,2-3-11,-2-2 1,2 2 30,-7-2 0,0 5 0,-4-4 0,-1-1-2,1-4 0,-5 4 2,0 0 0,-7 2-22,2-2 0,-3-1 33,-2 6 1,1-5-2,-1 5 1,0-4 4,1 4 1,2-5 2,-2 5 1,1-5-12,-12 6 1,0-6-3,-9 5 0,-1-6-149,-3 1 0,2 3 152,7 2 1,1-3-45,-1-1 1,-5 0-9,1 0 1,-11-1-234,35 10 0,-1 0 1,-35-10 253,33 12 0,-1 0 1,-28-11-15,3-6 1,-2 5 21,-8 1 0,36 13 1,-1 1-5,-4-3 0,0 0 0,2 3 0,1-1 14,-1-2 0,1 0 0,1 3 1,1 0-15,-36-15 0,35 14 0,-2 1 19,-1-3 1,-2 0-1,-2 3 1,0-1-8,0-2 1,1 1 0,3 1 0,1 1 2,0-3 1,1 0-1,1 0 1,0 0-6,-1-2 0,-1 0 0,-3 2 0,0 0 0,-1 0 0,-1 0 0,1 1 0,-1-1 0,3-2 0,0-1 0,-1 1 0,1 0 0,2-1 0,0 1 0,-3 0 0,-1 1-4,-5 2 0,0-1 1,1-2-1,1 1-227,-2 1 0,0 0 0,1 2 0,0 0 227,2 0 0,-1 1 0,-1-2 0,-1 1 11,-2 1 0,-1-1 0,4 1 0,0-1 0,-4 3 0,1 0 1,1 0-1,1 0 4,0 0 0,0 0 0,-1-3 0,-1 1 2,-3-1 0,0 1 0,1-1 0,0 1 48,1 1 0,1 2 1,0-1-1,2-1-50,2 1 1,0 0-1,-4 0 1,-1 0 4,1 0 0,-1 0 0,-2-2 1,1-1-3,3 0 0,1 1 1,-1-1-1,0 1-32,2 1 0,-2 2 1,-2-2-1,0 1 16,-2 0 0,0 0 0,1 1 1,1 0-5,6 1 0,-1 0 0,-6-1 0,0-1 19,-3 3 1,-1-1 0,2-1 0,-1 1 0,2 0 1,0 0 0,1 0 0,0-1 2,4 4 1,0 0-1,-6-2 1,-1 1-14,0 1 1,0 0-1,1 1 1,0 0-3,4-1 1,-1-1-1,-4 2 1,0 1 6,2 0 0,0 0 0,-1 0 1,-1 0-20,0 0 0,0 0 0,4-2 0,1-1 18,2 1 0,-1-1 0,-3 1 1,-1-1-3,-2 3 0,-1 0 0,2 0 1,-1 0-4,2 0 1,1 0 0,-1 0-1,1 0-2,4 0 1,0 0-1,-5 0 1,-1 0 40,1 0 0,0 0 0,2 0 1,0 0-37,2 0 1,1 0 0,2 3 0,-1-1 52,2 0 0,-1 1 1,-4 2-1,0-1-44,-3-1 0,0-1 0,7 3 1,-1 1-1,2-1 1,-1 0 0,0 0 0,0 1-3,3-2 1,0 1-1,-7 4 1,0 0-2,2-2 0,0 0 0,1 1 0,1 0 9,2-4 1,1 1-1,0 2 1,1 0-4,3 0 0,0 1 0,-2-2 1,-1 2 1,-4 1 0,0 1 1,2-2-1,0 0-5,3-1 1,0 0 0,0 0 0,1 0-157,-31 7 0,32-7 0,0 0 157,3 0 0,0 1 0,-6-1 0,0 1-32,3 2 0,1-1 0,0-1 0,2 0 30,-36 11 1,3-2-6,2 2 0,0-1-22,0 5 0,-2-4-8,-3 5 0,4-2 27,-4 2 0,14 3-19,5-4 1,5 3 141,0-3 1,-3 3-72,3-7 0,-4 4-1,0-4 0,3 5-46,1-5 0,8 2-4,1-3 1,7-2 241,8 3 1,1-3-468,3-2 0,4-1-116,5-4-413,1 4-232,0-5 977,6 0 0,-5-2 0,5-6 0</inkml:trace>
  <inkml:trace contextRef="#ctx0" brushRef="#br3">17773 5488 8105,'-49'6'-20,"6"3"1,2 6-179,8 4 1,0 3 1011,4 6-580,1 7 1,-5 1-4,-1 7 0,3-5 59,7 0 0,0 0-248,10 4 1,-2-4-51,12 0 1,-1 0-164,5 5 1,3-1 118,7 1 0,1-5 38,12 0 1,-4 0 1,5 4 0,1-7-78,8-7 0,-3-2 20,4-12 0,7 2 10,1-12 0,18-2-116,7-11 1,-28 4-1,2-2-70,4-3 1,0-3 0,1-1 0,-2-2 0,-1-2 0,0-1 0</inkml:trace>
  <inkml:trace contextRef="#ctx0" brushRef="#br0">31592 9980 8511,'-8'6'-317,"2"-4"0,6 4 0,0-6 0</inkml:trace>
  <inkml:trace contextRef="#ctx0" brushRef="#br0">30668 9980 9545,'0'-8'-201,"0"0"-1194,0 3 965,0 4 481,0-6 23,0 1 2,0 5-60,0-6 123,6 7-479,-4 0 309,4 0 0,1 0 0,1 0 1</inkml:trace>
  <inkml:trace contextRef="#ctx0" brushRef="#br0">30910 12084 8221,'0'-10'-187,"0"1"1,1 4-234,4-4 1,-2 4 365,7-4 1,-5 5 325,4 0 0,-4 2-61,4 2-98,1 0 1,2 6 2,-2 4 0,1 3-27,-6 1 1,1 5 14,-1 0 0,-4 8-20,4 1 1,-3 0 18,-2 6 1,-2 2-22,-3 2 1,2-2-11,-6 2 1,4-5 23,-5 5 0,6-5-10,-6 5 1,1 0-7,-6 5 1,0-1-51,-4 1 0,1 0-13,-5-1 0,4 6-2,-5-1 0,-1-4-5,-8-5 1,1-2 60,-6 2 1,0-3-6,-5-7 0,-1 1 40,-3-1 1,7-4-62,-2-1 1,2 1-23,-2 4 0,-1-5 39,0-4 0,-6 1-134,-3-1 0,-9-5-47,-6-4 0,4-7 99,1 2 1,5-5 39,5-5 0,-1-5-10,5-9 1,-5-1 11,0-4 0,-7-3-17,-1 4 1,-7-4 116,2-2 1,4 1-94,5 0 1,2-1-9,7 1 1,-5-1-51,0 1 1,-3-7-4,-6-3 1,-1-3-193,-4-2 0,7-2 257,13 2 1,1-3-56,13 8 1,-5-3-73,5-1 0,0 4 70,4 0 1,1 6 14,-1-1 0,1-2 11,0 2 0,-1 0 110,1 4 1,-4 1-105,4 0 1,-4 1 267,8 3 1,-2-3-282,-3 3 0,7-2 27,3-3 1,5 7 5,4 3 1,-1-1-13,7 1 1,-6 4 2,5 6-85,-6 6 0,3-5-22,-6 3 35,0 4 0,0-4 15,0 10 1,1-2-8,3 6 1,-2 1 40,2 4 1,2 5 12,-1 0 1,4 6 52,-4-1 1,1 9-83,-2 5 1,-1 8-141,7 1 0,-8 2 36,3-2 1,-2-4-90,1 0 0,-2-1 12,2-4 0,2-3-274,-1-2 0,4 0-52,-4-4 0,1 1 130,-2-11 1,2 4 396,4-4 0,-4 0 0,-6-4 0</inkml:trace>
  <inkml:trace contextRef="#ctx0" brushRef="#br0">27739 12439 8305,'14'-28'-693,"2"0"485,3-1 0,-1 1 578,5-1 1,3-4-4,7 0 0,5-2-160,9 2 0,16-2-561,-26 16 0,2 0 1,5-1-1,1 1 354,2 2 0,0 1 0,2-4 0,0 0 0,1 2 0,0 0 0</inkml:trace>
  <inkml:trace contextRef="#ctx0" brushRef="#br3">26588 9937 8191,'-15'-14'-1342,"6"1"1625,-1 4-89,1-4 1,-1 7-67,1-3 0,4-9-12,-4 4 0,4-3 70,-4 2 0,1 0-48,-2-4 0,-2 3 10,2-3 1,2 3-58,-1 2 0,-1 4-6,-4 1 0,-5 6-10,0-2 1,-6 3-8,1 2 0,-1 7-97,1 2 1,-3 9 70,4 1 1,-3 6 82,3-2 1,2 4-90,7 2 0,0-2 6,-1-4 0,6 4 16,-1-3 1,7 3 0,-1 1 1,2-4 61,2 0 1,0-1-11,0 6 0,0 4 81,0 0 1,0 2-95,0-2 1,6 3-122,4 7 1,-2 0 29,1-1 0,2-5-151,8-4 1,-1-10 159,5-4 1,1-4-22,4-6 1,2-4 74,4-10 0,-4-4 111,3-10 0,2-8-23,-2-6 1,0-2-114,-5 2 0,-4 1 66,0-6 0,-7 5-26,2-5 1,-3 6 21,-2-1 1,-6 3-47,-3 2 0,-4-1-28,-1 1 0,-6 4-66,-4 1 1,-4 4-178,-5-5 0,-9 8-296,-10 2 0,-9 1 227,-6 9 1,3-1-483,-2 5 0,6 5 761,-1-1 0,2 14 0,3-3 0</inkml:trace>
  <inkml:trace contextRef="#ctx0" brushRef="#br3">26218 10378 7534,'0'-9'412,"0"-1"1,0 5-95,0-4-60,0-1 0,0-4-168,0 0 13,0 0 1,0-1-25,0 1 0,0-2 3,0-2 0,0 2 11,0-3 0,0-3-175,0-2 0,-2-3-61,-2-1 0,0-1 129,-5 1 1,4-9-147,-4-5 1,4-2 34,-4-9 1,5 8 8,0-3 1,-3 4 92,3 1 1,-1 9-6,5 5 0,-2 2 207,-2 8-207,2 0 0,-6 7-37,3 2 53,4 4 1,-12 8-113,4 2 0,1 6 88,-2 9 0,1-2-11,-5 7 1,-1 0-89,1 4 0,-2 0-167,-3 1 1,4-1-586,-4 1 887,3-1 0,2 1 0,-1-1 0</inkml:trace>
  <inkml:trace contextRef="#ctx0" brushRef="#br3">26161 9625 8158,'10'0'0,"-1"0"0,1 6-158,4 3 1,6-1-610,4 2 767,3 5 0,1 1 0,1 5 0</inkml:trace>
  <inkml:trace contextRef="#ctx0" brushRef="#br3">27156 9255 7588,'-28'20'292,"-1"4"1,6 1-293,-1-1 0,7 3 0,-4-5 0</inkml:trace>
  <inkml:trace contextRef="#ctx0" brushRef="#br0">1394 3910 8241,'-22'-21'-362,"1"10"241,7-3 832,6 9 0,2 0-222,6 10 1,1 9-192,4 10 1,3 9-171,6 5 0,0 3 65,1 2 1,4-1-261,-1 1 0,6 0 97,-5-1 1,5-5-388,-5-4 1,0 2-55,-5-2 0,0 0-301,0-5 1,-4 5 316,-1 1 0,-5-1 395,0-5 0,-8 1 0,-4-1 0</inkml:trace>
  <inkml:trace contextRef="#ctx0" brushRef="#br0">1294 4308 8321,'7'14'-334,"7"8"278,9 6 0,4 12 773,2 7 0,1 9-165,3 0 0,-3 8-451,3 7 0,-3-7 336,-1-2 1,-1-10-147,0-4 0,-5-12 360,-4-8 1,1-6-211,-1-7 0,0-7 60,-5-4 1,0-12-118,1-11 1,-1-9-338,0-15 1,0-7 173,1-7 0,-6-6-539,0-8 1,-1-7-263,-3 38 0,0 0 0,1-38 254,-6 2 0,0 10-910,0 5 1,-5 2 710,1 2 1,-6 7-1766,5 2 2290,1 4 0,4 3 0,0 3 0,0 5 0,0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2787 2047 8101,'-14'0'0,"4"0"91,1 0 1,6 2-18,-2 2 1,3 6 538,2 9 1,7 5-201,2 9 1,4 5-35,1 9 1,2 4-42,3 5 0,-3 5 119,3-5 0,1 4-200,-1-7 0,0-1 9,-5-5 1,1-11 112,-1-12 1,0-7-143,0 2 0,-4-9 29,-1-5 0,1-7 31,4-7 1,0-9-18,0-15 0,0-5-181,1-9 0,-6-2-246,1-3 0,-2-4-629,1 4 0,2 3 475,-6 2 1,0 3-712,-5 1 1,1 7 451,4 2 0,-2 4-614,7 2 0,-6 6 550,6 3 1,-1 9 623,5 6 0,1 2 0,-1 2 0</inkml:trace>
  <inkml:trace contextRef="#ctx0" brushRef="#br0">3569 2331 7956,'-14'-6'352,"0"5"0,-1-10 198,1 6-213,0 0 0,0 5-20,0 0 1,1 2-67,3 2 1,-2 4-20,2 6 0,-2 7 28,-3 3 0,6 3-165,0 1 0,1 2 85,-2 3 0,4-4-72,6-1 0,0-1 52,0-8 0,1 0-380,4-5 1,3-6 45,6-3 0,5-5-101,0-5 0,2-9-143,-2-10 1,-2-3 176,7-1 0,-7-1-15,2 1 1,-3-1 85,-2 1 0,-4 6 67,-1 3-108,-6 3 777,4 8-306,-7 2 0,-2 19 115,-3 6 1,4 7-119,-4 8 1,-1-6-101,1 0 0,0 1-282,5-5 0,2-6 115,2-3 1,4-7-771,7-8 0,-1 0 355,0 0 0,5-8-542,0-7 0,0 0 967,-5-9 0,7-6 0,1-6 0</inkml:trace>
  <inkml:trace contextRef="#ctx0" brushRef="#br0">3811 1820 8029,'0'20'1254,"0"4"0,0 9-691,0 5 0,-7 9-213,-2 6 1,-4 8-173,-1 5 0,5-6 66,-1 2 0,7-7 0,-2 7 0,4-10-1052,1-4 0,1-9 550,4-1 0,3-13-760,6-1 1,5-8 423,0-7 0,2-4-229,-2-10 1,-4-4 46,4-10 776,-9-3 0,9-13 0,-3-1 0</inkml:trace>
  <inkml:trace contextRef="#ctx0" brushRef="#br0">4010 2218 8029,'8'1'374,"-4"4"0,-2 11 446,-2 12 0,-2 2-278,-2 8 1,-3 5-117,-2 4 0,1-4-123,3-5 1,4-7-278,-4 3 0,5-11 81,5-4 0,3-5-344,6-4 1,0-4 124,0-6 0,0-3-59,1-6 1,-1-4-387,0-15 1,0 2 235,1-7 0,-1-3-114,0-2 0,-5 2 91,1-2 0,-7 6 368,2-1 0,-2 4-96,2 6 1031,-4-4-648,6 11 1,-7 3-20,0 13 1,0 8 297,0 11 0,0 5-173,0 9 0,0-1-461,0 6 0,0-5 130,0 5 0,0-8-1017,0-2 1,6-1 503,3-8 0,4-2-778,1-7 1,1 1 1204,-1-6 0,6-1 0,2-4 0</inkml:trace>
  <inkml:trace contextRef="#ctx0" brushRef="#br0">4380 2360 8029,'1'8'-1323,"4"-3"1115,-4 2 1,7-5 8,-3 3 199,-3-4 0,4-1 0,-6 0 0</inkml:trace>
  <inkml:trace contextRef="#ctx0" brushRef="#br0">4479 2346 7952,'-13'1'347,"4"4"1,3-2-18,6 7 0,1-6 1,4 6 0,4-2-110,10 1 1,5 2-314,9-6 0,-1 0 129,6-5 1,-7-7-336,2-2 0,-2-5 67,-3-5 1,-4 1-59,-1-5 0,-10 4 90,1-5 0,-9 7 48,0-2 0,-4 3-89,-1 2 1,-6 0 1,-4-1 0,-4 6 240,-5-1 0,-3 7-85,-6-2 1,-1 4 335,1 1 0,-1 0 72,1 0 1,0 8 242,-1 6 1,5 0-102,1 5 0,5 3-159,-1 2 1,10 3 375,4 1 1,4 1-229,1-1 0,0 5 96,0 0 0,6 5-135,3-4 0,4 3-107,1-3 0,2-1-429,3-5 0,2-6 164,2-3 0,6-9-132,-1-5 1,2-5 122,8-5 1,-6-9-957,1-10 0,-3-5 421,-2-4 1,5-1-988,1-4 1,-6 3 1485,-4 6 0,-7 1 0,4 0 0</inkml:trace>
  <inkml:trace contextRef="#ctx0" brushRef="#br0">5787 2019 8005,'-8'-7'353,"2"0"0,7-6-265,4 3 0,3 3-8,6 2 1,2 2-240,3-7 1,-3 5 146,3-4 0,1 4-195,-1-4 1,0 4 179,-5-5 1,-4 7-47,-1-1 1,-5 4 214,0 4-199,-2 11 1,-2 10 418,0 13 1,-2 11-127,-2 12 0,-3 7 246,-2-1 0,-2 5-270,6-1 1,-5-3 117,6-11 0,-1-3-254,5-7 1,6-1-232,4-13 1,2-6 74,3-8-111,-1-10 1,0-2-460,0-7 0,-1-8 318,-4-6 1,2-7-29,-6-7 360,6-1 0,-9 1 0,4-1 0</inkml:trace>
  <inkml:trace contextRef="#ctx0" brushRef="#br0">6029 2417 8005,'14'0'-185,"0"0"214,0 0 1,2-2 309,3-3 0,5-2-253,9-8 0,-1-4 1,4 0-333,-1 2 90,-8 1 1,-1-3-295,-2 0 1,-3 0-472,-2 5 921,-10-6 0,4 4 0,-5-5 0</inkml:trace>
  <inkml:trace contextRef="#ctx0" brushRef="#br0">6313 2076 8005,'-14'0'0,"4"6"544,1 3 0,6 7-110,-2 8 1,-1 1 51,1 13 0,0 0-75,5 5 0,-4-1-272,-1 1 0,0 0-76,5-1 1,2-5-177,2-4 1,4-3-177,6-2 1,2-4-420,3 0 0,-3-12-400,3 2 0,2-9 218,-3 0 890,1-4 0,2-7 0,1-2 0</inkml:trace>
  <inkml:trace contextRef="#ctx0" brushRef="#br0">6512 2488 8005,'10'-16'-366,"-1"-3"1,1 2 192,4-7 0,0 5 395,0-5 0,-1 5-51,-4-4 1,2 5-228,-6-1 0,5 4 75,-6 0 0,1 1-115,-5 0 0,-1 6 145,-4 3-33,-3-3 0,-6 8 316,-1 0 1,1 8-113,0 11 0,0 3 74,0 7 1,-1 4-43,1 0 0,6 5 247,4-5 1,2 5-224,2-5 0,2-6-196,2-8 1,4 0-157,6-5 0,7 2-451,3-11 0,-2-2 28,1-8 0,1-4 242,5-10 0,-1 1-1125,0-5 1382,-5-1 0,3-11 0,-3-1 0</inkml:trace>
  <inkml:trace contextRef="#ctx0" brushRef="#br0">6782 2118 8005,'0'14'359,"0"1"1,5 5 16,0 4 1,1 3 44,-1 1 0,-4 7-177,4 3 1,-3-3-23,-2-2 1,4-3-87,1-2 0,2-4 91,-3 0 0,-2-7-24,3 2 0,-2-8 279,1-2-413,-2-5 1,6 0-3,-3-8 1,-4-4-119,4-6 1,3-7-111,1-3 1,4-3-312,1-1 1,2-5-16,3 0 1,-2 1 231,7 8 0,-7 4-754,2 6 0,-3 1 1009,-2 4 0,7-4 0,1 5 0</inkml:trace>
  <inkml:trace contextRef="#ctx0" brushRef="#br0">7223 2204 7792,'-6'-8'-530,"3"1"1120,-7 7 307,1 0 1,-6 7-429,1 2 0,0 10-36,0 5 0,0 7 29,-1 3 1,3-1-114,2-5 1,4 1-324,6-1 1,0-6-194,0-3 1,1-3-241,4-2 1,3-6 452,6-3 0,1-4-14,-1-1 1,0-6-545,0-3 1,0-6 68,1-4 0,-1-3-706,0-6 1,-4 4 486,-1 0 1,-4 5 541,4-4 0,-6 10 181,2-1 267,-3 3 1,-2 5-217,0 6 0,0 6 167,0 8 1,4 2 67,1 3 1,0-2-97,-5 7 1,5-7 13,-1 2 0,7 0-265,-1-5 0,3 10 0,1-8 0</inkml:trace>
  <inkml:trace contextRef="#ctx0" brushRef="#br0">7308 2246 8005,'7'-14'34,"2"0"0,4 0 176,1-1 0,7 1-732,2 0 1,4-2 521,2-3 0,-1 3 0,0-4 0</inkml:trace>
  <inkml:trace contextRef="#ctx0" brushRef="#br0">7422 1877 8005,'0'14'0,"0"0"249,0 0 0,0 8 439,0 7 1,0 7-69,0 11 0,0-1-186,0 6 0,0-4 57,0 4 1,0-6-123,0 1 0,0-3-200,0-1 1,2-7-180,2-2 0,4-9-360,7-2 0,5-10-154,4 1 0,-2-9-1567,2 0 2091,-1-10 0,12-3 0,1-6 0</inkml:trace>
  <inkml:trace contextRef="#ctx0" brushRef="#br0">7792 1891 7974,'-8'-7'652,"2"6"-133,6-5-31,0 6-456,0 6 1,1 7-240,4 5 1,-4 3-340,4-2 0,-3 3 284,-2 7 0,-5-1-118,0 0 0,-4-1 154,4-3 1,-6 1 77,2-6 0,1 5-4,-2-5-54,1 0 330,-6-5 1,8-5 343,2 1 13,3-7 0,9 5-246,2-3 1,4-4 57,1 4 0,0-3-10,0-2 1,1 0-158,-1 0 0,0 1 72,0 4 1,-4-3-127,-1 2 1,-6 4 24,2 2 0,-3 2-17,-2 2 0,0 5 29,0 0 0,-7 5-24,-2-5 1,1 5 109,-2-5-90,7 0 0,-5-7 142,4-2-117,2-4 0,-3-14-671,10-6 0,3-7-2000,6-7 2541,-6 0 0,11-7 0,-3-2 0</inkml:trace>
  <inkml:trace contextRef="#ctx0" brushRef="#br0">7991 2161 7974,'5'9'31,"-1"1"1,3 4 104,-3 5 1,-2 6 189,3-1 1,-4 1 304,-1-1 1,5 1-219,0-6 1,4 5-190,-4-5 0,6-5-52,-2-4 0,4-7-18,1 1 1,2-4-175,3-4 1,2-11-6,2-8 1,3-4-220,-7-2 1,0-1-179,-5-3 0,-5 3 231,1-3 1,-7 5 6,2 4 1,-12 3 41,-7 7 0,-6 2 145,-9 2 0,-6 5-117,-3 10 0,-3 8 198,-1 6 0,5 6-95,4-1 1,9 1-36,6-1 1,3-4-483,6-6 1,3 1 211,6-1 0,6-2-115,3-2 0,6 1-107,3-6 538,5-1 0,5-10 0,0-2 0</inkml:trace>
  <inkml:trace contextRef="#ctx0" brushRef="#br0">8346 2132 7974,'0'21'0,"0"-4"0,0 7 0,0-5 660,0 5 0,0-1-207,0 6 1,0-5-197,0-1 0,0-5 79,0 1-299,0-10 139,0 4-381,0-12 1,2 6 118,3-7 120,-4 0 0,5-7 132,-6-2 0,7-10-1830,2-5 1081,-2-3 0,5-1 144,-2-1 0,2-1 32,3-3 1,-1 3 271,0-3 1,5 5-63,0 4 0,0 3 693,-5 7-441,7 6 1,-6 5 683,4 13 1,-8 1-352,-1 12 1,-7 6 286,2 4 1,-5 2-205,-5-2 1,-1 2-204,-4 3 1,-2 1-1640,2-6 1371,4 0 0,-7-4 0,5-1 0</inkml:trace>
  <inkml:trace contextRef="#ctx0" brushRef="#br0">11176 1294 8292,'-7'-8'0,"4"1"153,-6 7 359,5 0-96,-8 0 1,10 8-161,-2 7 0,2 0-236,2 9 0,2 1 107,2 9 1,-1-1 27,7 9 1,-2-2 156,1 7 1,2-1-58,-6 1 1,5 4-100,-6 6 0,6 1-247,-6 4 0,6 3 155,-5 6 0,4 5-1,-4-1 1,0-34-1,-1-1-101,1 36 1,5 0 119,-6-5 1,6 6-182,-8-37 1,1 1 93,8 36 0,-10-36 0,-1 0-100,5 35 0,1 3 121,-1-8 1,-2-31 0,0 1 4,2 34 1,-3 1 82,2 0 0,-2-10 1,-2-4 0,2 1 1,2-1 1,-2-1 163,3-4 0,-4 2-219,-1 2 25,7-2-6,-6 4 0,5-1 30,-6-1 0,0 1-17,0-5 0,0-1-6,0 1 1,0 5-43,0 0 0,0-1-25,0-4 0,0 0 9,0 0 1,0-5 17,0 0 1,0-5-79,0 6 96,0-8-105,0 11 0,0-12-119,0 3 1,0-4 47,0-5 0,0-5-119,0-9 1,5-4-108,0-6 1,1-6-945,-1-3 267,-3-3 270,4-9 373,-6-1 1,0-6-1158,0 0 1538,0-7 0,0-7 0,0-8 0</inkml:trace>
  <inkml:trace contextRef="#ctx0" brushRef="#br0">11403 1294 8115,'-14'-22'0,"4"1"-316,1 7 0,4 1-94,-4 4 1098,6-4 1249,-4 11-1013,7-4-636,0 6 1,7-1 35,2-4 0,4 3 0,1-2 1,2-3 226,3 2-373,-4 1 1,12-1 49,-3 0 0,3 1 10,1 4 1,2 0-208,3 0 0,9 0 167,5 0 1,7 4-366,-2 1 0,3 4 145,2-4 1,-5 2-284,0-3 0,-3-2 76,8 3-1259,3-4 1422,17-1 19,2 0 1,-1-5-33,-7 1 0,-2-1-102,-7 5 0,-7 0 97,-7 0 0,1 6 83,-2 4 0,7-2 9,-2 1 0,-3-4 194,-2 4 11,-2 1-218,-3-2 1,4-2 248,-3-6 2,2 0-136,-8 0 0,5 0 187,1 0 1,8-2-111,6-2 1,6-3-36,8-2 0,-2-2-130,-2 6 0,-6 0-208,-9 5 0,4-1-80,-4-4 212,3 3 10,8-4 0,2 6-154,6 0 41,-6-6 128,-2 4 0,-8-6-28,-2 4 1,3 0 19,1-5 1,2 0 76,7-6 0,-4 6-24,4-1 0,-3 6 116,-1-6 0,-2 7-106,-13-2 1,4-1 8,-9 1 0,4 0-136,-8 5 126,3 0 112,2 0 0,3 0-136,-4 0 7,4 0 1,-14 0 77,6 0-79,-7 0 1,-1 0 1174,-6 0-1241,-7 0 240,4 0 0,-7 0-381,0 0 201,-6 7 3,-1-6-80,-1 6 65,-4-7 95,4 6-92,-6 2 0,0 1 5,0 1 1,0-5 5,0 4-17,0 1 1,0 4 6,0 0 1,0 0 20,0 0 1,0-6-13,-6 11 0,4-9 229,-3 9-222,-3-4 38,7 6 0,-7-2 9,3 9 0,3-2-31,-2 7 0,1-2 14,-2 3 0,3 2-1,-2 7-201,2-1 170,2 1 0,0 4-119,0 1-474,0-7 583,0 6 1,0-9-73,0 9 62,6-2 12,-4-3-38,10 7 30,-10-5 1,11 5 1,-4-6 1,-1 0 3,2-1 1,-7 1 14,1 0 0,3-1 4,-2 1 1,-1 1 234,-4 4-681,0-4 450,0 11 1,0-6-69,0 3 70,0 4-39,0-12 0,0 9-172,0-5 0,0 6 193,0-2 0,0 3-13,0 2 1,0 1-49,0 4 1,5-8-26,0 2 0,4-2-100,-4 3 3,6-6 141,-9-2 1,9-7 247,-7 1-236,7 6 77,-9-5 1,6 11 87,-3-3 1,-4-1-64,4 1 0,-3-1 15,-2 1 1,1-2-8,4-2 0,-4 1 10,4 3 0,-3 3-216,-2-3 2,0 4 174,0 0 1,0 1 138,0 0-124,0 0-18,0 0 1,0 1-84,0 4 0,0-2 33,0 6 1,0-6 7,0 2 0,1-5-24,4-5 1,-2 2 210,7-7 0,-6 0-256,6-4 0,-7 4-179,2 1 1,1-1-522,-1-4 347,0-1 90,-5 1 1,0-5 239,0 0 1,-5-6-666,0 1 0,-6-5-1000,2-4 1748,-4-4 0,-1 1 0,0 1 0</inkml:trace>
  <inkml:trace contextRef="#ctx0" brushRef="#br0">11488 5701 8058,'-14'-14'0,"2"4"159,2 1 94,-3 5 1,7-3 261,-3 2-287,2 3 0,7-6 52,0 4-262,0 2 0,7-9 266,2 6-86,4-6-11,1 10 1,2-6 392,3 7-377,-4 0-45,12 0 1,0 0 54,6 0 0,12 0-66,-3 0 0,10 5-168,1 0 0,2-1 78,2-4 1,0 0-122,-1 0 0,-3 0-102,-1 0-906,6 0 1035,1 0 1,10 5-132,-3 0 55,-2 0 126,5-5 0,-12 4 196,0 1 1,0 0-150,-5-5 0,10 0 317,4 0 0,8 0-161,2 0 1,5-2-65,-6-2 1,-4 2-32,-4-3 1,7-1-212,-32 4 1,1-1-1,2-2 1,0 1 84,3 1 0,-1 1-213,-4 0 1,-1-1 139,1 0 1,-2 0 0,33 1-36,-34 0 1,1 0 0,0 0 0,0 0 0,4 0 1,0 0-1,-4 1 1,0 0-18,2-1 1,0-1-1,32 2 96,1 1 1,-3 0-18,-2 0 1,6 0 236,4 0-933,-4 0 736,-34 0 1,-2 0 0,26 0 276,-1 0-289,-6 0 118,3 0 0,-3 0-29,6 0 27,1 0-35,4 0 0,-11 0 21,-3 0 0,-15 5 381,1-1 0,-10 3-748,0-3 0,-4 0-328,-5 5 91,-4-6 1063,-6 10 1,-4-10-2595,-1 6 2116,-6-5-61,4 2 0,-7 0 0,0 2 0</inkml:trace>
  <inkml:trace contextRef="#ctx0" brushRef="#br0">11517 2303 8168,'-14'0'0,"-1"0"-369,1 0 1,0 0-99,0 0 559,6 0 321,-5 0-241,5 0 40,0 0-75,2 0 1,8 0 426,2 0-67,4-6-119,13 4-342,-5-10 1,10 10 36,-2-3 0,6 4 35,8 1 1,3 0-76,16 0 0,-2 0 36,12 0 1,-6 0-398,6 0 0,-6-2 431,6-3 0,1 2-43,7-6 0,-33 6 0,2 1-86,3-3 0,0 0-755,3 4 0,-2-1 767,-4-4 1,-1 0-1,1 4 1,-1 2 4,-3-2 1,1-1-1,2 2 1,1 1-156,5 0 0,1 0 1,-1 0-1,0 0 122,-1 0 0,-1 0 0,-3 0 1,-1 0 20,37 0 1,-39 0 0,0 1-8,4 2 1,1-1 0,-3-1 0,0 0 12,3 1 0,-2 0 1,-3 2-1,-1-1-130,36 1 1,-10 6 349,-4-5 1,-2-1-71,1-4 0,1 0 44,9 0 1,-5 0-91,6 0 1,-8 0 52,-7 0 1,-11-4 79,-3-1 1,-4-1-259,4 1 0,-5 3 870,0-2 0,0 0-789,4 0 1,-4 2 526,0-3 0,-5-1-541,5 1 1,-5 1 163,5 4 1,-6-5-209,1 0 0,-3-1 19,-2 1 0,-4 3 8,0-2 1,-2 2-88,2 2 0,1 2 2,-6 2 0,1-2-212,-1 3 1,-3 1-152,3-1 226,-3 6-93,-8-10-857,4 12 495,-10-11 259,4 10 404,-6-10 0,-19 11 0,-4-6 0</inkml:trace>
  <inkml:trace contextRef="#ctx0" brushRef="#br0">11517 3568 8170,'0'-14'-178,"0"0"0,1 1 237,4 4 0,-2-2 34,7 6 0,6 0 587,7 5-347,4 0 1,9 0 6,7 0-191,6 0 1,13 5-113,-1 0 1,6 4-3,-6-4 1,7 0-233,-1-5 1,-26 0-1,3 0 222,5 0 0,1 0 1,1-3-1,-1-1 59,7 0 0,0-1 1,-2-3-1,-1-1-15,5-1 1,1 1-1,-1-2 1,2 1-933,8 0 1,-1 1 808,-8 1 0,-1 0 78,6-2 1,1 0-1,-6 0 1,1 1 5,8-1 0,0 1 0,-3-2 0,-1 0-199,-3 3 1,-1 1-1,-4-1 1,-2 1 173,-2 4 1,-1 1 0,-1-1 0,0 1 6,6 2 1,0 0 0,-4 1 0,-2 0-7,-5 1 1,-2 1 0,-3-2 0,-1 1-98,31 7 1,0-4 82,-28 0 1,-1-1 0,34 1 179,-35 0 0,-1 0-289,34-2 144,-9 9 1,-2-10 25,-6 3 1,-5-4 686,0-1 0,-6 0-749,1 0 1,-4 2 430,-5 3 0,-5-4-430,-9 4 588,-4-3-827,-12 4 0,-3 0-1232,-10 4 1479,-9 2 0,-8-4 0,-7 6 0</inkml:trace>
  <inkml:trace contextRef="#ctx0" brushRef="#br0">11417 4748 8088,'-14'0'-280,"6"0"0,2-1 413,6-4 0,1 2 371,4-7 1,9 6 341,10-6-423,16 7-323,4-10 0,17 5 199,11-6 0,6 5-378,-31 4 0,1 0 1,0 3-1,-1 1 185,-4-1 1,-1-1-1,9 0 1,1-2-40,0 1 0,0-1 0,5 1 0,0 0-88,2-1 1,1 1 0,-3 0 0,-1 0-254,-4-1 0,1 0 0,3-1 0,1 1 185,5 3 1,0-1 0,-1-2 0,1-1 239,-3 2 0,0-1-89,-3-1 1,0-1-42,3 0 1,1 0 0,-2 2 0,1 1 10,7-1 1,0 0-674,-6 1 1,-3-1 679,-1-2 0,1-1 1,1 1-1,0 0 83,4 0 1,0 0 0,-1 2 0,-1 2-175,-2 0 1,-2 1-1,-4 1 1,-1 1 91,-4 0 1,0 0 0,1 0 0,-1 0-88,3 0 1,0 0 0,-2 0-1,0 0 59,-3-1 1,0 2 0,-1 1 0,-1 0 173,28 3-179,-31-2 0,1-1 65,31-2 1,-29 0 0,0 0 81,0 0 1,-1 0 0,37 0 14,-3 0 1,-11 0-249,-9 0 1,-7 0 284,-11 0 1,-4 0-1620,-11 0 1340,-2 0 0,-15 2 73,-12 10 0,-8 2 0</inkml:trace>
  <inkml:trace contextRef="#ctx0" brushRef="#br0">12612 1422 8090,'0'-8'-894,"0"1"894,0 7 0,0 0 0,0 13 0,0 3 238,0 12 1,1 4 354,4 6 0,-4 1-247,4 13 0,-3 5-6,-2 5 0,0 12-530,0 2 1,0-32 0,0 0 274,0 4 0,0-1 0,-1 1 1,0 1-18,-1-2 1,-1 0 0,3 7-1,-1 1-19,-1 0 0,-1-1 1,2 5-1,1 1-1117,-1-3 1,2-1 1058,-1 3 1,0-1 0,0-4 0,0-2 112,0 2 1,0 1-157,0 4 0,0 1 0,-1-6 0,2 1 72,2 2 1,0-1-1,-2-1 1,1-1-182,3-4 1,0 0-1,-2 4 1,1 1 196,1-3 0,0 0 0,1 0 0,1-1 2,-2-1 1,-1-1 0,0-2 0,0 0-133,1-5 0,-1 1 1,1 2-1,0 0 129,2 0 0,0 0 0,-2-1 1,0 0-21,0-3 0,-1-1 71,-1 37-24,10-12 0,-7 5-142,4-4 144,2-3-28,-4 7 1,2-12 6,-1 4 1,-6-4 153,2-1 0,1-2-223,-1-3 0,0-3 947,-5-6 0,5-2-930,-1-3 1,1 1 188,-5-5-152,0 5 477,0-9 0,-5 5-499,1-7 12,-1 1 1,5-7 437,0-3-693,0-10-464,0-2-1068,6-26 1769,2-5 0,13-25 0,1-2 0</inkml:trace>
  <inkml:trace contextRef="#ctx0" brushRef="#br0">14346 1336 7277,'-8'0'543,"2"0"1,6 7-267,0 2-149,0 4 0,-5 7 43,0 4 0,1 9 20,4 5 1,0 5-21,0 4 0,0 5-1,0 10 1,0-2-239,0 6 0,0 4-9,0 10 0,0-37 0,0 0-75,0 4 1,0 0 0,0-1 0,0 0 149,0-3 0,0-1 35,0 1 0,0 0 0,0 0 0,1 0 14,2 2 1,-1 0-31,-1-1 1,0-1-654,2 0 0,0 0 701,-3-1 0,0-1 0,5 29 34,-1 6 1,6-7-163,-5 7 0,4-3 167,-4-2 1,1 0-39,-1 0 0,-2-5 19,7 1 0,-7-7 18,1 1-17,4 4-28,-6-7 0,9 9-88,-6-10 113,-1 3-46,3-10 0,-6 7 11,4 0 1,1-6 224,-1-4 0,1 2-70,-1-2 1,-3 2-86,3-1 0,-2-3 18,1 8 1,-2-8 6,3 3-30,-4-4 278,-1-1 1,5-5-307,0-1 58,0 1-113,-5 5 1,1 0 733,4-1 0,-4 1-711,4 0 0,-3-1 196,-2 1 0,4 0-199,1-1 0,0-4 0,-5 0 0,2-6 18,2 1 1,-2-3-41,3-2 1,1-1-6,-1-3 1,-1 1-7,-4-6 1,0 5-97,0-5 1,2 4 63,3-4 1,-4 5-91,4-5 0,-3 5 107,-2-5 0,0-5-28,0-5-151,0 1 6,0-2 155,0-2-404,0-6 169,0 0-41,0-6 1,0 3-147,0-7 1,0 5-358,0-4-150,-7 6 395,6-4 550,-6 7 0,1-6 0,-2-2 0</inkml:trace>
  <inkml:trace contextRef="#ctx0" brushRef="#br0">13337 2587 8113,'0'-8'-30,"-2"2"296,-3 6-48,4 0 1,-6 2 1,7 2 0,-4 0 29,-1 5 0,-1 1-59,1 4 0,2 0-101,-7 0 0,6 2 98,-6 3 1,5-2-146,-4 7 1,4-5 51,-4 5-98,5-1 110,-2 6 0,1-4 14,1 4 0,-1-4 4,5 8 1,0-3 8,0-2 1,0 1-25,0-1 0,6-4 9,4 0 1,-1-7 9,5 2 1,-3-3-11,8-2 0,-1 0-125,1 0-33,-3-6 60,10 5 1,-3-11-95,5 2 1,5-4 102,0-4 0,2-4-17,-2-7 1,-3 0-49,3-4 0,-7-2-12,-3-3 1,-4-2-72,5 2 123,-7-3 0,2-4-4,-9 2 190,3-3-179,-12 10 35,5-6 0,-6 4 4,0 1 1,-1 0 4,-4 0 1,-3-4 12,-6 3 1,0 2-32,0-2 1,-2 7-4,-3-2 1,3-1 22,-3 1 0,-3 0-16,-2 4 0,2 1 203,-2 0-114,7 6 0,-5 0-55,3 3 198,3 4-205,-4-5-18,5 6 0,0 1 31,-4 4 1,8 1-59,-4 4 1,4 2 3,-3-2 1,0 2 11,0 3 1,4 4-123,1 0 1,1-1-115,-2-3 228,-2 5-33,10-4 0,-9 9-11,6-6 0,-4 2 13,4-2 1,-4 3-3,4 6 1,0-1 66,5-3 0,-5 3 11,1-4 1,-1 4-21,5 2 0,0-2 91,0-4 0,6 2-29,4-6-46,-4 0-78,7-4 1,-5 0 17,6 4 1,5-8-14,0 4 1,1-6-12,-1 1 1,2 1-8,2-7 1,4 1-127,-3-5 1,4 0-159,6 0 288,-4-6 0,4 3-37,-5-7 6,-7 1-13,5-6 22,-11 1 0,9-6-17,-6-4 0,0 2 23,-5-2 0,0 1 7,0-6 0,-4 5 4,-1 1 0,-5-1-3,0-4 1,-2-1-6,-2 1 1,0-1 6,0 1 0,-2-1-13,-2 1 10,-4 0 34,-7 5 1,1-2-2,0 6 1,0 0 7,0 5 0,-1 0 6,1 0 1,-2-1 14,-3 1 0,4 5 106,-4-1 1,-2 7-102,2-2 1,-1-1 15,1 1 0,3 1 77,-3 4-82,-3 0-65,6 0 0,-5 4-12,7 1 69,0 6-60,0-3 0,0 6-99,-1 0 1,1 2 89,0 3 0,0-3-15,-1 3 1,1 1 20,0-1 0,5 7-5,-1-3 0,1-2 58,-6-2-57,1 3 27,6-6 1,-4 11 0,2-4 0,2-1-4,-1 2 1,6-2 5,-2 2 0,-1 3-7,1-4 1,0 0-2,5 0 1,2-1-2,2 2 1,4 1-1,7-6 0,-1 5 223,0-5-212,6 0 68,3-11 1,0 3 11,1-6 1,6-1-81,8-4 0,0-6-4,4-3 0,-2-6 4,7-4 1,-4 2 5,-5-7 0,1 2-167,-5-2 1,-8-2 101,-7 2 0,-3 2-162,-2-2-46,1 0 232,-7 2 0,-2-5-28,-6 4 1,0-4-46,0-1 1,-2-1 17,-2 1 0,-4-1 21,-7 1 0,0-1-5,-4 1 1,1 1 231,-5 3-216,-1-2 17,-5 10 1,1 0 138,0 6 28,-1 7-120,1-9 0,-1 10-3,1-3 1,-1 5-7,1 5 1,4 3 4,1 6 1,5 7-1,-1 2 1,3 4-5,2 2 0,5 1-36,-1 3 29,1 3 1,1 2-59,3 0 1,4-2-294,1 2 83,0-3 0,6-11-356,3-1 0,6-7 185,4-2 1,4-6-638,10-8 1074,10 0 0,14-12 0,8-4 0</inkml:trace>
  <inkml:trace contextRef="#ctx0" brushRef="#br1">18853 1777 8064,'-6'-8'-679,"4"-4"1050,-4 4 1,6-2 325,0 1-11,0 6 0,0-5 145,0 3-496,0 3 0,2-2 161,2 8 0,-1 11-77,7 8 0,-5 6-1,4 4 1,-4 11-157,4 13 1,-6 1 102,2 9 1,2-14-155,-3 0 1,7-5-153,-1-5 0,7-3 163,2-12 1,6-11-114,-1-2 1,1-11 91,-1 1 0,1-5-77,-6-5 0,5-9 90,-5-10 1,0-2-84,-5-3 1,0-7-181,1-7 0,-1-1-185,0-8 1,0 6-281,0-1 1,1-1 38,-1 6 0,0-3-302,0 12 0,-4-3-327,-1 7 0,-6 4 447,2 11 0,2 0-56,-3 0 0,3 6-139,-3 3 852,-2 3 0,11 2 0,-6 0 0</inkml:trace>
  <inkml:trace contextRef="#ctx0" brushRef="#br1">19479 1848 8232,'8'-6'-489,"3"3"400,-7-7 0,8 2-42,-3-1 1,4 1-63,1 3 0,-5 4 193,1-4 0,-1 3 0,5 2 0</inkml:trace>
  <inkml:trace contextRef="#ctx0" brushRef="#br1">19493 2090 8232,'0'9'691,"0"1"-490,0-7 1,2 3-177,2-6 0,-1 0 137,7 0 1,-1-4-134,6-1 1,5-5-1281,4 6 1251,-4-8 0,14 5 0,-4-8 0</inkml:trace>
  <inkml:trace contextRef="#ctx0" brushRef="#br1">20062 1763 8081,'14'0'781,"5"0"-388,0 0 0,6-2-189,-1-2-28,9 2 0,3-11-122,7 4 0,-5-4-258,0-1 0,-8 0-329,-2 0 419,1 6 0,-14 1-409,4 7-25,-9 0 1,-4 7 547,-6 2 0,-6 10 0,-2 3 0</inkml:trace>
  <inkml:trace contextRef="#ctx0" brushRef="#br1">20133 1933 7775,'14'0'889,"0"0"0,7 0-945,2 0 1,4 0 64,2 0 0,4-4-177,0-1 1,2-6-212,-2 1 1,-5 4 378,1 1 0,-1-3 0,-6 1 0</inkml:trace>
  <inkml:trace contextRef="#ctx0" brushRef="#br1">20076 1763 8081,'-8'-10'36,"3"1"-31,4 6 1654,1-4-1095,0 20 1,0 4-82,0 17 0,0-3-178,0 7 0,0 2 98,0 7 0,0-3-98,0 4 1,1-6-69,4-4 0,-2-3-41,7-7 1,-1-6-61,5-3 0,1-3-9,-1-2 1,6-6 107,4-3 0,3-3-203,1-2 0,2 0 99,3 0 0,-3 0-170,4 0 0,-4 0 42,-2 0 1,-1-5-1018,-3 0 0,-4-1-67,-6 1 0,-4 4 1081,-1-4 0,7-3 0,6 0 0</inkml:trace>
  <inkml:trace contextRef="#ctx0" brushRef="#br1">21028 1592 8037,'-7'0'-884,"-6"0"1045,11 0 1,-6-1 195,4-4-126,2 3-126,-4-4 1,6 4 100,0-2-176,0 2 150,0-4-234,0 6 760,0 0-555,0 6 251,0-4-223,-6 4 25,4-6-279,-4 0 292,6 0-562,0 0 349,0-6-2,0 4 110,-7-4 0,6 4-89,-4-3 193,3 4-155,2-5 18,-6 6-55,4 0 0,-5 0 6,2 0 12,3 0 0,-6 0 34,4 0-26,2 0-24,-4 0 1,4 0 93,-3 0-60,4 0-63,-5 0-29,6 0-163,0 0 204,-7 6 93,6-5-102,-6 6 88,7-7-8,0 0-5,0-7-12,0 6-2,0-12-1,0 12-123,-6-6 97,4 7-42,-4 7 0,1-4-18,1 6-8,-1-6 25,5 10-2,-6-11 1,2 9 3,-5-6 5,6 6 0,-8-4 76,6 8 0,-5 4-70,6 0 0,-3 1 66,3-1 1,1-2-53,-7 7 0,7 0 172,-2 4 0,4 5-44,1 1 1,1 0-41,4 0 1,3 0-33,6 4 1,2 3 25,3-3 0,-2-1-191,7 0 1,-5-5 88,4 1 1,0-9-126,0-5 0,3-3 81,-7-2 1,4-2-145,-4-2 1,2 1-54,-2-6 0,-4-1-172,4-4 0,-1-7-450,1-8 1,3-7 348,6-11 0,4-3-515,6-7 1031,0-6 0,11-8 0,-7-7 0</inkml:trace>
  <inkml:trace contextRef="#ctx0" brushRef="#br1">21725 1479 8058,'-14'-15'-274,"0"1"274,-1 6 0,0-3 864,-4 6-493,3 1 1,-6 4 210,3 0-302,-3 6 1,-7 8-54,1 10 1,-1 3 0,1 1 0,0 7-7,-1 3 0,7-2-110,3 2 1,5-2 8,4 2 1,4 7-155,6-8 1,2 6-318,2-10 252,4 0 5,13-4 0,6-7-89,6-3 1,5-10-55,-5-4 1,5-3-159,-5-2 1,0-2 23,-4-3 1,-1-4-142,0-10 1,-5 3 102,-4-3 0,-8 3-178,-2 2 0,-6 0 69,2 0 518,-10 6 0,1-3 0,-11 6 0,3 0 0,-12 5 0,5 0 17,-5 0 0,7 0-17,-2 0 0,3 0 837,2 0-369,0 0 580,6 0-685,2 0 0,7 0-32,4 0 0,7-1 18,7-4 0,7 2 272,-3-7-399,4 1 1,2-1-222,-1 1 0,-4 1-386,0-1 1,-7 1 163,2 3 103,-3 3 1,-4-2 164,-2 8 1,-4 6 123,-6 9 0,0 3 112,0 6-129,0 1 1,-1 6 71,-4 2 0,3 0-96,-3 1 0,4-8-486,1-2 0,1-1 161,4-8-180,-3 0 0,10-11-402,-2-3 0,3-4-818,1-1 1595,0 0 0,0-6 0,0-2 0</inkml:trace>
  <inkml:trace contextRef="#ctx0" brushRef="#br1">21938 2047 8122,'7'-8'0,"-4"-4"112,6 2 1,1 2 196,4-1 1,5-1-140,0-4 0,6 1-20,-1 4 1,3-4-127,1 4 1,-4 1-270,0-2-650,-7 7 458,4-3-332,-14 6-346,0 0 1115,-7 0 0,-7 6 0,0 2 0</inkml:trace>
  <inkml:trace contextRef="#ctx0" brushRef="#br1">22066 1862 8122,'0'-8'-829,"0"-4"2333,0 4-1013,0 0 0,0 8-181,0 9 1,0 10-16,0 5 1,0 5 83,0 4 1,-4 3-132,-1 7-9,0-7-220,5 5 0,2-12-160,2-1 0,11-3-115,8-11 0,4-2-400,2-12 0,4-2 332,0-3 0,5-4-166,-5-10 0,0-8-71,-4-6 0,-7-2 561,-3 2 0,3-3 0,0-7 0</inkml:trace>
  <inkml:trace contextRef="#ctx0" brushRef="#br1">22507 1279 8108,'14'0'-43,"-4"0"103,-1 0 1,-4 2 852,5 3-395,-1 3-200,-1 12 1,3-2-46,-6 5-36,6 1-29,-3 4 0,1 2 29,1 4 0,-2 0-35,1 4 1,4 3 28,-4-3 1,-1 5-50,1 4 0,1-1-123,4 6 1,-1-6-230,-4 1-628,4 4 771,-5-7 1,6 10-323,0-7 237,-6-6 0,-2 0-903,-6-3 785,0-3 1,-1 6-71,-4-3 1,-11-2-262,-12 2 349,-7 0 0,-19 10 212,-2-1 0,23-20 0,1 0 0,0-1 0,-1 0 0,-1 1 0,-1 1 0,-3 1 0,1-1 0</inkml:trace>
  <inkml:trace contextRef="#ctx0" brushRef="#br1">13664 2815 8108,'-15'0'-784,"1"0"0,0 0 655,0 0 469,0 0 0,-1 0 199,1 0 89,6 0-156,-4 0 138,10 0-360,-4-6 1,6-2-9,0-7 1,0 6-45,0-1 0,0 1 0,0-5 0,0 0-39,0-1 1,0 1 9,0 0 1,0-5-142,0 0 4,0 0 1,0-1 38,0-4 1,0 2 32,0-2 1,0 0 9,0-4 1,0-1-17,0 1 1,0-5-203,0 0 0,0-1 111,0 6 0,-2 0 26,-3-1 0,2 1 42,-6-1 0,4 1-102,-4-1 0,1 1 78,-2 0 0,-1-1-8,6 1 0,-4 4-133,4 0 0,0 5 131,5-4 1,-4 5 6,-1-1 1,0 8 4,5 2 101,0-1 1,-1 1 17,-4-1 17,3 7-77,-4-3 27,6 6-110,-6 0 0,3 1 50,-7 4 1,2 3-108,-1 6 1,-4 2 77,4 3 1,-6 3-247,-4 7 1,4-1 67,-4 1 0,1 1-145,-1 3 1,5-3-730,0 3 1,1-9 445,8-5 1,1-4-1464,4 0 1430,0-8 0,1 0-43,4-7 632,-3-7 0,10-7 0,-4-8 0</inkml:trace>
  <inkml:trace contextRef="#ctx0" brushRef="#br1">13351 1962 8114,'14'-6'0,"0"4"189,1-3 0,5 4 372,4 1 1,3 0-204,1 0 0,5 1-35,0 4 0,5-3-217,-4 2-53,5 4 0,-11-5-199,1 7 1,-2-2-1099,-8 1 1244,0 4 0,-5 1 0,0 8 0</inkml:trace>
  <inkml:trace contextRef="#ctx0" brushRef="#br1">13536 2943 8013,'0'-8'-225,"0"2"1293,0 6-637,0 6 1,0 7-84,0 5 0,0 8-317,0-3 0,0 1 39,0 5 0,0-3 127,0 12 0,0 0-6,0 5 0,0 0 69,0-1-170,6 7 1,-4-6 38,2-1 1,0 0-433,0-9 198,-2 0 0,9-6-421,-6-4 0,-1 3 24,-4-7-249,0 0 450,0-5 0,-1-2-356,-4-2 1,-3-4 189,-6-6 1,0-1 466,0-4 0,-7-3 0,-1-6 0</inkml:trace>
  <inkml:trace contextRef="#ctx0" brushRef="#br1">13365 3526 8207,'2'-8'-202,"2"3"0,-2 5 368,3 5 0,1 3 565,-1 6 1,4 5-314,-4 0 0,1 4-192,-1-4 0,-3 7 34,2-3 1,3-2 1,-3-2 1,6-2-164,-5 2 1,6-8 113,-2 4 1,-1-11-318,2 1 1,-1-3-17,5-2 1,1-7 7,-1-2 0,0-10-31,0-5 0,2-3-255,3-1 1,-3-1-115,3 1 0,-8 1 60,-2 3 452,-6-9 0,10 10 0,-5-12 0</inkml:trace>
  <inkml:trace contextRef="#ctx0" brushRef="#br1">13365 2957 8225,'-8'-14'364,"-4"6"132,4-5 1,-2 12-117,1-4-271,-1-3 0,1 6 12,-1-2 1,-1 1 35,-8-2 0,2 3-140,-7-2 0,-1 2 152,-8 2 1,-4 0-167,-5 0 1,-12 2 66,-3 2 1,-3-1-170,3 7 0,5-2-94,0 1 1,-2 4 180,-7-4 0,7-1 99,-3 2 1,5-7-16,0 2 1,9-4 76,10-1-53,3 0-52,8 0 1,9 0 10,13 0 1,8 0 39,11 0 1,3-5-96,7 1 0,5-1 0,3 5 0</inkml:trace>
  <inkml:trace contextRef="#ctx0" brushRef="#br1">12569 2801 8225,'-14'0'0,"-1"0"0,1 0 0,0 1 649,0 4 0,-5 3-185,0 6 1,-6 7-403,1 2 0,-3 4 125,-1 2 1,1-1-11,3 0 1,0-4-11,10 0 1,-3-7 14,7 2 0,4-3-212,1-2 0,5-4 79,5-1 0,9-1-252,10 2 0,9 1 99,5-7 0,11 1 125,8-5 1,0 0-273,4 0 0,-1 0-1675,2 0 1597,-4 0 1,18-6 0,-3-2 0</inkml:trace>
  <inkml:trace contextRef="#ctx0" brushRef="#br1">13664 2943 8034,'-15'0'111,"8"0"162,-6 0 0,13 0 446,0 0 0,11 0-379,8 0 0,11 0-129,-2 0 0,9 0 19,-4 0 0,6-2-32,-1-3 1,3-2-134,2-8-34,6 1 1,3 0-1359,10 0 1265,-4 0 1,1-4-103,-7 4 1,-6-3-364,1 7 1,-9-1 250,-5 2 0,-9 2-121,-5 7 1,-3 0-77,-2 0 1,-6 7-857,-4 2 1329,-2-3 0,-2 7 0,0-5 0</inkml:trace>
  <inkml:trace contextRef="#ctx0" brushRef="#br1">14503 2644 8034,'0'10'73,"0"-1"-38,0 1 1,0 5 675,0 4 0,0-3-217,0 3 0,6-3-81,3-2 1,-1 0-131,2 1 0,-1-3-106,5-2 0,5 1 21,0-6 0,0-1-93,-5-4 0,1 0-168,-1 0 77,0 0 0,-4 0 124,-1 0-253,-6 0 1,2 2-61,-10 3 1,-9 3-152,-10 6 1,-10 6-1218,-9 4 768,0 9 515,-18 3 1,29-12 0,-1 1-1,-7 1 1,1-1 0</inkml:trace>
  <inkml:trace contextRef="#ctx0" brushRef="#br0">2318 8118 8344,'-27'-34'6,"3"1"1,5 2-101,10 7 633,-4 3 260,12 14 0,-4 3-419,10 14 1,3 12-226,6 16 1,0 14 384,0 5-525,0 9 1,1-1 253,-1 6 0,0 2-341,0 3 0,-6-36 1,-1 2 26,0 0 0,0 1 0,0-2 1,0-1 92,7 26 1,-4-3-746,-1-6 0,-1-13 400,2-6 0,-4-8-1113,-6-6 933,0-10 0,-2-11 165,-2-12 1,-4-12-436,-7-12 1,1-13 15,0-1 731,0-7 0,-7-3 0,-1 0 0</inkml:trace>
  <inkml:trace contextRef="#ctx0" brushRef="#br0">2233 8004 8344,'23'-19'191,"1"0"0,-2 2 70,2 7 0,4 4 174,1 6 0,-1 0-105,5 0 0,2 1-200,-2 4 1,0 9 103,-4 10 0,-2 3 30,-4 1 0,-4 12-70,-9 2 0,-4 6-118,-6-1 0,-12 2-206,-7 3 1,-13 8 69,-6-3 0,3 3-457,2-3 1,8-3 262,1-7 0,12-3-1461,-3-15 775,11-4 940,-3-17 0,7-14 0,0-10 0</inkml:trace>
  <inkml:trace contextRef="#ctx0" brushRef="#br0">2773 8373 8344,'14'2'371,"0"3"-262,-6 3 0,3 12 505,-6 4 0,0 8-121,-5 1 1,0 11-232,0-1 0,0 4-1,0 0 0,5-9-86,-1 0 1,10-8 106,-4-6 0,7-4-400,-2-5 1,-1-7 52,5-4 1,-5-4 45,-5-4 1,2-11 13,-6-8 1,5-4 60,-6-2 0,1-5-101,-5-4 1,-1 3 69,-4 2 0,-3 3-56,-6 1 0,-2 7-41,-3 3 0,2 5-242,-7 5 1,2 1-234,-2 3 6,4 3 1,7-6-474,3 4 1,6-4 59,8-6 954,4-1 0,19-5 0,3-2 0</inkml:trace>
  <inkml:trace contextRef="#ctx0" brushRef="#br0">3043 7663 8321,'-6'-8'-10,"4"3"5,-3 10 0,-1 11 346,1 12 0,-4 8 539,4 12 0,0 4 96,5 9-841,0 11 1,2 0 133,3 4 0,3-3-10,6-2 0,2-6-204,3-4 1,-2-2 94,7-3 1,-2-7-672,1-6 1,4-7 343,-3-7 1,-2-7-1569,2-3 714,-7-3 643,4-8 0,-13-10-419,-4-12 1,-2-13 454,-2-11 0,0-1 352,0 1 0,-6-10 0,-4 1 0,-2-2 0,-3-3 0,1 1 0,0-1 0,6-3 0,3 3 0,4 7 91,1 3 0,0 15 211,0 3 0,6 7 852,3 3-795,4 6 1,6 3 421,0 10 0,0 3-246,-5 6 0,-1 0-354,-4 0 1,4 5 92,-4 0 0,2 5-310,-1-5 0,-4 1-67,-6-1 1,0-3-121,0 3 0,0 2-16,0-2 1,0-5-149,0-5-75,0 1 138,0-2-39,0 4 282,0-10 51,7 4 0,0-6-35,8 0 43,-1 0 1,-1 2 191,-4 2 1,2 4-42,-6 7 0,0 5 153,-5 4 1,0 3-72,0 1 1,0 5 55,0 0 1,-5 1-198,0-6 0,0-1-214,5-3 1,0-4 45,0-6-318,0 1-398,7-8 1,1-3 377,6-14 1,5-6 435,0-12 0,0 0 0,-5-1 0</inkml:trace>
  <inkml:trace contextRef="#ctx0" brushRef="#br0">3768 8018 8281,'0'-14'0,"0"4"-91,0 1 214,0 6 231,0-10 1,-1 12-21,-4-4 0,2 3-207,-7 2 1,2 2 84,-1 3 1,-4 4-173,4 10 0,-4 3 64,-1 6 1,1 7 62,4 3 1,-2-2 108,6 2 1,-5 2-107,6 7 0,-1-2-160,5 2 1,0-4 113,0-6 0,2-2-431,2-6 0,6-7 196,9-3 0,-2-10-194,7-4 1,-1-3-137,6-2 0,4-12-356,0-2 1,0-9 115,-4-1 681,-7-3 0,5-8 0,-5-1 0</inkml:trace>
  <inkml:trace contextRef="#ctx0" brushRef="#br0">3939 8103 8017,'1'-8'703,"4"4"-568,-3 2 0,6 2-275,-4 0 219,-2 0 1,4 6-144,-6 4 0,0 7 160,0 2 0,0 5 60,0-5 1,0 5-64,0-5 1,0 1 88,0-1-145,7-3 1,-4 3 60,6-10 0,-4-2-90,4-7 0,1-2 95,4-3 1,0-9-10,0-10 0,1-2-401,-1-3 0,0 1 104,0-1 1,1-4-76,-1 0 0,-5 1 52,1 9 0,-6-3 126,6 7 66,-7 0 138,3 12 0,-6 2 19,0 10 0,0 9 294,0 9 0,2 11-10,3 4 0,-2 4-75,6 6 1,-4 2 65,5 7 1,1 6-231,8 3 1,-4 9-305,4 1 1,-3 3-55,-2-8 0,5-5-34,0-14 0,-4-5 251,-6-9 0,-6-3 175,2-6 1,-3-6-47,-2 1 1,-8-2-150,-7 2 1,-5 1 89,-9-6 0,1 0-16,0-5 0,-2-1 26,-4-4 0,3 2-181,-7-6 0,2-2-127,-2-8 1,1-2 134,4-8 1,3-7-132,-3-6 1,11-4-154,8-10 1,6 5 89,8-10 1,9 4-495,10-9 0,5 0 558,14-5 1,6-6 0,-19 31-1,0-1 1</inkml:trace>
  <inkml:trace contextRef="#ctx0" brushRef="#br0">5560 7734 8323,'7'-7'-1568,"8"4"2674,-1-6-615,6 6 1,10-10-228,4 4-230,-4-4 1,11-8-39,-3-2 0,1 1-329,-1-2 1,-5 2-257,-9-2 0,-4 3 6,-5 7-68,-7 0 372,-2 6 279,-6 2 0,-6 14 0,-4 6 0,-3 0 0,-1 5 0,0 2 71,0-2 0,1 6-110,4-1 1,-2-2 641,6 1 1,-1 6-297,1 4 0,3 6 242,-2-1 0,7 10-171,1 4 1,7 10 441,-1 4 1,-4 2-510,-1-2 1,1-3-256,-1-6 1,5-6-14,-6-4 1,3-4-233,-3-5 0,-1-10-509,7-9 0,-5-5 89,4-4 29,-6-4 0,8-14 580,-6-6 0,6-7 0,-3-7 0</inkml:trace>
  <inkml:trace contextRef="#ctx0" brushRef="#br0">6000 8118 8208,'10'-15'-78,"-1"1"0,5-6-162,5-4 1,5 2 607,-5-2 0,6 2-66,-1-2 1,1-1-500,-1 6 0,-3 5 83,-7 4 0,-5 2-919,1-1 422,-7-4 24,3 5 587,-6-6 0,0 0 0,0 0 0</inkml:trace>
  <inkml:trace contextRef="#ctx0" brushRef="#br0">6199 7705 8208,'0'15'0,"0"5"415,0 4 0,0 9 167,0 5 1,-1 6 39,-4 8 0,2 2-272,-7 12 0,7-10-94,-1 0 0,2-8-204,2-1 0,2-9 78,2-5 0,9-11-887,6-7 0,1-8 489,-1-7 1,3-3-681,7-6 0,-5-9 139,-1-15 1,-5 3 156,1-3 0,0-2 652,-5 2 0,3-5 0,-7 5 0,-2 2 0,1 7 0,-6-1 0,2 6 0,1 0-24,-1 4 1,0 6 48,-5-1 658,6 7 1,-3-8-152,7 7 1,-6-3-29,6 2 0,-5 2-194,4-6 1,-6-1 21,2-4-523,3 0 0,-7 0 176,4-1-231,-3 1 0,-4 2 113,-3 2 0,-2 4 29,-8 6 0,1 6 221,0 4 0,0 9 256,0 4 0,-1 9-33,1 1 0,5 11-106,-1-1 0,7-2 20,-2-3 0,5-3-6,5-2 1,0-2-571,9-12 1,-1-6 235,10-8 1,1-4-551,4-1 0,-1-8 222,-3-6 0,3-8-15,-4-11 0,-2 3-66,-2-3 1,0-2-149,-5 2 1,2 0 642,-11 4 0,6 1 0,-3-1 0</inkml:trace>
  <inkml:trace contextRef="#ctx0" brushRef="#br0">6683 7762 8144,'0'14'253,"6"2"312,4 3-283,-4 3 1,7 8 9,-4 3 0,2-1-31,-1 6 1,2-2-84,-2 2 1,-2-3 30,1-7 0,-1-6 141,1-3 19,-2-3 301,-1-8-409,2-2 1,1-18-253,1-7 0,-5-6 135,4-4 0,-4-4-627,4 0 1,-4-7 270,5 2 1,-3 4-222,3 0 0,3 1-127,-4 5 0,4-2-1394,1 11 1034,0 0 0,0 11 920,1 3 0,-1 4 0,0 7 0,0 2 0</inkml:trace>
  <inkml:trace contextRef="#ctx0" brushRef="#br0">7138 7833 8164,'0'-8'-124,"0"0"-2,0 4 705,0 2-142,-7-4 0,0 12-94,-8 4 1,1 9 115,0 4 0,0 6 360,-1 4-467,1 3 1,6 2-151,4 0 0,2-6 56,2 1 0,0-8-590,0-1 1,6-12 298,4 3 0,2-11-155,3 1 1,-1-5 138,0-5 1,2-4-669,3-10 0,-3-8 81,3-6 0,-4-5-143,0 5 1,-1-5 298,0 5 1,-4 0 49,-1 4 0,-4 7 542,4 3 1,-6 3-231,2 2 280,-3 6 0,-2 3-128,0 10 1,-2 9 1155,-3 10-779,4 3 0,-6 1 203,7 1-350,0-1-512,0 1 1,7-3 247,2-2 0,4 3 0,1-5 0</inkml:trace>
  <inkml:trace contextRef="#ctx0" brushRef="#br0">7294 7805 8127,'-22'0'218,"1"0"1,14-2-502,2-3 133,10 4 1,-1-12 263,11 4-44,2-4 1,13-3-339,3-3 132,3-3 1,7-1-1,0-1 1,-1 0-164,1-4 0,-8 1 76,-7 3 1,-2 4-274,-12 5 496,3 1 0,-9 0 0,6 0 0</inkml:trace>
  <inkml:trace contextRef="#ctx0" brushRef="#br0">7465 7378 8127,'-8'0'29,"2"7"232,6 2-67,0 10 1,0 8 20,0 6 1,4 11 23,1-1 1,4 9-98,-4 0 0,6-3 75,-1-1 0,-2-4-384,1-2 1,1 0 148,4-5 0,0-3-452,0-11 0,0-2 135,1-7 1,-1-6 39,0-3 1,-1-5-80,-4-5 0,-1-5 89,-3-8 1,-4-5 38,4-5 0,-3 0 246,-2-1 0,-2-1 0,-3-3 0,4 3 0,-4-3 0,-1-2 0,1 2 0,-4-5 0,4 5 0,0-5 0,5 5 0,2 1-30,2 8 152,4-2 0,2 14 87,-1-2 1,1 10 348,4-1 1,0 5-237,0 5 0,-4 7-127,-1 7 1,-5 6-76,0-1 1,-2-2-150,-2 2 1,0-5 44,0 5 33,-6-7 0,2 8-137,-5-6 1,4 0 61,-4-5 0,6-4-277,-2-1 167,3-6-189,2 4 187,0-7 99,7 0 0,0-2 19,8-3 1,-1 4-2,0-4 0,-4 4 136,-1 1-143,1 0 0,2 6 218,-2 3 0,1 4-50,-7 1 0,1 0-53,-5 1 1,0 0-32,0 4 0,-1-3-257,-4 3 213,3-3 115,-4-2-1014,6 0 887,0-6 0,-6-8 0,-2-8 0</inkml:trace>
  <inkml:trace contextRef="#ctx0" brushRef="#br0">7920 7663 8127,'8'14'-154,"-4"0"1,-2 5 87,-2 0 1,5 6 743,-1-1 0,1 1-167,-5-1 0,5-2-264,0-3 0,6-5-75,-2 0 0,4-1-107,1-8 0,0 0-141,0-5 0,1-7 95,-1-2 0,5-5-187,0-5 0,-5 1 80,-4-5 1,-7-1 7,1-5 0,-2 6-27,-2-1 0,-11 7-60,-3-2 0,-10 3 148,0 2 1,-7 6-9,-2 3 1,3 3 139,1 2 1,10 0-129,-5 0 0,4 11-58,6 4 0,-2 2 77,11-3 1,0 1-288,5-1 0,2 0-207,3 0 1,3-6-798,6-3 1287,6-4 0,3-1 0,5 0 0</inkml:trace>
  <inkml:trace contextRef="#ctx0" brushRef="#br0">8289 7535 8127,'0'9'0,"0"1"0,0-1 368,0 5 0,0 1 217,0-1-412,0 0 1,0 5 88,0 0 1,0 5-70,0-5-14,0 6 1,0-8 100,0 7-322,0-7 1,0 4-252,0-7 1,0-4 170,0-1-284,0-6 143,0 3 92,7-12 1,-6-3-189,4-10 0,-2 1-164,2-5 290,-4-1 0,12-4 139,-3-1 1,-2 2 0,1 4 0,0-3 87,6 7 1,-1 0-122,0 5 0,-4 1 413,-1 4 1,1 3-135,4 6 0,-5 1 1057,1 4-791,-1 9 1,-1 8 22,-3 7 1,-4-1 116,-1 1 0,0 4-1146,0 0 421,7-6 1,-4 0-1132,6-4 1298,1-2 0,4-1 0,0-5 0</inkml:trace>
  <inkml:trace contextRef="#ctx0" brushRef="#br0">10237 7492 8170,'0'22'-857,"0"7"1,5 7 1590,0 11-472,6 4 0,-8 12-440,6 3 0,-1 12 642,-3-36 1,0 1 0,1-3 0,-1 1-26,-3 1 1,1 1 45,8 33-408,-3 1 0,1-12-87,0-3 1,6-12 139,4-7 1,0-9-557,-5-10 0,0-3 328,0-7 0,0-6-239,1-3 1,-3-15-875,-2-4 640,-4-10 424,-6-4 0,0-5-393,0-10 0,-13 3 540,-5-7 0,-8-2 0,-2 2-264,-1-7 1,-5-9 0,15 26 0,1 1 0</inkml:trace>
  <inkml:trace contextRef="#ctx0" brushRef="#br0">10223 7705 8170,'0'-36'-1242,"0"3"1086,6 3 1,2 8 891,6 3-383,1-3 1,7 11-153,6-4 1,2 4-2,8-3 1,5 6-114,4 3 1,-1 4 96,-8 1 1,1 1-112,-5 4 0,-3 8 58,-7 6 0,-5 6-26,-10-1 1,-2 4-28,-7 5 0,-7 4-31,-2 5 0,-16 7-71,-9 3 0,-7 1-159,-6 3 0,3-2 70,-4 8 1,6-5 110,4-5 1,9-10-478,10-8 1,5-11 61,5-4-922,2-9 1339,1-4 0,4-12 0,-4-2 0</inkml:trace>
  <inkml:trace contextRef="#ctx0" brushRef="#br0">10735 7904 8170,'0'16'-210,"0"3"0,0 3 70,0 7 470,0 5 1,0 3 519,0 5 1,1-4-363,4 0 0,-2-6-234,7 1 1,-1-9-271,5-5 70,1-4 1,4-7 22,0-3 0,1-3-192,-1-2 0,-2-11 75,7-4 0,-6-8 103,1-1 1,-4-8-296,0-1 1,-8-2-88,-2 2 211,-3 10 1,-2-11 18,0 11 1,-8 2-74,-6 2 144,-7 10 0,-3 2-107,1 7 1,-1 0-167,-4 0 1,1 5-219,3 0 240,3 6-309,7-9 0,6 2-55,4-8 633,8-11 0,4-7 0,6-6 0</inkml:trace>
  <inkml:trace contextRef="#ctx0" brushRef="#br0">10991 7236 8170,'0'14'0,"0"2"-317,0 3 1,0 11 396,0 13 0,-5 6 659,0 8 0,1-1-52,4 1 0,0 0-223,0 0 1,1-5-444,4 0 0,3-6 257,6 2-377,7-11 0,-4 3-329,7-7 0,-2-1-892,1-9 718,4-2 277,-11-7 0,9-6-614,-6-3 503,0-4 1,-11-2 435,-3-4 0,-4-3 0,-1-12 0,0-3 0</inkml:trace>
  <inkml:trace contextRef="#ctx0" brushRef="#br0">11119 7577 8170,'9'-28'-91,"1"-1"1,-1 7 151,5 3 1,1 5 505,-1 5-268,0 2 0,0 9-97,0 3 0,-4 3-129,-1 6 0,-5 6 71,0 4 39,-2 3 0,-2 1-76,0 1 1,-5-1-211,0 1 1,-4-6-83,4 1 1,-4-7 80,4 2-157,0-3-162,5-2 257,0 1 0,2-8 78,3-2 0,-2-3 136,6-2-86,1 0 0,9 0-14,0 0 0,0 0-43,-5 0 221,0 0 0,0 6 225,0 4 1,-1-1-98,-3 5 1,-3-3 79,-2 8 1,-3-1-145,2 1 0,-2 1-22,-2 4 0,0 3-140,0-4-17,-6-2 1,4 4-646,-3-6 324,4 0 110,1-11-1126,0-2 888,0-6 0,6-8-52,4-6 0,2-13 490,3-11 0,-1-9 0,0-3 0</inkml:trace>
  <inkml:trace contextRef="#ctx0" brushRef="#br0">11574 7478 8170,'0'5'1211,"-5"4"-896,0 19 1,-6 7 144,2 3 0,1 3 270,-2 2-486,7 0-61,-3 5 0,1-3-192,0 2 67,1-3 0,4-1-735,0 0 0,4-12 242,1-2 269,6-10 1,-8-5-190,7-9 1,-1-5-13,5-5 0,1-5-305,-1-9 1,-5-3-442,1-6 899,-1-1 1,4-4 213,-4 0 0,4 0 0,-11 4-36,4 1 1,-1 4 35,-1 1 0,3 5 50,-2-1 45,-4 4 595,5 0 82,-6 7 0,0 4 523,0 8-842,0 4 1,0 7-124,0-1-229,0 0 203,0 6-121,0-4 0,0 11 60,0-3 1,0-4-268,0-1 1,2-3-425,3-2 0,-2-1 316,6-4 1,1-2 27,4-7 0,2-3-1077,3-7 777,-3 1 0,9-18-220,-6 3 192,6-9-33,-9 3 342,4-5 0,-1 7-41,0-1 0,-4 2 91,-6 4 1,-4 4 358,4 9-138,-6 4 1,4 14 226,-7 6 1,0 7 813,0 7-608,-7 13-121,6-3 0,-5 17 247,6-3 1,0 10-252,0 4 1,6 4-411,3 1 0,2-5 98,-1 1 0,3-12-149,-4 2 0,-1-10 16,1 1 1,-5-10-185,0-5 0,-2-10-127,-2-4 192,0-3-194,0-8 0,-11 3-297,-3-6 0,-12-2 453,-2-8 0,-7 2-437,-8-6 0,-7 1-40,-7-2 1,6-2 622,-1 2 0,0-2 0,2-3 0</inkml:trace>
  <inkml:trace contextRef="#ctx0" brushRef="#br0">13024 7734 7771,'-22'0'-589,"-2"1"471,10 4 489,-4-3 0,17 4-292,-5-6 1,7 0 851,4 0-407,3 0-289,19 0 0,-2-6-18,13-4 1,0-9-70,4-4 0,-1-6-205,-3-4 0,0 3 13,-9-3 1,-4 0-186,-11 4 0,-1-1-87,-4 11 161,-2 0-22,-7 5 1,-2 0-61,-3 0 1,-4 6 57,-10 3 0,2 3 60,-7 2 1,-1 11 151,-9 4 0,4 10 234,-3 3 0,3 2 14,2 8 1,6 0 337,3 5 1,4-1 126,6 1-329,3 0-197,6-1 0,8-1 275,6-3-161,6-3-381,9-6 0,1-7-220,3-3 0,-1-10 92,5-4 0,-5-10-260,1-4 0,2-9 177,-2-1 0,-4-8-169,-6-1 0,-10 4-774,1-4 741,-3 3 0,-3-4-517,-3 1 703,-4-1 0,-1 1 274,0-1 0,-6 1 0,-3 0 0,-2 4 0,1 0 0,-1 7 0,6-2 0,-1 9 0,1 6 0,4 2 0,-6 15 697,7 6-139,0 6-103,7 10 1,-4-4 345,6 7 0,1-6-376,4 1 0,0-5-43,0-4 1,1-3-159,-1-7 0,5-2-15,0-2 1,0-4 72,-5-6 1,5-6 0,0-4 0,0-9-222,-5-4-112,0-10 47,0 3 0,1-10-210,-1 7 1,-1-7-82,-4 3 1,-1 2-282,-3 2 1,-4 4-55,4 6-237,-3 2-682,-2 13 937,6 2 0,-5 18-60,4 7 280,3 7 392,0 2 0,6 0 0,0 1 0</inkml:trace>
  <inkml:trace contextRef="#ctx0" brushRef="#br0">13948 7520 8007,'0'-14'-227,"-6"0"1,-4 6 226,-9 3 0,3 12 394,-2 7 0,0 8 592,-1 11 1,5-1-504,0 6 0,1-7-60,8 3 1,1-4-415,4-2 15,0-6-167,0-1 1,1-7-143,4 0 0,3-6 207,6-3 1,0-4-55,1-1 0,-6-1-99,0-4 0,1-5-196,4-9 1,0 2-457,1-7 410,-1 1 198,0 1 0,-1-4-47,-4 7 145,4 0 101,-5 12 1,1 0 162,1 7 1,-1 2-134,5 3 1,-4 4 83,-1 10 1,-4 3-57,5 7 1,-1-3 36,5-2 0,-1 1-149,-4-6 0,4-6-238,-4-8 0,4-4 41,1-1 234,1 0 93,-1-12 0,-2-4 0,-2-13 0,3 1 0,-6-7 0,8-1 0</inkml:trace>
  <inkml:trace contextRef="#ctx0" brushRef="#br0">14261 7478 8007,'-2'-51'-162,"-2"4"0,0 9-138,-5 5 1,1 3 712,-1 1 24,-4 7 77,11 2 287,-4 12-538,6 2 1,0 18 28,0 7 1,0 10-8,0 8 0,0 8 0,0 12 0,-2 3-76,-2-4-1244,2 11 1205,-4-15 1,6 6-466,0-6-290,6-12 490,-4 7 0,10-18-165,-2-1 1,4-6-18,5-7 1,-3-8-316,3-2 0,-4-10 189,0-4 1,-1-5 440,0-5 0,-4-3-459,-1-7 1,-6-1 302,2-3 1,1 5 204,-1-1-201,0 1 1,-5 10 651,0-5-491,0 5 0,0 3 413,0 5 588,0 7-709,0-3 0,0 7 94,0 4 0,0 4-40,0 10 0,0-1-6,0 5 0,1-4 61,4 5-172,-3 0-36,4-2-234,0-2 1,-3-7 183,7-4-267,-7 4 1,10-11 80,-4 2 0,-1-8-108,2-6 0,-6-9-562,6-4 351,-1-4 186,-1-2 0,3 1-306,-6-1 200,6 7 45,-9-5 1,6 7-44,-4-4 70,-2 4 303,4 12 127,-6-5 0,0 13-89,0 0 1,0 8 225,0 11 0,5 2-164,0 2 0,-1 4-58,-4-3 0,7-2-1384,2 2 586,4-7 616,1 4 0,7-7 0,1 0 0</inkml:trace>
  <inkml:trace contextRef="#ctx0" brushRef="#br0">14872 7520 7943,'-1'-20'-594,"-4"-4"0,2-1 1165,-7 1-245,7 4 0,-10 2 3,4 4 0,-4-2-48,-1 12 1,0-1-57,0 5 0,-1 6 18,1 4 1,0 10 162,0 9 33,0 5-268,-1 9 0,3-2 150,2-3-41,-2 3-245,10-11 1,-4 3-263,6-9 159,6 3 1,7-13-259,6 0 0,6-6 145,-1-8 1,4-12-54,5-7 0,-1-7-154,6-2 0,-7-2-244,2-3 0,-7 3-375,-3-4 521,-5 4 305,-4 2 1,-3 6 163,-6 3-290,0 10 307,-5 2 0,0 18 3,0 3 995,0 10-682,0 5 0,0-3 198,0 8-308,0-14-34,6 13 0,-3-17-932,7 3 335,-1-3 184,5-8 1,0-2 240,1-6 0,-1-6 0,0-2 0</inkml:trace>
  <inkml:trace contextRef="#ctx0" brushRef="#br0">15128 7421 7963,'8'-14'21,"5"0"156,-4-1 1,4-4-139,1 0 1,7 0-429,2 5 389,4-6 0,2 4 0,-1-5 0</inkml:trace>
  <inkml:trace contextRef="#ctx0" brushRef="#br0">15213 7066 7979,'0'14'-409,"0"0"0,0 8 653,0 7 0,0 4 517,0 5 0,-4 7-29,-1-2-508,0 9-42,5-8 1,0 5-520,0-6 194,0-7-1,7-1 0,-4-11-442,6 0 212,1-7 0,4 2-956,0-10 1330,-6-2 0,5-20 0,-5-3 0</inkml:trace>
  <inkml:trace contextRef="#ctx0" brushRef="#br0">15427 7009 7739,'14'0'-248,"-5"0"413,1 0-138,-7 6 226,3 8 0,-6 4 398,0 5 1,-6-1-354,-3 2 0,-4 3-318,-1-3 1,1 1 99,4-1 1,-2-4-191,6-6 1,-5 1-770,6-1 485,-1-6 146,5-2-39,0-6 120,6 0 24,-4 0 1,10 0 3,-2 0 1,2-5 150,3 1 1,-1-1 208,0 5 1,0 0-69,1 0 1,-6 0 213,1 0 0,-3 6-81,3 4 0,-4 7 78,-6 2 1,0 8 313,0 1-283,-6 1-310,-2 5 1,-1 0-253,-1-1 1,5-5-134,-4-4 1,6-7-1174,-2 2 358,3-3 1115,2-8 0,0-2 0,0-6 0</inkml:trace>
  <inkml:trace contextRef="#ctx0" brushRef="#br0">15668 7336 7986,'10'12'-134,"-1"-2"1,-5 9 421,2-10 1,-1 12 474,-1-7 0,6 2-65,-5 3-611,6-3 1,-4 2 113,8-8 1,-6-4-136,1-6 0,-1 0-268,5 0 127,1-6 97,-8-8 1,6-4-233,-3-5 83,2-1 11,-4-4 0,-2 4 93,-6 0 1,0 5 38,0-4 0,-1 4 4,-4-5 0,-3 6-20,-6 0 1,0 3 10,0 6 0,-1-2-73,1 6 81,0 0 8,0 5 1,-1 7-275,1 2-19,0 10 74,6-3 1,0 9-271,4-6 1,2 5-38,-3-5 1,5 0-755,5-5 1253,-3-6 0,16 4 0,-2-4 0</inkml:trace>
  <inkml:trace contextRef="#ctx0" brushRef="#br0">16081 7108 7986,'12'7'0,"-2"2"0,-4 8 1001,-6 2-387,0 13-272,0-8 1,0 10 114,0-5 1,-5 6-216,1 2 1,-3-2-122,3-2 1,2-3 44,-3-1 0,4-7-72,1-3-143,0-3-365,0-8 1,4-8-716,1-10 599,6-9 175,-3-9 0,2-2-408,-1-3 484,1-4 75,4 7 1,0-5 169,0 7 0,0 4-102,1 1 1,0 5 137,4-1 1,-3 8-95,3 2 1,-1 6 31,1-2 1,-4 3 15,4 2 0,2 2 73,-2 3 1,0 9 155,-5 10 1,-1 2 767,-4 3 1,-3 6 804,-6 2 0,0 5-1299,0 0 1,0-4-479,0 0 1,-4-2-392,-1 2 0,-5 2 410,6-7 0,-7 0 0,3-4 0</inkml:trace>
  <inkml:trace contextRef="#ctx0" brushRef="#br0">10564 9809 8374,'-8'-8'172,"-4"2"0,10 8 343,-3 2 1,5 11-339,5 8-14,-3-2 1,9 6 117,-7-4-244,8 11 140,-11-4 42,12 4 1,-10 1 51,6 3 0,-4 3-93,5 2 1,-2 4 16,1 1 1,2 12 84,-6 1-1463,6 7 1327,-3 3 0,0 0-17,-4 0 88,4 0-153,-6 7 0,6 1-231,-5-37 0,-2 1 1,1 38 226,0-41 1,1 0 0,0 34-85,2 2 0,-4-2 61,4 2 0,-2 3-22,0-36 0,-1 0 1,-1-1-1,0 1-26,1 0 1,0-1 42,-1 1 0,0-1-5,-1 1 1,0 0-1,2 2 1,1 1-87,-1 2 0,0-1-389,1-1 0,-1 0 475,-2 0 1,0-1 0,1-2 0,0 0 4,1 0 0,0-1 0,1-2 0,1 1-144,0-1 1,1 0 0,8 39 94,-8-39 0,-1 1 0,7 36 47,-1-6 1,2 0 7,-2 0 0,-2-4 14,1-1 1,-6-6 0,2 2 0,2-9-202,-3-1 167,1-12-62,-5 7 1,0-18 393,0-1 1,0-1-890,0-8-100,0 6-223,0-9 743,0-2 0,0-15-1827,0-13 1948,0-13 0,6-16 0,2-8 0</inkml:trace>
  <inkml:trace contextRef="#ctx0" brushRef="#br0">10977 9781 8384,'-15'-29'0,"3"6"0,2-1 0,-1 5 0,6-5 0,1 7 0,4-8 0,0 6 0,1 5 0,4 4 0,3 2 0,6-1 0,0 2 0,1 7 0,5 0 2848,4 0-1065,9 0-1110,3 0 1,9 7-272,2 2 1,-1-1-351,6 2 0,-6-6 25,1 6 1,4-7-172,1 2 0,11-4-1607,8-1 1672,6-6 0,-33 3 0,1-2 60,-2-2 0,-1 0-1281,34-1 1312,-6-5-11,-6 12 1,6-6 34,-4 7 1,2 0-196,-6 0 0,4 7 156,-4 2 1,-2-1-22,-8 2 1,2-6-102,-7 6 0,15-7 418,4 2-197,-26-7 1,2-1-128,4 0 0,1-2 0,0-2 0,-1 0 51,0 0 1,-2 0-661,0-4 1,-1 1 609,3 2 1,0 0 0,0-2 0,1 0 8,3 2 1,0 2-1,-1-2 1,0 1 123,-2 0 0,0 0 0,-1 3 0,-1 0-207,-5 2 0,0-1 1,2 2-1,0 1 62,38 0 0,-39 0 0,1 0 153,38 0 0,-3 1-191,-5 4 1,-8-2 17,-2 7 1,-4-5 139,-1 4 1,11-6-115,3 2 0,4-3 3,-4-2 1,-7 0-11,-2 0 0,-8 0 9,-2 0 0,-5 0 116,5 0 0,1-2-159,3-3 0,-3 4 15,-1-4 0,-7 3-21,3 2 1,-5 0-6,-6 0 29,-2 0-8,-6 0 0,-3 0 1556,-2 0-1541,-3 0 702,-7 0-696,0 0 341,0 0-345,1 0 54,-1 0-60,-6 0 11,-2 0 0,0 7-4,-4-6 164,4 6 0,-6-7 0,0 0-60,0 6 0,-1 2-85,-4 6-6,3 0 0,-9 2-22,7 3 0,-1-3-7,5 3 1,0 3-24,0 2 0,-5 2-170,0 3 0,1 6 23,4 2 0,-5 9 53,0 2 0,-1 5 31,1 0 1,3 0 88,-2-1 1,2 5-199,2 0 0,0 6 167,0 8 1,0 0 2,0 0 0,0 5-239,0 0-524,0-35 1,0 0 772,0 32 0,0-31 0,-1 1-116,-2 0 0,1 0 10,1 2 1,0 1 72,-2-2 0,0-1 0,2 2 0,0 0-466,-1-4 1,0-1 388,0 37 89,-1-32 0,0 0 0,-2 34-8,3-36 0,-1-1 1,1 1-1,-1-2-113,3 35 0,-2-36 1,0 0 106,-3 36 0,2-33 0,0 1 18,0-1 0,1-1-386,1 3 1,0-1 378,-5 35 0,6-37 1,0 0 95,0 38 44,-6-2-88,5-34 1,0 2-1,-2-5 1,0 0 51,3 6 1,0 1 0,-2-6 0,-1-1 141,1 2 1,-1 0 0,1-3-1,0 0-172,2 41 1,-2-37 0,-1 0-61,1-1 0,-1-1 0,0 0 0,1 0-36,2 39 0,0-9-155,0-1-3,0-6 211,0-8 0,5 0-751,0 0 325,0-7-37,1-1 1,-4-12-64,2-4 1,3-5 548,-3-4 0,6-2 0,-5-3 0,-1 3 0</inkml:trace>
  <inkml:trace contextRef="#ctx0" brushRef="#br0">10834 13946 7720,'-14'0'-186,"0"0"778,6 0-541,2 0 0,7 0-136,4 0 0,8 0 109,6 0 0,6 7 34,-1 2 0,2 5 167,3 5-27,6-3-82,1 11 1,13-11 24,3 3 0,8-5 18,2-5 1,2-2 154,-7-7 1,8 0-126,-8 0 1,11 0-355,3 0 0,-31-1 1,2 0 168,3-1 1,0-1-494,-3 3 1,0-1 563,0-2 0,0-1 0,32 0-115,-34 1 0,0 1 0,1-1 0,-1 1-97,2 2 0,1 0 0,2 0 0,-1 0 107,-1 0 1,-1 0 0,0 0 0,-2 0-4,31 0 1,0 0-89,1 0 1,3 0 173,1 0 1,-33 0 0,-1-1 76,-1-2 0,-1 1 0,2 1 1,0 0 72,29-3 0,3 0-138,-8 0 1,10 1 8,-36-2 0,1 0 1,1 3-1,0-1-25,0-1 1,1-1 0,34 0 32,-6-4 0,5 1-46,-5-2 1,-29 4 0,2 1-82,-2 2 0,1 1 0,-1 0 0,0 0 83,38 2 1,-7 0-3,-2 0 1,0 0 134,-5 0-852,4 0 705,1 0 0,-1 6 10,-4 4 10,-3-4-29,-6 0 0,-2-4 9,-3 2 0,-1-2 223,-4 3 1,4-8-249,6-2 0,0-6-195,-1 1 1,0 2-318,-4-1 0,-5 6-493,-9-2 1,-3 2 880,-7-2 1,-4 2 124,0-6 0,-7 5 0,4-2 0</inkml:trace>
  <inkml:trace contextRef="#ctx0" brushRef="#br0">11133 10904 8314,'-29'-14'0,"3"4"-55,2 1 1,3-1-11,7-4 1,2 5 227,2-1 1,-1 5 51,6-4 1,1 4 174,4-4-195,0 6 1,6-4 261,3 7-91,4 0-203,8 0 0,4 2 418,13 3-367,0 2-58,17 1 1,-5 5 77,7-4 1,0-2-35,0-2 1,8 1-385,6-1 1,-31-3 0,2 0 280,3-1 0,0-2 1,3 1-1,-1 0-5,-2 1 0,0-2 1,3-1-1,0 0-39,-1 0 1,1-1 0,4-2-1,2-1-9,3 1 0,0 0 1,-3 2-1,-1 0-66,2 1 0,-1-1-1106,0 0 1,1-2 1160,2 2 1,0-2 0,4-1 0,1 0 19,5 1 1,-1 0 0,-7 0 0,-1-1-258,-1 4 1,-1 0-1,3-1 1,-1 1 220,2 2 1,-1 0-1,-2 0 1,0 0 40,0 0 1,-1 0 0,-8 0 0,-3 1-127,1 1 1,-1 1 0,-1 1-1,0 0 130,1 3 0,0 0 0,2 0 0,-1 0 63,-3 1 0,0-1 1,0 0-1,-1 0-29,29 7-2,-3 0-81,-5 1 0,2-1 15,6 0 0,2-6 56,2-3 1,0-4-22,5-1 1,-10 0 87,1 0 0,-8-5 99,3 1 1,-1-6-242,1 6 1,-5-1-73,-14 5 0,-6 0 1200,-13 0-1409,1 0 481,-13 6 1,1-3-1431,-12 7 1619,0-7-797,-5 10 1,-2-6-111,-3 8 1,-4-1-248,-10 0 756,-10-6 0,-20 11 0,-9-3 0</inkml:trace>
  <inkml:trace contextRef="#ctx0" brushRef="#br0">11389 11856 8180,'-22'7'-668,"-4"-6"468,8 4 0,-1 1-49,4-1-31,1 6 400,6-9 161,-4 10 1,10-8-204,-3 5 1,5-6 14,5 2 0,4 1 18,10-1 0,5 0-67,9-5 1,5 0 2,10 0 0,8 0 235,11 0 1,-24-2 0,2-1-54,4 1 1,2-1 0,2-1 0,1-1 173,1 2 1,-1 1-966,2 0 0,0-1 655,7 0 1,1 0 0,1 2 0,1-1-54,8-2 0,-1-2 89,-11 2 1,1-1-57,11 1 0,2 0 0,-9-2 1,0-1-31,11 2 0,0 1 1,-2 0-1,-2 0 9,-5-1 1,0 1-1,3 1 1,1 1-68,3-3 0,0 0 1,-6 3-1,-1 0-219,-10-3 1,0 0 0,6 3 0,1 1 284,1-2 1,-1 1 0,-3 1 0,-1 1-106,-4 0 1,-2 0 124,-7 0 0,0 0-33,3-1 1,0 2-1,-3 1 1,0 2-115,3 1 1,0-1 105,-2-1 0,-2 1 6,-4 2 1,-3 0-1,32 2 11,-7 6 1,-7 1-357,-2-1 0,-2-1-318,-8-4 0,-1 2 496,-8-6 1,-5 4-1103,-9-4 1860,-3 0-1225,-14-5 1047,0 6 1,-26-4-450,-10 2 0,-21 4 0,-9 0 0</inkml:trace>
  <inkml:trace contextRef="#ctx0" brushRef="#br0">10877 12866 8154,'-13'-2'-391,"4"-2"-511,3 2 827,6-4 0,7 1 461,8 0 0,7 0-186,11 5 0,14-4 25,20-1 1,7-5-267,-27 8 1,1 0-1,-3-4 1,1 1 190,4 0 1,0 0 0,4 0 0,2-1-366,8 1 1,0 1 0,5-3 0,0 1 327,2 1 1,0 1 0,2-2 0,1-1-25,2 0 0,0 0 0,-3 0 1,1-1-34,-20 4 0,2-1 0,-1 0 0,3 1 0,-1-1 0,1 0-2,-1 0 1,0 0 0,-1 1 0,-1-1 0,-1 1 0,0 0 15,-1 1 0,1 0 1,0 0-1,4-2 1,1-1-1,-1 1-281,2 2 1,0 0 0,1-1 0,-1-1-1,0 0 1,0 0 254,-3 1 1,0 1-1,-1 0 1,-1-1-1,-1 0 1,0 0 19,3-1 0,0 0 0,0 0 1,21 0-1,-2 1-366,1-1 1,-2 0 0,-3 4 0,0-1 226,-2 0 0,-3-1 1,-9 2-1,-2 1-29,-7 0 0,-3 0 1,28 1-32,-17 4 1,-10-2 344,-14 7 0,-6-5-1213,-12 4 1040,-8-6-37,-13 4 0,-10-7 0,-12 0 0</inkml:trace>
  <inkml:trace contextRef="#ctx0" brushRef="#br0">12697 9880 8363,'-5'-14'0,"0"0"0,1 5-272,4-1 293,-7 7-151,6-3 1,-6 7 126,7 4 0,0 9 81,0 10 92,0 9-20,0 10 0,-1 9 34,-4 9 1,4 7-276,-2-28 1,1 1-1,0 2 1,1 2 237,-2 6 1,1 3-1,1 3 1,0 2-392,-1 2 0,0 2 1,0 4-1,2 1 365,0-1 1,0-1 0,0 3 0,0 0-46,0-1 0,0 1 21,0 1 0,0 1-25,0-3 1,0-1-1,0 1 1,0 0 93,0-1 0,0-1-770,0-4 0,0-1 672,0-1 0,0 0 0,0 0 0,0-1 5,0 0 1,0 0-1,0 0 1,0-1-142,0-3 1,0-1 0,0-1 0,0 0 131,0-3 0,0-1 1,0 1-1,0 0-4,0 0 0,0-1 1,2-4-1,1-1 3,-1-1 0,0-1 0,2-1 0,-1-1-157,-1 0 1,1 0 54,-3 2 0,1 0-50,12 37 1,-10 0-195,6-3 69,-5-4 173,2-7 1,-1-2-151,-1-6 0,1 0 271,-5 0 0,5-6-417,0-4 0,-1-11 567,-4-7 0,0-7-1471,0-8 1922,0-6-1243,0-8 1016,7-14-454,-6-15 0,12-20 0,-5-9 0</inkml:trace>
  <inkml:trace contextRef="#ctx0" brushRef="#br0">13806 9980 7649,'-8'-8'-390,"2"-5"383,6 12 1,0-6 1,1 11 1015,4 5-428,-3 1-308,4 16 0,-1 3 401,-1 9-499,1 9-238,-5 10 0,0 5 235,0 9 0,0 8-289,0-35 0,0 2 1,0 0-1,0-1 87,0 0 0,0 0 0,0 2 0,0 0 83,0 2 0,0 1 1,0 3-1,0 0-58,0 2 1,0-1 0,-2-3 0,-1 1-66,1 0 1,0 0-201,-1-3 1,1 0-1,2 4 1,0 0 317,-1-3 0,2-1-572,2-2 0,0-1 552,-3 1 0,2-2 0,10 34 0,-10-37 1,0 0 3,2-2 1,1 0-1,-3 2 1,1 0-41,2 1 1,-1-1 0,-2-1 0,-1-1 23,2 0 1,-1 0 0,0 36-19,-2 5 1,4-7 1,1 2 1,5-4-172,-6 0-18,1 5 199,1-4 1,-2 4-149,5-6-397,-6-6 525,4 11 1,-3-8 0,-1-28 1,-1 0 0,3 28 304,-5-2 0,0-2-156,0-8 1,0-3-83,0-15 1,0-5 605,0-10 1,0-2-1292,0-7 689,0-6-570,0-2 1,-2-6 115,-2 0 391,2 0 0,-11-6 0,5-2 0</inkml:trace>
  <inkml:trace contextRef="#ctx0" brushRef="#br1">11062 10179 8143,'-22'0'845,"8"0"-621,7 0-156,7 0 1,14 0 1018,10 0-454,9 0-418,10 0 0,6 0-41,3 0 0,3-6-171,2-4 0,0-4-507,0-5 1,-5 2 276,0-7 0,-3 8-121,-1 2 1,-7 1-232,-13 9 1,-6-1 578,-3 5 0,-9 0 0,-4 0 0</inkml:trace>
  <inkml:trace contextRef="#ctx0" brushRef="#br1">11559 9994 8143,'15'-8'-289,"-1"2"0,2 6 591,3 0 0,1 0 206,4 0-342,3 0 0,0 6 65,6 4 0,0-2 54,-5 1 0,-4-1-10,0 1 1,-7 4 283,2-3-257,-3 2 0,-8 2 75,-3 1-514,-4-1 167,-7 6 0,-8 3-402,-10 5 0,-14 0 272,-5 1 1,-14 6-324,1 2 1,2 5-1047,6 0 1469,4 1 0,8-1 0,1 1 0</inkml:trace>
  <inkml:trace contextRef="#ctx0" brushRef="#br1">13322 9781 8029,'0'-8'1637,"-6"2"-1408,5 6-86,-12 6 1,5 10 57,-6 12 0,0 5-49,-1 5 0,0 3-102,-4-3 0,3 2-47,-3-2 0,3 1-245,2-6 0,0-1-1118,-1-8 976,8 2 0,0-10-75,7 3 459,0-9 0,-6 2 0,-2-4 0</inkml:trace>
  <inkml:trace contextRef="#ctx0" brushRef="#br1">13294 9980 8029,'14'-14'-152,"7"6"1,-5-5 60,3 4 0,-8 2-516,-2 3 467,-6 2 1,4 4 8,-7 2 1,0 4-295,0 6 425,-7 1 0,-1 5 0,-12-4 0,-2 5 0</inkml:trace>
  <inkml:trace contextRef="#ctx0" brushRef="#br1">13237 10008 8029,'8'0'0,"-2"2"88,-6 3 0,2-1 181,3 11 20,-4 2 1,6 11 247,-7 1 1,0 6-181,0 3 0,0 7 36,0 3 1,0 10-209,0-1 0,0 3-118,0-3 0,0-5-1654,0 0 1159,0-12 381,0 7-11,0-17 0,6 5 0,2-7 0</inkml:trace>
  <inkml:trace contextRef="#ctx0" brushRef="#br1">14630 9937 8051,'0'-14'-453,"0"0"0,0 4 91,0 1 467,0 6 302,0-4 0,0 9-138,0 3-137,0 3-33,0 6 1,0 0 167,0 0-130,-6 0-26,5 7 0,-6-10 16,7 3 1,0-7 224,0 2 6,0-6 55,0 4 203,0-7-512,0 0 20,0-7 1,-4 4 128,-1-6-82,0 5 35,5-2 11,0 6 88,0 0-529,0 6 6,0 2 282,0 7-4,0-1 1,0 5 103,0 0 1,0 8-89,0 1 1,0 7 12,0 7 1,0 7-20,0 3 1,-5 4 34,1 1 1,-6-7 36,5-2 1,1-6 53,4-4 1,0-5 299,0-9-110,0-3-243,0-14 1,0-2-1360,0-10 1,0-4-3516,0-10 4731,0 3 0,-7-11 0,-1 5 0</inkml:trace>
  <inkml:trace contextRef="#ctx0" brushRef="#br1">14488 10435 8051,'0'-8'-53,"0"2"122,0 25 0,0-7 265,0 17 0,2-4 285,3 3 1,-2 1-220,6-1 0,-4-1-23,4-3 1,-4-1-120,5-8-26,-1 2-59,5-9 1,1 0 72,-1-3 0,6-10-44,4-5 0,5-9-103,4-4 1,3-6-735,7-4 1,2-3 634,-2-7 0,3 1 0,-10-1 0</inkml:trace>
  <inkml:trace contextRef="#ctx0" brushRef="#br1">13479 11274 8077,'-14'-2'0,"-1"-3"0,6 4-118,-1-4 92,1 3 288,-5 2 1,-2-4 460,-3-1 1,3 0-416,-3 5 0,-3 0-396,-2 0 1,-4 7 141,-5 2 0,-3 0-61,-7 6 0,0-7-386,1 11 250,5-13 1,-1 13 128,10-10-945,3 4 418,10-5-334,1-2 875,6-6 0,15 0 0,8 0 0</inkml:trace>
  <inkml:trace contextRef="#ctx0" brushRef="#br1">13166 11089 8077,'-22'8'0,"0"4"-90,3-2 1,-2 2-191,-2 3 1,-4 4 1593,3 0-527,-3 6-396,-1-3 1,-1 0 40,1-3-215,6-3-107,1 4 0,9-7-44,2 6 1,4-11 94,6 6 1,1 2-113,4 3 1,3 0-35,6-5 1,12 0-251,2 0 1,11 4 175,4-4 0,0 3-18,4-7 12,-3-4 1,-1 1-1,0-7 1</inkml:trace>
  <inkml:trace contextRef="#ctx0" brushRef="#br1">11574 11075 8136,'-7'-8'-460,"1"3"524,-3 10 0,-4 3 144,3 6 0,-4 8-63,-5 6 0,3 1 23,-2 4 1,-3 2-274,2-2 177,-6 0 1,7-5-590,-5 1 351,5-1 0,-2-6-175,6-3 1,1-8 340,3-1 0,4-7 0,6 3 0</inkml:trace>
  <inkml:trace contextRef="#ctx0" brushRef="#br1">11588 11146 8136,'19'-5'0,"0"0"0,5 0 0,-6 5 0,6 0-199,-5 0 453,0 7-233,-5 1 0,-1 6-235,-4 0-13,-2 0 82,-7 1 1,0 3-242,0 1 0,-2 2 159,-3-2 1,-2-3 226,-8 3 0,1-4 0,-6 0 0,-3-1 0</inkml:trace>
  <inkml:trace contextRef="#ctx0" brushRef="#br1">11559 11330 8652,'7'21'1283,"-6"1"-848,4 7 1,1 5-42,-1 4 1,0 10-140,-5 4 1,0 1-97,0 0 1,0 0-160,0-5 1,0-3-360,0-7 1,0-3-1552,0-6 1910,6-1 0,2-6 0,6-1 0</inkml:trace>
  <inkml:trace contextRef="#ctx0" brushRef="#br1">14161 11430 8020,'-8'0'0,"2"2"0,6 2 0,2-2 370,2 3-163,11 3 0,8-7 66,11 4-156,2-4-188,6-1 0,6 0-241,-1 0 0,1-6 188,-6-3 0,-2-4-92,2-1 1,-8 4-64,4 1 0,-7 1 279,-2-2 0,-7-2 0,-2 4 0</inkml:trace>
  <inkml:trace contextRef="#ctx0" brushRef="#br1">14673 11330 8020,'21'-14'0,"-4"6"-558,7 4 261,-7 2 137,10 2 1,-5 0 660,7 0-211,-1 0-17,-6 0 1,3 5 76,-6 0 1,-4 6-208,-6-2 0,-6 10-20,2 5 0,-11-1 13,-9 6 0,-7 2-212,-11 12 0,-5 0 76,-9-1 0,-4 7 0,-6 2 0</inkml:trace>
  <inkml:trace contextRef="#ctx0" brushRef="#br1">13266 11999 6912,'-8'8'423,"3"6"1,3 8-209,2 11 1,-4 3-31,-1 7 1,0 4-234,5 1-99,0 6 71,0-10 0,-5 0-207,1-6 1,-1-8 43,5-2 0,0-1-151,0-8 0,-2-5 390,-2-4 0,2-7 0,-4 3 0</inkml:trace>
  <inkml:trace contextRef="#ctx0" brushRef="#br1">13081 12326 8001,'1'20'-191,"4"4"245,3 3-10,0 1 0,5 1 900,-4-1-378,10 0-463,-3-5 0,6 0-277,-3-9 1,-2-2-6,7-12 0,0 0-321,4 0 0,0-10 500,1-9 0,-7-3 0,-1-13 0</inkml:trace>
  <inkml:trace contextRef="#ctx0" brushRef="#br1">12171 12283 8103,'-2'-14'454,"-2"0"1,0 1-289,-5 3 1,-1 4-141,-4 6 0,0 2 199,0 2 1,-7 4-113,-2 7 1,-6 5 13,-4 4 1,-5 3-149,-9 1 1,1-1-278,-6-3-445,6-4 640,3-6 0,8 1-1,7-1 0,6-6-217,3-4 1,5-4-239,4-4 1,4-6 136,6-9 0,6 2 422,4-7 0,2-6 0,3-6 0</inkml:trace>
  <inkml:trace contextRef="#ctx0" brushRef="#br1">11716 12127 8103,'-13'14'0,"4"-5"-29,-10 1 1,-2-1 101,2 5 0,-4 2 508,4 3-162,-7-3-183,11 11 0,-6-7 304,7 4-308,0-3-57,6-1 1,-3-4 58,6 3 0,0-3-65,5-2 0,8 5-116,6 0 1,8 0-50,12-5 0,8 5-397,10 0 1,15 0 324,4-5 1,6-1-252,-6-4 1,-30-2 0,-1-1 0,33 2 0</inkml:trace>
  <inkml:trace contextRef="#ctx0" brushRef="#br1">14645 11871 8135,'-7'14'-131,"4"3"-266,-6 7 407,-1 6 1,-2 9 756,2 4-312,-2-3-290,4 15 0,-2-9-63,1 6 1,6-11-194,-2 2 1,-2-7-320,3-3 0,-1-1-25,5-13-110,0-7-292,0-5 371,0-7 466,0-7 0,0-7 0,0-8 0</inkml:trace>
  <inkml:trace contextRef="#ctx0" brushRef="#br1">14460 12141 7833,'-8'12'-269,"2"4"1158,6 13-334,0 5-231,0 3 1,0 1 41,0 0 0,1-7-184,4 2 1,4-9-81,10-5 1,-1-5-242,5-4 0,3-4-522,7-6 1,-3-2 660,3-2 0,3-4 0,1-6 0</inkml:trace>
  <inkml:trace contextRef="#ctx0" brushRef="#br1">12882 13534 8006,'-15'0'-2,"8"6"1,3-4 278,14 3 1,7-4-128,16-1 1,5 0 37,10 0 0,2-1-386,7-4 100,-6-3 67,-2-6 0,-8 0-377,-3-1 209,-4 7-143,-5-4 0,-2 6-639,-4-4 981,-2-3 0,-7 6 0,0-8 0</inkml:trace>
  <inkml:trace contextRef="#ctx0" brushRef="#br1">13365 13307 8006,'16'0'17,"3"0"0,3 4 199,6 1 1,2 6 130,4-1-120,-4 2-57,4 2 1,-5 1 47,-1-1 10,-6 6-180,-7-4 0,-4 6-142,-7-3 0,0 3 244,-9 7 1,-9-5 32,-10-1 0,-11 1-183,-8 4 0,-5 7 0,-9 1 0</inkml:trace>
  <inkml:trace contextRef="#ctx0" brushRef="#br1">12000 13122 8006,'-14'-14'63,"0"6"273,6 1 1,-5 15-41,4 6 0,-5 9-80,-5 10 1,-4 3-170,-5 7-107,0 12 91,-1-9 1,1 8-211,-1-17-254,7 4 358,2-17 1,5 3-480,1-13-37,0 0 25,6-6 1,2-4 565,6-14 0,6-6 0,2-12 0</inkml:trace>
  <inkml:trace contextRef="#ctx0" brushRef="#br1">12043 13193 8006,'22'0'0,"-3"0"0,-3 0-5,-2 0 0,6 0 98,-4 0 0,0 0-865,-6 0 433,-1 0 197,-1 0 142,-2 0 0,-6 6 0,0 2 0</inkml:trace>
  <inkml:trace contextRef="#ctx0" brushRef="#br1">12043 13278 8019,'0'-8'-17,"0"2"0,1 7 0,4 4 0,-3 6 1446,3 13-600,-4 6-421,-1 19 1,0 2 253,0 5-288,-6 8-524,-2-6 1,-2 10 211,1-6 0,1 2-248,-1-7 1,4 3-1229,10-8 1414,2-9 0,14 4 0,1-10 0</inkml:trace>
  <inkml:trace contextRef="#ctx0" brushRef="#br1">14673 12923 8328,'-9'16'464,"-1"2"1,-1 5-245,-8 5 0,3 5-30,-3 0 0,-1 2-99,1-2 1,-5 2-207,5 3 0,-1-2-22,1-3 0,1 2-301,-5 3 1,7-3-625,2-7 559,-1 1-97,14-7 600,-5-2 0,6-5 0,0-1 0</inkml:trace>
  <inkml:trace contextRef="#ctx0" brushRef="#br1">14630 13179 8083,'37'-15'0,"2"1"-670,-6 0 335,7 0 309,-10 6 0,0 2 218,-6 6 1,-7 0-234,2 0 1,-8 0-432,-1 0 307,-7 6 0,1 2-357,-8 6 522,-4-6 0,-6 11 0,-1-3 0</inkml:trace>
  <inkml:trace contextRef="#ctx0" brushRef="#br1">14758 13122 7873,'0'-8'344,"2"3"257,3 10 1,-4 4 71,4 10 1,1 8-77,-1 6 0,0 15 102,-5 4 1,0 5-143,0 9 0,0-6 36,0 2 0,0-4-1347,0-1 799,0 0 146,-6-7 0,4-1-848,-3-6 569,4-7-401,7-1 0,-3-11-658,7-1 1,-6-11 1146,6-3 0,6-6 0,6-3 0</inkml:trace>
  <inkml:trace contextRef="#ctx0" brushRef="#br0">16820 11174 7987,'-14'-1'-875,"0"-4"707,6 3 0,1-6 1025,7 4-353,0 2-235,7-4-188,1 6 0,11 0-19,0 0 0,6 0 51,-2 0 1,4 0-601,2 0 345,-1 0 1,-3 0-156,4 0 0,-4-2 297,8-3 0,-3-3 0,-1-6 0</inkml:trace>
  <inkml:trace contextRef="#ctx0" brushRef="#br0">17261 10904 8004,'14'8'536,"0"-2"1,0-6-465,1 0 1,4 0 6,0 0 0,0-5-140,-5 1 0,0-3 157,0 3 1,0 2-184,1-3 135,-1 4 1,-6 2-160,-4 4 0,-2 5-61,-2 9 71,-13 3 0,-2 8-647,-14 3 518,1 3 1,-7 5 20,-3-3 0,2 2 209,-2-7 0,6 0 0,-3-5 0</inkml:trace>
  <inkml:trace contextRef="#ctx0" brushRef="#br0">19194 9667 7514,'0'-8'202,"0"4"217,0 8-176,0 4 1,0 6-58,0 1 0,5 0 144,0 4-204,0 3 1,-5 7 211,0-1-218,0 1 0,0-1 21,0 1 0,0 4 20,0 0 0,1 2-19,4-2 1,-3-2-119,2 7 0,-2 0 16,-2 5 98,0-7-43,0 12 1,0-4-162,0 13-795,0 0 949,0 0 0,0-1 0,0 1 0,0 0-158,0 0 0,0-2 99,0-3 1,0 2 49,0-7 1,0 7-10,0-2 1,1-3-6,4-1 0,-3-4-3,2-1 0,-2-1 243,-2 1-246,0-7 0,0 5 90,0-3 1,0 3-58,0 2 0,0 4-126,0 1 116,0 5 0,0-7-49,0 6 1,2-6-16,2 1 1,-2-4-101,3-5-54,-4 3 650,-1-5 0,5 9-706,0 2 209,-1-3-58,-4-1 1,5 1 108,0-6 1,0 5-69,-5-10 0,1 6-7,4-1 1,-3-1-7,2 1 1,-2-5 4,-2 5 1,0-5 173,0 5-81,0-7 1,0 10-72,0-3 1,0-1 7,0 1 0,0-5-118,0 5 110,0-7 1,0 4-27,0-7 0,0 1-10,0-1 0,0 1 51,0-1 0,0 1 1,0-1 1,0-1 201,0-3-224,0 9 0,0-10 29,0 11 93,0 2-99,0-6 1,0 9-120,0-5 116,0 5 1,0-9-37,0 3 0,0-3-8,0-1 0,1-1 23,4 1 1,-3 1-11,3 3 1,-4-3 33,-1 3 0,0-3-8,0-2 1,2 7 137,2 3-141,-2 3-58,4 2 0,-6-1 10,0 1 0,5-5 60,0 0 0,0-11 3,-5 1 1,0-7-206,0 2-87,0-5 115,0-4 0,0-1-200,0-4 137,0-3-60,0 1-1296,0-7 969,-7 0 0,4-8 592,-6-6 0,-1-13 0,-4-10 0</inkml:trace>
  <inkml:trace contextRef="#ctx0" brushRef="#br0">19280 9781 8039,'0'-21'-446,"0"6"326,0-4 1,0 3 141,0 2 0,0-1 108,0 1 1,1 0 210,4 0 1,1 4 135,4 1-108,2 6 0,-4-4 146,7 7-155,-1 0-221,0 0 1,-5 0 292,1 0-284,-1 7 0,10-6 24,0 4 16,7 3 1,-3-7-26,11 4 1,-1-5-177,9-5 1,-1 2 81,12-6 1,-8 4-72,3-4 1,-6 5-79,-4 0 204,3 2-90,-11 2 1,4 0 72,-11 0-9,4 6 3,-5 2 1,7 2 33,-1-1 1,7-6 26,3 2 0,4 1 0,6-1 0,4-2-6,10-7 0,-4 0 111,4-5 0,-4 0 86,-1-6-1471,6 1 1253,2 0 1,8 1 138,2 4-117,-2-4 28,4 12 0,-7-11 168,-4 8 0,4-6-586,-4 6 0,10-6 114,-36 7 1,1 1-1,38-4 103,-39 3 0,0 1 1,33 1-112,-2-4 1,5-3 84,-5-1 1,-31 2 0,2 1 27,1-1 0,-1 0 0,-1 0 0,-1 1 151,3 1 0,-1 1 103,34-9-232,1 5 0,-6-5-3,1 4 1,-1 1 124,0 3 1,-2 4-23,-2-4 1,-6 3-91,-9 2 1,-3 0-161,-6 0 0,-7 2-128,-3 3 51,-3-4 215,5 12 0,-3-11-254,6 2 247,-7 4-79,4-6 1,-6 4 605,-1-6 0,-6 2-584,-3 2 392,3-2 0,-6 4-316,3-6 1,-8 0 43,-2 0 51,-5 7-118,2-6-8,0 5 69,-4-6-56,10 0-65,-10 0 37,11 0 1,-7 2-38,3 3 0,-1-4-97,-3 4 112,3-3 0,1-2-12,1 0 0,-5 0 73,4 0-49,-6 6-27,4-4 61,-1 4-36,-4 0 69,10-4 1,-10 6-3,3-4 0,-4 4-8,-1 7 1,0-1 13,0 0 1,0 0-15,0 0 0,0 7 5,0 3 0,-1 3-61,-4 1 50,3 0-5,-10 1 0,8 6-168,-5 2 160,-1-2 4,3 6 1,0-6-8,7 3 0,-4-2-8,-1-3 1,0-1-2,5 6 0,0-6-20,0 1 1,-2 3 0,-2 2 0,2 3-43,-3 2 56,4 6 2,1-5 1,-5 6-12,0-2 1,1-6-4,4 1 1,0 0-7,0-5 0,0 3 5,0 1 0,0-1-2,0-3 1,0 5-109,0 0-154,0-7 131,0 18 1,0-16 335,0 9 0,0-1-76,0 1 1,4-6-119,1 7 0,0-9-81,-5 4 0,0-1-137,0-4 1,5 5 122,-1 4 1,1-2-50,-5 2 1,5-7 73,-1-3 1,1 0-19,-5 1 1,0 1 353,0-6-126,7 7-80,-6-4 0,5 8 111,-6 4 75,0-4-195,0 5 1,0-2 21,0 1 0,0 1 14,0-2 1,0-3 97,0 4 0,0-6-210,0-4 0,0 2-149,0-7 0,0 2 279,0-2 1,0-3-30,0 3 0,0 2 131,0-2 0,0 5-130,0-5 0,0 7-41,0-3 0,0 0 5,0 1 1,0-5-1,0 5 1,0-7-7,0 3 0,0-4-79,0-2 0,0 2-35,0 3-17,0-3 114,0 5 0,0-5-34,0 3 34,-6-3 44,5 5 0,-6-2 1,7 0 1,0 5 9,0-5 1,-1 2 8,-4-2 0,3-1-31,-2 6 0,2-5 11,2 5 0,0-5-156,0 5-8,0 0-30,6-2 1,-4 4-258,3-7 1,-2-5-612,2-4-598,-4-7 1018,5 4 612,-6-13 0,0-8 0,0-8 0</inkml:trace>
  <inkml:trace contextRef="#ctx0" brushRef="#br0">19422 14273 7757,'-8'-6'-314,"-5"4"172,5-10 459,1 10 600,0-4-690,7 6 0,7-2-116,2-2 0,5 2 386,5-3-223,3 4-80,7 1 1,6-5 74,2 0-114,4 0-75,8 5 0,0-4-82,4-1 0,0 0 73,-5 5 1,4-5-159,-5 1 1,2-1 97,-1 5 0,4-2-97,9-2 1,4 2-464,6-3 780,-6 4-194,4-6 0,-12 6-84,0-4 89,0 4 69,-13 7 0,12-5-106,-4 4 0,5 2 56,4-3 1,-2 1 14,2-5 1,-2 0-32,-2 0 0,-5 0-114,0 0 1,-5 0 174,5 0 0,0 0-38,5 0 0,-1 0 8,-4 0 1,1 2 46,-5 2 0,-2-1 111,-8 7 0,1-5-122,-6 4 1,7-6 101,-2 2 0,4 1-42,6-1 0,9 0 15,9-5 0,3 0-54,3 0 7,-8-6-36,6 4 1,-7-9-284,3 6 104,10-6-730,-3 10 561,6-6-474,-37 4 0,0 0 583,30 1 161,-7-4 1,-5 1-23,-13 1 0,2-1-58,-1 5 1,-4 0 150,3 0 189,-2 0 0,-3 0 0,-1 0-149,-3 0 0,-3 0-395,-7 0 146,1 6 112,-7-4 0,-1 9-1945,-7-7 1788,0 8 157,-6-11 0,5 5 0,-6-6 0</inkml:trace>
  <inkml:trace contextRef="#ctx0" brushRef="#br0">19465 10876 8201,'-15'-7'21,"6"6"-21,-1-4 0,7 3 344,-3 2 618,6 0-783,0 7 0,6-1-101,4 3 0,4 3 489,5-8-237,3 1-51,19-5 0,2-2 48,18-2 1,1-4-138,14-6 1,-2-1-253,2 1 1,1 0 124,-32 6 1,0 2-1,4 1 1,2 0-333,5 0 0,2 1 0,0 0 0,-1 0 306,-5-1 1,0 0 0,2 0 0,1-1-115,2 4 1,0 0 0,-3-3 0,1 0-13,4 3 1,0-1-835,-4-2 1,-1-1 939,-4 5 1,0 1 0,3-4 0,1 1-17,3 3 0,0 0 0,-3 0 1,-1 0-119,2 1 1,-1-2 0,-5-1-1,-1 0 248,-3-1 0,0 1 1,-1-1-1,0 0-41,1 0 1,0 1 0,-2 1-1,0 0 116,0-1 0,-1 0 1,35-5 287,-10 2 0,-4 1-349,-6 4 1,0 0-212,0 0 825,-1-7-713,1 6 1,-1-7-25,-4 3 0,1 2 387,-5-6 0,-7 4-408,-8-5 0,-3 6 491,-1-6-584,-7 7 122,-2-3-616,-12 6 992,-2 6-661,-6 2-308,-6 6 0,-2 0-450,-6 1 1,0-6 209,0 0 803,-1 1 0,1 4 0,0 0 0</inkml:trace>
  <inkml:trace contextRef="#ctx0" brushRef="#br0">19592 11970 8062,'-6'8'-29,"-3"-3"1,-4-2 44,-1 2 1,4-2 40,1 6 0,1-4-157,-1 5 0,-4-6-255,3 6 240,4-1 81,-7-1 0,7 5-51,-3-4-62,-4-2 211,5-1 1,-1-1 89,-1-1 48,7 1 55,-3 1-59,6-4-4,0 4 1,0-4 196,0 3-33,6-4-257,2 6 0,6-7 271,0 0-88,7 0-162,1 0 0,14 0 30,7 0 0,3 0-9,11 0 0,-4-2-18,9-3 1,-4 4-121,-1-4 1,6-1-8,4 1 0,10 0-897,-34 5 0,0 0 959,-1 0 1,1 0-21,6 1 1,0-2 0,-8-1 0,-2-1-662,1 1 0,1 0 569,2-1 1,1 1 83,2 2 0,1 0 0,8-3 0,1 0 12,0-2 1,1 0 0,1 1 0,-2 0-245,-6 0 1,0-1 0,11 1 0,2 0 224,-1-1 1,0 0 0,-1 0-1,-1-1-19,-2 4 1,-2 0 0,-8-3 0,-1 0-109,0 2 1,1 1-1,-3 0 1,1 0 29,4 1 1,0 2 93,-6-1 1,-1 0-5,-1 0 0,-1 0 0,29 0 65,-4 0 0,-3 0 498,-6 0 0,-5 1-685,1 4 0,-1-3 173,5 2 1,-5-2 28,0-2 0,-11 0 538,2 0 0,-7 0-589,-3 0 0,-1 0 923,-13 0-939,6 0 425,-16 0 0,10 0-1091,-9 0 529,-4 0-114,0 0 1,-6-2-485,0-2 316,0 2 1,5-6-731,0 3 582,0 4 536,-5-6 0,6 1 0,2-2 0</inkml:trace>
  <inkml:trace contextRef="#ctx0" brushRef="#br0">19265 13150 8150,'-9'0'-231,"0"0"-233,5 0 348,-2 0 0,8 5 722,2 0-246,4-1-104,6-4 1,9 0 26,5 0 1,4 0-87,10 0 0,7 0 102,18 0 1,7-6-392,-30 2 0,2-1 0,0-1 0,1-1 189,3 0 0,0 0 0,1 0 0,2 0-317,3 0 1,2-1 0,0-1 0,1-1 336,7 1 0,0-1 0,-4 1 0,-1-1-76,-1 3 1,-1 0 0,4 0-1,2 0 30,1 0 1,1 0 0,-2 2 0,-1 0 5,-2 0 0,-1 1 1,1 2-1,0 1-10,-3-2 1,0 1 0,1 1 0,0 0-4,4 1 1,0 0 0,-5 0 0,-1 0 13,-3 0 0,-1 0 0,0 3 0,1 1-220,2 0 0,0 1 1,-4 1-1,0 1 165,-3 0 0,-1 0 1,-2 0-1,-2 0-45,-5 1 0,0-2 1,2-1-1,0 0 72,-2 0 1,1-1 0,2 0 0,2 0 31,0 1 1,0 0-1,-3-1 1,0-2 198,34-2 0,-8 0-404,-2 0 0,-11 0-347,2 0 1,-11-1 458,-3-4 0,-13 3-792,-11-3-372,-10-2-48,-3 5 1471,-18-4 1,-17-1-1,-15-1 1</inkml:trace>
  <inkml:trace contextRef="#ctx0" brushRef="#br0">20574 9752 7394,'-5'12'233,"0"2"0,0-2 217,5 12-68,0 6-285,0 6 0,0 7 283,0 0-228,0 6 32,0 1 0,0 10 126,0 7 0,0 2-510,0-26 1,0-1 0,2 34 322,0-36 1,1 1-1,0 35-120,6-1 185,-6-2-55,10 4 1,-11-5-42,2-1 55,-2 6-118,4-4 0,-4 4-123,3-6 1,-4 5 96,-1 0 1,0-35 0,0 2-79,0-1 0,0 1 1,0-1-1,0 0 93,0 0 0,0 1 1,0 0-1,0-1-12,0 39 0,0-1 8,0-37 0,0 0-11,0-2 0,0 0 0,2 2 0,1 1-3,-1-4 1,1 0 233,8 34-214,-10 4 58,12-7 0,-7 0 251,4 0-252,2 0 48,-10 0 0,9-6 182,-6-3 0,-1-4-129,-4-1 0,0-5 16,0 0 0,0-4-18,0 4 0,0 0 21,0 5 1,0-2-9,0-3-26,0 3-112,0-4 0,0-1 42,0-2 1,0-4-13,0-1 0,5 4-24,0 0 0,1 7-25,-1-2 0,-3-3-166,2-1 1,3-6 104,-3-4 0,3-3-92,-3-7 0,-2-5-472,3-5 941,-4-2-1356,6-8 79,-6-1 0,6-20 217,-7-6 712,0-13 0,6-10 0,2-9 0</inkml:trace>
  <inkml:trace contextRef="#ctx0" brushRef="#br0">22081 9582 8122,'-7'-8'-99,"-1"8"1,0 5-160,4 9 0,-3-1 434,3 10 0,-3 7 451,3 8 1,2 10 10,-3 4-175,4 3-504,-6 2 1,6 4 225,-4 1 0,4 1-2,1-1 0,-5 4-61,0 10 0,2-35 0,1 2-8,2 2 0,0 0 0,0-2 0,0-1-122,0 39 0,0-41 0,0 2-133,0 3 1,0 0-1,0-1 1,0 0 229,0 4 1,0-1 0,0-3 0,-1 0-54,-2 2 1,1-1 37,1-2 1,0 0-19,-5 36 1,5-36-1,0 0 39,-1 0 1,0-1-1,0 37-21,0-39 0,-1 1 1,2 38-13,1-4 1,0-34-1,0 0-18,0 40 1,0-39 0,1 1-30,1 2 0,1 0 0,0-1 0,0-1-103,2 2 1,0 0 0,1-1 0,1-1 37,-2 0 1,-1-1 0,0 2-1,0-1-23,0 2 1,1 0-25,3 2 1,0 0 82,0 3 1,0-1 0,0-5 0,0-1-22,-3-2 1,-1-1 0,4 34-162,2-3 1,1-2 319,-6-2 1,-1-6-19,-4-9 0,0-3 207,0-6 1,0-2 113,0-3-442,0-3 240,0 0 1,-1-5-270,-4 3 195,3-3-175,-4-2 0,6 2 251,0 3 0,0-1-323,0 6 1,-2-7 109,-2 3 0,2-1-552,-3-5 1,4 2-507,1-11 1,1-6 1043,4-8 0,3-4 0,6-1 0</inkml:trace>
  <inkml:trace contextRef="#ctx0" brushRef="#br1">13337 11032 8157,'-8'-14'0,"3"0"0,2 4 0,-2 1 0,4 5 0,-10-8-189,6 2 1,-2 2-659,3-1 1038,-4 6 0,-2-8 617,1 6 0,-1-1-490,-4 1 1,0 3-208,0-2 1,0 2 45,-1 2 1,-1 0-12,-2 0 0,0 0 55,-6 0-84,1 0 1,-1 5 83,0-1 97,1 8-147,1-5-7,-5 8 0,9-1 44,-5 0 0,4 5-60,-5 0 1,7 6 10,-2-1 0,-2-2-19,2 2 0,0-5-121,5 4 1,4-4 43,1 5 107,0-7-63,1 10 0,-3-11 169,6 3-165,-6-3 47,9 4 0,-4-2 122,6 5 0,-5-4-98,0 5 1,1-2 28,4 2 0,0 3-43,0-4 0,0 4 6,0 2 0,1-1-102,4 1 147,-3-1-87,4 0 0,0-1-144,4-3 139,2 3 1,3-11-71,-1 3-27,0-4 0,0-2 93,0-3 1,5 1 11,0-7 1,7 6 0,-3-5 0,4-1-1,2-4 1,-6 5 46,1 0-63,0-1-25,4-4 1,-1 0-110,-3 0-49,3 0 82,-5 0 1,1 0-132,1 0 0,-5-1 34,5-4 1,-5 4-135,4-4 1,-5-3 146,1-2 1,3-1 27,1 2 0,-2-8 12,-2 2 1,-2-2 20,2 3 1,-3 0-211,3-1 25,-3-5 106,-2 4 0,0-9-102,1 6 1,-1-7 115,0 3 1,-1-2-16,-4 1 0,2-1 67,-6 6 1,4-7-22,-4 3 1,0 1 112,-5-2-14,0 6 1,0-4 31,0 3 60,0 4-186,0-12 70,-7 11 0,4-6-3,-6 3 1,4 1-9,-4-5 1,4 5-2,-5-1 1,6-1 1,-6 1 1,1 0-7,-5 5 0,4 0 106,1-1-108,-1 7 1,-4-4 1,-2 4 203,-3-6-196,3 6 23,-4-5 1,6 10 8,-1-6 1,1 1 35,0-2 1,0-1 100,-1 6-150,1-6 1,0 5-5,0-3 1,-5 2-142,0 7 153,0 0-10,5 0 0,-5 0-142,0 0 51,-6 0 0,7 2 10,-6 3 50,1 2 1,-1 3-62,0-1 0,2 1-2,-1 4 1,-4 2 36,3 3 0,-1-3-6,1 3 1,-1 1-259,6-1 260,-6 6 3,9-9 1,-5 11-108,7-3 83,0-4 37,0 1 0,4-2-13,1 0 0,1 4 36,-2-4 0,-2 5 10,2-5 0,2 6 6,-1-1 0,6 1 124,-2-1 0,-2 3 21,3-4-72,-1 4 1,3 2-60,-2-1 252,2-6-209,-4 5 28,6-5 1,1 2 118,4 0 1,3-7-99,6 2 0,0-3 31,1-2 1,0 0-121,4 0 1,4-1 10,5-3 1,0 1-84,1-7 6,6 7 0,-1-9 134,4 3-125,3 3 70,-4-7 18,-1 5 0,0-6 30,-2 0 1,-4 5-51,3 0 1,-8 0 7,-1-5 0,-5-2-34,4-3 0,-5-1 8,1-3 1,1-9-1,-1 4 0,0-8-11,-5 3 1,5-6-69,0 1 89,0-3-63,2-1 0,-5-1-9,2 1 0,-2-1-13,-1 1 1,-3 4-121,-2 1 1,2 5 75,-2-1 1,-4-1-149,-1 1 0,-4-2-175,-1 2 347,0 3 0,-1-10-98,-4 2 34,-3-3 31,-6-1 1,0-1-147,0 1 160,-7-7 1,4 5 28,-7-3 1,5 3 142,-5 1 1,5 3-69,-4 2 0,4 2 183,-5 3 0,5 8-171,-5-4 1,5 9 54,-4-3 1,1 6 173,-2-2 0,-3 3-187,3 2 0,-1 0-36,1 0 0,-3 0-24,4 0 0,-4 2-21,-2 3 0,1-2-81,0 6 0,-1 5-224,1 5 0,4 8-28,0 2 205,7 5 0,-8 4-157,6 0 0,4 0 34,6 5 1,1-2-626,-1-3 0,2 3 316,7-3 0,3-2 569,7 2 0,-1-6 0,12 2 0</inkml:trace>
  <inkml:trace contextRef="#ctx0" brushRef="#br1">21455 11188 7877,'0'-14'417,"0"0"0,0 0 266,0-1-462,0 1 1,0 0 66,0 0 0,-5 4 184,1 1-97,-1-1-31,5-4-183,-7 0 0,4 4 9,-6 1 1,4 6 171,-4-2-168,-1-3 0,-4 7-66,0-4 0,-1 3 168,1 2-348,0 0 0,0 0-14,0 0 56,-1 7 35,1 1 0,0 1 26,0 0 1,-2 3 25,-3 6 1,3-2-7,-3 3 0,3-1 15,2 1 0,-5-4 17,0 4 0,0-1 58,5 1-70,0-4-19,0 12 0,1-11 69,4 3-51,-4 3-26,5 0 0,-5 2 18,4 0 1,-2-2 23,6 1 0,0 4-9,5-3 0,-4 1 9,-1-1 1,0 3 12,5-3 0,0 2 12,0 3-54,6-7 1,-2 5 58,5-4-76,1-2 36,4 0-63,0-1 1,0-4 15,0 3 1,1-3-11,-1-2 1,5-5-137,0 1 0,5-2 74,-6 1 1,3 2-169,-2-6 1,-2 0 74,7-5 0,-2 0-70,2 0 0,3-2 40,-4-3 106,-2 4 10,6-12 0,-7 5-29,4-6 1,1 0 31,-6 0 0,0-2 33,-5-3 1,5 2-11,0-7 1,0 0 91,-4-4 1,-1-1-79,0 1-14,0-1 5,0 7 0,-6-3-138,-3 6 141,3-6 0,-6 7-38,2-5 1,-2 5 6,-2-1 53,0-3 0,0 6-5,0-3 0,0 2 2,0-2 1,0 2 3,0-7 0,-5 7 131,0-2-148,1-3 4,4 6 0,-5-6 152,0 3-122,-6 3 45,10-5 1,-12 6 99,3-4-78,-2 3 1,-2-5 10,-1 7 0,1 2-41,0 2 1,0 2 14,-1 3 0,0 4-139,-4-4 105,3 4 0,-5 1 42,7 0-149,0 0 130,0 0-174,-1 0 46,1 0 1,0 1 21,0 4 0,0 1-18,-1 4 0,1 2 1,0-2 1,0 2-114,0 3 1,-1-1 75,1 0 1,0 0-18,0 0 0,-5 1 42,0-1 0,0 0 12,5 0 1,-5 5-5,0 0 1,0-1 34,4-9 1,3 4 13,2-4 0,-2 4 23,2 1 0,2 0 19,-1 0 0,4 1 166,-4-1-191,5 0-11,-2 0 0,5 5 298,-4 0-125,3 0-14,-4 2 0,6-1-44,0 4 0,0 1-87,0-6 1,0 6 3,0-1 1,0-2 36,0 2 1,6-7-9,4 2 1,2-3 78,3-2-93,-1 1-7,0-1 1,5-2 16,0-2-22,6 3 1,-4-7-168,2 3 172,4 4 1,-9-10-65,5 7 0,-4-6-126,5 6 1,-5-7 93,5 2 1,-5-4-75,4-1 1,-1 0-227,2 0 181,3 0 18,-5 0 1,0 0 57,-3 0-8,3-6 91,-6 4 0,5-12 49,-7 0 1,0-2-117,0-8 0,1 1 18,-1-6 0,0 1 12,0-1 1,-1-4 36,-4 0 0,2 0 71,-6 5 0,5-1 38,-6 1 1,1-1-13,-5 1 0,0 4 21,0 0 0,0 5-69,0-4 0,0 4-23,0-5 1,-6 7 0,-4-2 1,2-2 1,-1 2 1,-1-4 1,-4 4 1,-5-5 163,0 5-79,0-6 0,4 9-71,-4-3 257,3-3-253,-5 6 0,2-3 162,0 10 0,-1-2-10,1 6-78,3 0 0,-6 5 27,3 0 0,3 0-17,-3 0 1,2 2-15,-2 2 1,3 4-121,-3 7 98,3-8 1,2 6-38,0-3 0,0 7-139,-1 2 1,1 0-36,0-5 0,0 0 50,0 0 1,-5 5-18,0 0 1,0 2 77,4-2 1,1-3-114,0 3 1,-2 1 133,-3-1 1,3 6 21,-2-1-59,2-3 0,6 1 217,1-3-80,6-4 1,-8 11 95,6-7-181,0 6 0,5-4 64,0 2 0,0 4 6,0-3 1,2-2-60,2 2 0,4-2-17,7 1 1,-6 3-195,0-7 210,7 0 0,0-5 17,3 0 251,-3 0-263,4 0-19,-4-6 1,11 3 9,-3-6 0,3 0-14,1-5 0,-4 0 9,-1 0 0,1 0-5,5 0 1,-1-6-13,0-4 0,1-3-111,-1-1 51,7 0 1,-5 0 73,3 0-207,-9-7 1,3 5 149,-11-4 1,4 5-15,-6 1 1,1-5 13,-1 0 0,-5 0 0,1 5 0,-6-5 4,6 0 0,-7 0 14,2 5 1,-4-2 104,-1-3-104,0 4 1,0-11-28,0 7-71,0-6 98,0 3-49,0-7 1,0 1-12,0 0 0,5-6 32,0 1 0,0-1-14,-5 0 0,0 4 52,0-3 0,-2 3 14,-3 2 0,2 4 279,-6 0-172,-1 7 0,-9-2-25,0 10 0,-1-3 44,1 8-112,-3-1 0,-7 5 29,1 0 1,-1 0-137,1 0 1,-1 5-196,1-1 1,4 8-40,1-3 1,4 4-243,-5 1 0,7-5-1280,-2 1 827,3-1 1028,2 6 0,-1-1 0,1 0 0</inkml:trace>
  <inkml:trace contextRef="#ctx0" brushRef="#br1">21242 11430 7975,'-7'-8'0,"6"0"0,-4 3 0,4 4 0,1-7 0,0 3 0,-7 4 0,6-7 1280,-4 3 1439,-3 3-1887,0-4-453,0 6 1,-4 0-82,2 0 0,-4 0-109,-5 0 1,2 2-14,-7 2 0,-1 0-2,-9 5 0,-2 1-137,-7 4 1,-6-3 31,-3 3 1,-1-3-196,0 8-1,4-3-179,7-2 172,-7 7 71,5-6 1,-4 4-106,10-9 170,-3 2-75,5-10 1,0 9-188,2-6 0,9 0 12,1-5 0,12 4-613,-2 1-294,3 0 184,3-5 0,1 1 971,7 4 0,0-3 0,0 4 0</inkml:trace>
  <inkml:trace contextRef="#ctx0" brushRef="#br1">20417 11359 7955,'-14'0'301,"0"0"0,-1 0 33,1 0 0,0 1 446,0 4 0,0-2 2,-1 7-394,-5-1-139,4 6 0,-9-1 1,6 0 0,-2 0 80,2 0 1,4 1 161,-4-1 1,8 0-228,1 0 1,2 5-161,-1 0 0,-2 0 79,6-5 0,0 2-48,5 3 0,0-3-119,0 3 5,0-3 10,13-2 1,-2 0-38,13 0-26,-1-6-15,6 5 0,5-10-36,4 7 1,3-7-12,2 1 0,0-2-242,-1-2 1,-4 2-39,0 2 1,-8-2-708,-1 3 1080,-1-4 0,-12 6 0,4 0 0</inkml:trace>
  <inkml:trace contextRef="#ctx0" brushRef="#br1">14119 8516 8079,'-7'-8'1098,"6"1"0,-4 14-681,10 2-242,-4 10 1,10 11 25,-6 13 1,5 6 32,-6 8 1,3 0-269,-3-1 0,0 0 137,5-4 0,1-3-462,4-7 1,0-5 265,0-4 0,0-8-757,1-1 0,-1-13 129,0-2 0,-4-5-15,-1-4 0,-6-13 81,2-6 655,-4-13 0,-7-4 0,-2-7 0</inkml:trace>
  <inkml:trace contextRef="#ctx0" brushRef="#br1">14119 8558 8079,'0'-30'7,"0"-1"75,0 12 1,6 1 320,3 9 0,10 3-117,5 6 0,0 0 129,4 0 1,-2 1-111,7 4 0,-3-2-4,-2 7 1,-1-1-53,-3 5 1,1 0 8,-6 1 0,-5 0-57,-4 4 0,-7-1 14,2 5 0,-5 1-213,-5 5 1,-9-1 56,-10 0 1,-5 6-555,-4-1 1,-5 0 294,-9-5 0,-2 1-791,-3-1 1,4-6 990,11-3 0,-5-3 0,6-2 0</inkml:trace>
  <inkml:trace contextRef="#ctx0" brushRef="#br1">21171 8331 8061,'-10'-8'312,"1"3"0,6 12 62,-2 7-78,10 6 1,-4 10 501,4 3 0,3 12 47,1 12-266,-2 6-455,-1 8 1,0-11 735,4-3-445,-4-16-91,7 6 1,-7-17 82,3 3 1,4-9-94,-3-5 1,2-8 74,2-1 1,1-7-102,-1 1 0,2-10 29,3-8 1,3-10-451,6-14 127,1 0 0,5-25-150,4-3 1,-19 30 0,-1-1-113,1 0 0,-1-2 1,-4 0-1,-1-1-903,16-26 783,-4-7 0,-4 20-561,-7-4 1,-2 14-1961,-7 0 2909,6 10 0,-9-6 0,3 6 0,-4-1 0</inkml:trace>
  <inkml:trace contextRef="#ctx0" brushRef="#br0">20901 14742 8042,'0'-7'204,"0"0"-209,6 7 1,-5 2 765,4 3 1,-3 2-260,-2 8 0,1 5-202,4 4 1,-3-2-176,2 2 0,-2-2-7,-2 1 0,0 4 24,0-3 1,2-2-28,2 2 1,-2-2 34,3 2 0,-4 3-11,-1-4 0,0 4 7,0 1-12,0 7-22,0-5 0,-6 10 52,-4-7-36,-2 6-66,-2-2 1,-7 5 39,-3 1 0,-9 4-48,-5 1 0,2 1-334,-2-2 1,2-1 211,-2 6 0,-5-1-183,0 1 0,-6-2 90,-7-2 1,22-26-1,-2-2 55,-2 2 0,0-1 0,-31 15 147,2-7 1,-2 4 37,3 0 1,26-16 0,1-1-73,1-2 0,0 1 0,-4 2 0,0 0 55,-3 2 1,0 0 0,0 0 0,0-1-130,0 1 1,0 0 0,-1-1 0,2 0 80,3 1 1,1 0-1,-4 1 1,-2-1-32,-1-2 1,-1 0 0,0-1 0,0-1-32,0-3 0,1 0 0,3 1 1,0-1 58,1-2 0,0-1 0,0 1 0,-2-1-180,-4-2 1,-2 0 56,2 1 1,-1-2 54,0-1 0,0-2 0,4 3 0,-1-1 34,2-2 1,0-1-1,-3 1 1,-2-1 29,1-2 1,-1 0 0,-4 0 0,0 0 71,2 0 1,0 0 0,2 0 0,0 0-45,3 0 1,0 0 0,-1-3 0,-1 0 0,-3-2 1,0 0 0,-1-1 0,0-1-8,-1 0 0,-1 0-795,5 1 0,1-2 789,-1-2 0,2-1 0,3 3 1,1-1 16,-3-2 0,0-2 0,-5 0 0,1-2-125,-1-1 0,0-1 0,-2-3 0,2 0 107,6 1 1,2 0 0,1 1 0,0 0-33,3-1 1,0 0-1,-3 0 1,-1 0-38,-3-2 0,-1 0 0,1-1 1,-1 1-18,3 0 1,0-1-1,2 1 1,1-2 18,4 0 1,0-1 51,2 2 0,-1-1-345,-4-4 0,-1-1 345,-1 3 1,0 0-14,0-3 0,0-1 0,-1 0 0,2 1-16,4 0 1,0-1 31,2 1 1,0-1-4,0 1 0,1-1 0,-1 1 1,1-1-15,-1 1 0,1 0 0,-4 0 1,0 0 27,-1 2 1,0 0 0,1-1 0,2-1-4,1 2 0,1 0 0,2-1 0,1-2 32,-25-27 1,0 0 11,0 4 0,0 3 223,0 7-4,7-1-235,1 7 1,8 1 201,3 6-26,-3 1-200,11 0 0,0-1 665,6 1 0,8 4-596,2 0 0,0 7 852,4-2-792,4 3 1752,-6 8-2191,10 2 946,-4 6-726,6 0 0,0 11-175,0 3-22,0 10 230,0 4 1,0 4-14,0 6 1,0-5-109,0 5 0,-2 0-149,-3 4 0,-1 1-98,-4 0 1,-2 4-233,2 1 1,-1-1-1126,2-4 577,-4-7 771,12-1 1,-7-18-186,3-3 597,-3-3 0</inkml:trace>
  <inkml:trace contextRef="#ctx0" brushRef="#br0">13948 14742 8042,'6'-7'132,"4"2"0,4 3 197,5 2 0,5 0 61,9 0 1,5 0 440,9 0 1,4-6-1504,6-4-1229,-1 4 1767,8-13 134,-6 10 0,12-25 0,-6 4 0</inkml:trace>
  <inkml:trace contextRef="#ctx0" brushRef="#br0">13052 11743 8134,'0'-14'-428,"0"4"-54,0 1 1,0-1 627,0-4 1,0 4 863,0 1-881,0 6 1,0-2-31,0 10 1,0 4-197,0 10 0,-1 3 13,-4 7 0,2-6 131,-7 1 0,2-2-387,-1 2 1,-2-2 151,6-3 1,-1-8-245,1 3 0,2-3 29,-7 4 403,1-8 0,-5 6 0,0-5 0</inkml:trace>
  <inkml:trace contextRef="#ctx0" brushRef="#br0">12811 12155 8173,'-13'28'-430,"4"1"0,-4 4 214,3 0 1,2 0 611,-1-4 0,4-2-73,-4-4 0,6 4-215,-2-3 1,-1-2-119,1 2 1,-6-1 105,1 6 1,-1-1-679,2 1 1,-4 5 111,4 4 470,-4 3 0,-8 2 0,-1 0 0</inkml:trace>
  <inkml:trace contextRef="#ctx0" brushRef="#br0">12484 13235 8175,'-7'24'0,"-2"0"0,1-5 8,-2 5 1,6-7 112,-6 2 0,5-3-114,-4-2 0,6 6 73,-2 4 0,-3 0-130,-1 4 1,1-3-314,-2 9 0,6 2 214,-6 2 0,2 3-273,-1 2 1,1-1 223,3 1 0,4-2-25,-4-3 0,2 1 223,-2-5 0,3-1 0,-2-5 0,2-1 0,2-3 0,0-4 0,0-6 0,0 1 0,0-1 0,0 0 0,0 0 0,0 1-32,0-1 0,0 5 34,0 0 1,0 6 223,0-1 1,-5 1-127,1-1 0,-1 2 68,5-2 0,-2 3 2,-3 1 1,4-1 88,-4-3 1,4 3-26,1-3 1,0 1-98,0-1 0,0 1-175,0-6 0,4 4 117,1-4 0,5 5-533,-6-5 0,6 0 454,-6-5 0,8 7 0,-5 1 0</inkml:trace>
  <inkml:trace contextRef="#ctx0" brushRef="#br0">13067 14728 8192,'0'-14'566,"0"5"-43,0-1-375,-7 7 218,6-3-105,-12 12 1,10 3 53,-7 10 0,6-3-128,-6 3 1,1 2-133,-6-2 1,1 4 136,0-4 1,0 6-162,0-1 0,-2 3 50,-3 1 1,3 1-520,-3-1 1,-1-1-45,1-3 0,1 1-1187,9-6 562,-4 0 1107,12-5 0,-12-6 0,5-2 0</inkml:trace>
  <inkml:trace contextRef="#ctx0" brushRef="#br0">12981 14984 8192,'24'-14'-68,"0"0"0,-1 1-136,6 4 1,-6-2 683,1 6-204,-6-6-766,2 9 338,-12 2 0,-2 10-326,-6 9 1,-1-2 477,-4 7 0,-3-7 0,-6 4 0</inkml:trace>
  <inkml:trace contextRef="#ctx0" brushRef="#br0">13038 15084 9827,'0'20'887,"0"9"-318,0 8 0,0 11-159,0 4 1,0 10 43,0 4 0,-5 5-701,1 5 0,1-36 1,1 0 430,2 5 0,0 0 1,0 36-861,0 0 0,6-10 307,4-10 369,9-5 0,3-7 0,6 1 0</inkml:trace>
  <inkml:trace contextRef="#ctx0" brushRef="#br0">13237 14956 8192,'-14'-2'0,"0"-3"0,1 2-50,4-6 0,-4 6 1,3-4 44,-2 1 1,-2 3 158,-1-7 0,3 6 34,2-6 0,-2 5 19,2-4 0,-1 4 60,2-4 1,1 5 131,3 0 270,3-4-465,-4 6 1,12-4-22,4 6 1,4 6 65,5 4 1,-2 7-26,7 2 0,-5 2-173,5-2 1,-2-2-218,2 7 1,-2-7-227,-3 2 0,-4-3 260,4-2 0,-4 0-888,-6 0 0,2-4-147,-6-1-173,0 1 1340,-5-2 0,-7 4 0,-1-4 0</inkml:trace>
  <inkml:trace contextRef="#ctx0" brushRef="#br0">12967 14984 8192,'-14'-14'-199,"1"4"-243,4 1 912,-4 6-59,11-10-121,-10 12 0,9-4-99,-7 10 0,2 2-132,-1 8 0,-4 0 103,4 4 1,-9-1-191,-1 5 1,0 6-7,5 4 1,0 0-144,0-4 1,4 2 41,1-2 1,6 1-197,-2-11 1,3 0 330,2-5 0,0 0 0,0 0 0</inkml:trace>
  <inkml:trace contextRef="#ctx0" brushRef="#br0">13067 14842 8192,'14'0'1006,"-5"6"-603,1 4 1,-1 2-276,5 3 0,1-1 210,-1 0 0,0 5-1,0 0 1,2 0-877,3-5 1,-2 0 255,7 1 283,-7-1 0,10 6 0,-5 2 0</inkml:trace>
  <inkml:trace contextRef="#ctx0" brushRef="#br0">24213 3440 8206,'0'-22'0,"-1"3"1089,-4 10-45,3 3-369,-4 6-180,6 0-248,0 0 0,5 6 208,0 3 1,1-1-150,-1 2 1,1 1 77,3 8 1,4-4-123,-4 4 1,4-3 1,1-2 1,2 2-42,3 3 1,-2-1-79,7 5 0,-5 1-27,5 4 0,-2 2 101,2 4 1,2 2-321,-2 7 0,1 4 35,-1 0 1,3 5 6,-3-4 0,3 4 139,1-5 1,0 1 40,1-6 1,6-4-21,3 0 0,3-1 12,1 0 0,7 5-441,3-5 0,10 9 382,-29-22 0,0 0 1,4-2-1,1-2-50,-1 0 0,1-2 0,0 0 0,-1 1 59,29 18 0,-31-16 1,1 0-126,35 16 0,-33-17 0,0 0 43,2-1 0,1 0 0,3 4 0,0 0-70,-1-2 1,-1 0-744,-3 2 0,-2 0 811,5 4 0,-2 1 1,20 23-20,-27-23 0,1 1 33,2 3 0,0-1-83,-3-8 0,1 0-11,8 8 0,-1-1 93,26 15-184,-29-21 1,0 1-1,17 17-18,7 1 0,-12 0 185,7-1 0,-8 6-5,3-1 0,2-4 196,7-5-206,-8-7 0,3 4 27,-8-7 1,-6-1 18,1-3 0,-8 1-20,-11-6 0,-2 0 263,-3-5 1,-8 0-283,3 1 0,-5-1 853,1 0 0,-4 0-802,-6 1 1,0-1 278,0 0 1,-1 5-255,-4 0 1,-1 1-20,-4-1 0,-7 2 11,2 3 0,-4 4-11,1 0 0,-6 2-2,-9 8 0,-5 0 6,-10 5 1,-4 6-236,22-23 1,-1 0 0,-1 2 0,-1 1 221,-3 1 0,1 2 0,2-1 0,1 2-23,1 2 1,0 1 0,0 3 0,-1 0-8,2 1 1,-1 0-1,-4 2 1,0-2 7,0 1 0,-1-1 0,-1 2 0,-2 0-1,-1-2 0,0 0 0,3 0 0,2 1 71,4 1 0,1 1 1,1-2-1,1 0-36,2 4 1,0 0 0,-2-3 0,1-2 58,1 1 0,-1-1 0,0-2 0,-2 0-41,-2 2 0,0 0 0,-1 3 0,1 0 57,-2 1 1,-1 2 0,2-1-1,1 1-32,3 0 1,-1-2 0,0 0-1,0-1-291,-2 2 1,0 0 0,-1 4 0,0 0 270,-4 1 0,0 0 0,1-2 0,-2 0 5,-1-2 0,0-2 0,2-1 0,1-1-132,-1-1 0,1-1 0,4-2 0,2 0-43,2-5 1,2 0 0,4 2 0,1 0-681,-23 31 0,14-9 370,1-5 0,9-8-3166,0-6 3596,10-3 0,2-2 0,7 0 0,0 0 0</inkml:trace>
  <inkml:trace contextRef="#ctx0" brushRef="#br0">29559 2061 8426,'0'16'-612,"0"3"0,0 3 608,0 7 1,0-1 0,0 1 163,0-1 1,-1 8-57,-4 7 1,-3 1-90,-6 8 1,-2-4-150,-3 4 0,2 5-289,-7 4 0,8-4 277,2-5 0,1-7-87,8-3 0,-4-7 233,4-11 0,-6-4 0,3-6 0</inkml:trace>
  <inkml:trace contextRef="#ctx0" brushRef="#br0">29346 2147 8346,'11'-22'-178,"3"3"0,4 4-216,-4 6 0,2 3 338,2 6 1,0 6 273,6 3 0,-2 4-150,1 1 0,4 0 0,-3 1 0,1-1-4,-1 0 0,1 0 4,-6 1 0,0-6-2,-5 0 0,-1 1-5,-4 4 0,-2 0 183,-7 1 0,0 0-524,0 4 1,-8-1 10,-6 5 1,-8 0-154,-12 0 1,3 3 165,-7-8 0,6 1 256,-1-4 0,3-1 0,2 0 0</inkml:trace>
  <inkml:trace contextRef="#ctx0" brushRef="#br0">30341 2104 8136,'0'14'-916,"0"0"0,0 7 1489,0 3-327,0 9 0,0 5-14,0 9 0,-5-1-115,1 6 0,-7-5-97,1 6 1,-3-1-3,-1 5 0,6-4-126,4-5 0,-3-4 140,3-16 1,-1-2-148,5-12 186,0-6 0,0-10-14,0-12 0,0-10-157,0-14 0,5-7-164,-1-17 0,7 3-49,-1-2 0,2 1 271,3-2 1,-1-1-98,0-3 0,2 4 45,3 10 0,-3 3 219,3 6 0,-4 13 7,0 7 0,-1 7 462,0 6-460,0 4 0,-1 17 113,-4 3 0,-2 10-50,-7 0 1,0 7-74,0 3 1,0-1 49,0-5 0,-7 5-37,-2 0 1,-5-4-184,-5-5 1,3-7 104,-3 2 1,2-3-9,-2-2 1,3-5-6,-3 1 0,3-7-8,2 2 0,0 1-74,-1-1 0,6 1 83,-1-1 1,7-2-10,-1 7 0,-3-6 14,3 6 0,0-1-8,9 5 1,0 2 87,9 3 1,-3-3 206,8 3 0,3-3-158,2-2 1,3 0-35,1 0 1,7-1-133,3-3 0,3-4 108,2-6 0,4 0-684,0 0 0,1 0 561,-6 0 0,1 6 0,0 2 0</inkml:trace>
  <inkml:trace contextRef="#ctx0" brushRef="#br0">16081 3554 8425,'0'-8'273,"0"15"0,0 4-202,0 12 0,-7 1 62,-2 4 1,1 6-190,-1-1 1,5 0 2,0-5 1,2-4 153,2 0 1,0-12-544,0 3 334,6-11 0,2 1-227,6-10 1,1-4-83,-1-10 0,-5 3-43,1-3 1,-1-1 459,6 1 0,-3 0 0,-2 4 0,2 1 0,-4 0 0</inkml:trace>
  <inkml:trace contextRef="#ctx0" brushRef="#br0">16223 3611 8405,'0'14'132,"0"0"1,0 1 242,0-1 0,5 0-173,-1 0 0,7 5 17,-1 0 0,1 0-109,-2-5 1,4-1 98,-3-4 1,2 4-648,2-3 0,5 4 210,0 5 228,0-3 0,-5 10 0,1-3 0</inkml:trace>
  <inkml:trace contextRef="#ctx0" brushRef="#br0">19194 3440 8032,'0'-14'-572,"-6"0"572,4 6 0,-4-5 379,6 4 0,0 1 278,0-1-309,0 5-8,0-2-195,0 6 20,0 0 0,0 6-4,0 4 1,0 3 126,0 1 1,0 5-131,0 0 1,0 1-34,0-1 1,0 2 44,0 2 0,0 4-72,0-3 0,-5 7 80,1 3 1,-1 5-79,5-1 1,0 8 44,0 1 1,0 7-10,0-2 0,0 3-148,0 2 1,0 5-89,0-1 1,0 1 143,0-5 1,0 5 62,0-1 1,5 7-103,-1-2 1,3-2 90,-3-3 1,-2-2 11,3-2 0,1 1 21,-1 4 0,0-2 14,-5 6 0,0-6-36,0 2 1,0-4-9,0-1 0,0 0 17,0 0 1,0-5-5,0 0 0,1-5-97,4 5 0,-3 0 97,2 5 0,-1-6-169,2-4 0,-3 2 19,2-1 0,3-1-84,-2-4 1,1-5-229,-1-1 0,-4 0 150,4 1 1,1 1-257,-1-6 1,0-4 152,-5-5 0,0-7-372,0 2-634,0-10-384,0-2 1693,0-26 0,0-11 0,0-21 0</inkml:trace>
  <inkml:trace contextRef="#ctx0" brushRef="#br0">19351 3184 8159,'-8'-22'-232,"-5"2"1,12 6 444,-4-1 437,3 7 0,9-3-183,2 7 1,4-1-165,1 5 1,7 0 100,2 0 0,4 0-118,2 0 0,5 0 83,4 0 1,8 0-150,1 0 1,7 0-31,-2 0 0,2 0-37,-2 0 0,-3 0-103,-6 0 0,-1 0 5,1 0 0,1 5 76,4-1 1,1 3-109,3-3 0,3 0 36,-3 5 1,7-6-140,-3 2 1,5-3 189,-9-2 0,5-2-46,4-3 1,10 2-24,-31-1 0,1-1 0,0 0 0,0 0 22,-1-2 1,1 0-1,34-3-10,-8 1 1,-4 1 44,-6-1 1,0 2-128,-1 7 1,0 0 63,-4 0 0,-3 0-109,-6 0 1,-2 2 71,-3 3 0,1-4-82,-6 4 0,-1-3 65,-9-2 1,4 0-2,-3 0 1,3 0 8,1 0 1,-4-2 5,0-3 1,-1-1 116,6-4 1,-1 3-113,1 2 0,-6 3-33,1-3 16,-7 4 0,4 1-2,-7 0 0,-4 0 1,-1 0 1,-4 1-27,4 4 5,-5-3 18,8 10 0,-9-5-30,7 2 0,-5 2 15,4-6 48,-6 6 1,8-8-29,-6 7 1,5-6 31,-6 6 0,3-1-26,-3 6 0,-2-1 1,3 0 1,-4 2-47,-1 3 0,0 3 40,0 6 1,0 1-51,0-1 0,0 2 34,0 3 0,-5 2 58,1 3 1,-6 2-63,6-7 1,-1 5 219,5-5 0,-5 2-67,0-2 0,-1 3 50,1 7 1,4 1-18,-4 3 1,-1-1-88,1 6 1,-1-6-128,1 1 1,3 4 136,-3 1 1,4 2-136,1-2 0,-5 5-13,0 0 1,1 0-126,4 4 0,0-2 140,0-3 0,-2 0 4,-3-4 0,4 2 20,-4-7 1,3 0 0,2-4 1,0 0 36,0-1 0,0 1-24,0 0 0,5-1 7,0 1 1,1 0-11,-1-1 0,-2 1 8,7 0 0,-6 4-40,6 0 1,-7 10-81,2-5 1,1 18-132,-1-4 0,0 7 221,-5-2 0,4-2-223,1-2 1,0 5 55,-5-5 1,5 4-592,-1-10 1,6-1 276,-6-7 1,1-4 132,-5-7 1,2-7-175,3-7 1,-4-6 567,4-7 0,-4-3 0,-1-2 0,0-4 0</inkml:trace>
  <inkml:trace contextRef="#ctx0" brushRef="#br0">19152 6454 7800,'16'0'859,"2"0"0,5 2-260,5 3 0,0-4-183,1 4 1,6-4-151,3-1 1,6 0 209,8 0 1,3 0-58,16 0 1,-1-1-513,-30-1 1,0-1 0,35 0 292,0-6 1,0-1-87,1-4 1,-37 7 0,2 0 11,4-1 1,0 1 0,1 1 0,0 0 0,1 1 0,1 0 1,-5-1-1,0 0 66,-2 1 0,-1 0 0,3 2 0,1 0-54,3 0 1,1 1 0,1-1 0,0 0-15,1 0 1,-1 1 0,-4-1-1,-1 1-12,-2 2 0,1 0 0,-1 0 1,0 0-194,3 0 0,0 0 0,-1 0 1,0 0 92,4 0 1,-1 0 0,-6 0 0,0 0 97,40 0 0,-15 0-791,-9 0 0,-13 0 252,-11 0 0,-9 0-3539,-5 0 3967,-10 7 0,-2-6 0,-7 6 0</inkml:trace>
  <inkml:trace contextRef="#ctx0" brushRef="#br0">19365 4137 8338,'0'-8'-676,"0"2"962,0 6 1,2 5 343,2-1 0,4 6-307,6-6 0,2 3-95,3-2 0,3-4 70,7 4 1,12-8-36,6-2 0,13-6 31,7 1 0,7-2-450,2-2 0,1 1 312,-1 3 0,-36 7 1,2 0-140,5 3 1,1 0 0,-2 0 0,1 0 54,3 0 0,0 0 0,-4 0 0,-1 0-111,36 0 0,-39 0 0,1 0 30,0 0 0,-1 0 0,3 0 1,0-1-16,3-2 0,-1 1 0,1 1 0,-1-1 82,-4-3 1,-1 0 0,37 0 139,-8-4 1,4 6-133,-33 1 1,1-1 0,36-3 167,-3 1 0,-11 0-190,-9 5 1,-7 2 14,-11 3 0,-5-4-645,-9 4 0,-3 1 300,-7-1 1,-5 4-1849,1-4 945,-7 0 1189,3-5 0,-6 6 0,0 2 0</inkml:trace>
  <inkml:trace contextRef="#ctx0" brushRef="#br0">19393 4962 8346,'-14'0'134,"0"0"0,5 0 726,-1 0-268,7 0-143,-3 0-229,18 0 0,-1 0 197,13 0 1,0 0-107,4 0 0,10 0 155,9 0 0,6 1-134,13 4 0,0-4-344,5 4 1,0-3 141,0-2 0,2-5 24,3 0 0,-35 0 1,2-1-80,1 1 1,2 1 0,1 0-1,1 0 34,-3-1 0,0 0 1,-1 1-1,0 0-113,-4 0 0,1-1 1,3-1-1,0 1 8,-1 2 0,-1 1 0,4 0 0,0-1-47,-3 3 1,-1 0 0,2 0 0,-1 0 52,33 0 1,-5 0 101,-5 0 0,1 7-95,4 2 1,-6-1-123,-4 2 0,-9-7-50,-4 2 0,-6-4 115,-4-1 0,-4 0-512,-11 0 0,-2 0-97,-7 0-810,0 0 0,-1-1 115,-4-4 1480,-2-3 0,-7-6 0,0-1 0</inkml:trace>
  <inkml:trace contextRef="#ctx0" brushRef="#br0">19450 5502 8252,'-6'8'-1002,"-2"-2"1495,0-6 1,3 5-128,10-1 1,5 1-67,9-5 1,9 2 84,10 3 1,13-4 174,10 4 1,5-4-26,15-1 0,-5-1-530,-36-1 1,0-1 0,3 0 0,1 0 190,8-2 1,1 0-1,-2-1 1,0 0-342,8 1 1,1 0-1,-3-1 1,0 0 207,-5-2 1,0 1-1,1 2 1,1 1 18,1-1 1,-1 0-1,-3 3 1,-1 0-39,3-3 0,-1 0 0,-5 3 0,-1 1-145,-6-1 0,0-1 0,4 2 0,-1 1-35,38 0 1,-1 0-241,-9 0 1,-7 0 140,-7 0 1,-7 0-212,-7 0 0,-12 0 521,-2 0 0,-10 0-1004,0 0 1340,-10 0-2354,-3 6 2102,-12-4 0,-2 4 1,-6-6-1</inkml:trace>
  <inkml:trace contextRef="#ctx0" brushRef="#br0">20204 3369 8393,'-6'-8'-247,"2"2"-63,-5 6 1,4 0 466,-4 0 0,4 2 0,-3 2 344,2 6 1,-4 3-336,6 1 1,-1 2-102,5 2 1,0 0 113,0 6 0,0 1 3,0 8 0,1-1-27,4 5 0,-2 3 131,7 7 1,-1 5-157,5 10 1,-6 3-271,-3 6 1,-2 0 271,2 0 1,-3 2 27,2 3 1,-4 4-103,-2-35 1,0 0 0,1 1 0,0 1 26,-1 3 1,-1 0-1,0-3 1,0 1-86,0-1 1,1 0-1,-1 1 1,1-1-178,2 3 0,0 0 1,1 0-1,0-1 186,1 1 0,1 0 1,0-6-1,2-1 40,1-3 0,2 0 1,-1 0-1,0 1-122,0-1 1,0 0 0,0 1 0,1-1 240,6 36 1,0 0-102,0-10 1,-4 2 136,-1-2 0,-6-3-99,2-6 1,-2 2-69,2 2 1,-4-2 79,4 2 0,-3-4-190,-2-5 1,0-4 201,0-10 1,0 1-261,0-6 0,0 0 235,0-4 1,0-5-277,0-1 0,0-10 510,0 1-623,0-3-1119,6-3 1,2-8-88,6-9 1491,0-17 0,7-4 0,1-12 0</inkml:trace>
  <inkml:trace contextRef="#ctx0" brushRef="#br0">21128 3355 8032,'0'-14'0,"0"4"-282,0 1 1,0 4 253,0-4 586,0 6-354,0-4 0,0 9 15,0 3 1,0 4 2,0 10 0,-5-2-17,1 7 0,-1 1-15,5 8 1,0-1 24,0 6 1,0 1-51,0 9 1,0-1 51,0 10 0,0 0-166,0 14 1,0-1-318,0 10 0,0-1 288,0 2 1,0-37 0,0 0-42,0-1 1,0-1-1,0 5 1,0 1 47,0 0 0,0-1 0,0-3 1,0-1-40,0 0 1,0-1-1,0 36 103,0 2 1,0-4 101,0 4 0,0-5-114,0 1 0,0-10 64,0-5 0,0-2 144,0-2 1,1-2-84,4-3 0,-3 8-221,2-3 1,-2 2 110,-2-7 0,0 1-183,0-5 1,0-1 58,0-4 0,2-2-39,2-3 1,-2 1 46,3-6 1,-2 5-119,2-4 0,-4-1 373,4-5 0,1 5-411,-1 0 0,1 1 64,-1-6 1,-3 1-88,2-1 1,-2-6-178,-2-3 1,0-3-214,0-2-1088,0 0 1677,0 0 0,0 1 0,0-1 0</inkml:trace>
  <inkml:trace contextRef="#ctx0" brushRef="#br0">19635 3369 8268,'-9'-4'-242,"-1"-1"162,7 0 415,-3 5 0,7 6 19,4 4 0,-2 3 8,7 1 0,-1 5-460,5 0 1,1 0 98,-1-5 0,0 0-106,0 0 1,-1 0 47,-4 1-26,-2-1 0,-7 0 79,0 0 1,-2 1 9,-3-1 1,-3 0-6,-6 0 1,-5 0 177,0 1 0,0-1 166,5 0-143,0 0-44,6 0-76,2 1 1,7-3 22,4-2 0,3-2-11,6-4 1,2-2-80,3 3 0,-3-2 17,3 2 1,-4-4-199,0 4-223,-1 3 274,-6 0-207,-2 6 0,-7 0 91,-4 0 1,2 1-117,-7-1 0,1-5-263,-6 1 389,8-7 221,0 3 0,7-6 0</inkml:trace>
  <inkml:trace contextRef="#ctx0" brushRef="#br0">20531 3412 8503,'-2'22'363,"-2"-3"1,0-2-224,-5 2 0,1 2-46,-1 3 1,-3 1 16,8-6 1,-1 0 95,5-5-81,0 0 1,6-1-19,4-4 0,9-2-121,4-7 0,0 0 129,0 0 0,6-5-380,4 0 0,2-6 112,-2 2 0,-3 1-458,3-2 1,-5 2 69,-4-1 1,-3-2-879,-7 6 1418,-6-6 0,-8 3 0,-8-6 0</inkml:trace>
  <inkml:trace contextRef="#ctx0" brushRef="#br0">20687 3511 8123,'-8'0'311,"2"0"1,6 2 137,0 3 1,0 4-17,0 10 1,0 3-101,0 7 1,-2 6-402,-2 2 0,2 4 116,-3 2 0,4-2-744,1-3 1,0-2 30,0-2 0,6-11 665,4 1 0,9 0 0,3-2 0</inkml:trace>
  <inkml:trace contextRef="#ctx0" brushRef="#br0">21469 3455 8154,'14'0'997,"1"0"-635,-1 0 1,-5 0-173,1 0 0,-7 1 383,2 4 1,-4-2-151,-1 7 0,0-1-214,0 5 0,-6 7 63,-3 2 0,-6 3-321,-4-3 1,-1 7 115,-4-6 1,-3 11-136,4-7 1,4-1-115,4-3 66,1-7 1,13 4-65,-4-7 0,5-5 53,5 1 0,2-7 122,8 2 0,1 1-8,2-1 0,3 0-40,3-5 0,3 0 54,-4 0 1,7-2-233,-1-3 0,2 4-225,-7-4 0,-3-1-1107,-3 1 1563,-2 0 0,5-1 0,1-2 0</inkml:trace>
  <inkml:trace contextRef="#ctx0" brushRef="#br0">19735 4407 8121,'-15'-6'-28,"1"4"58,0-3 0,5 4 311,-1 1 0,7 3-65,-2 7 1,-1 2 57,1 17 0,0-3-95,5 12 0,2-6-87,3 1 0,3 2-14,6-2 0,0-5-242,0-4 1,0-6 116,1 0 1,-1-2-266,0-2-10,0-6 306,-6 5-172,-1-11 1,-9 4 23,-3-6 0,-9 5-300,-10-1 0,-3 3 37,-1-3 1,-5 0-72,0 5 0,-1-6 161,6 2 1,1-3 15,4-2 0,-3-7-261,7-2 522,7-10 0,-7-3 0,3-7 0</inkml:trace>
  <inkml:trace contextRef="#ctx0" brushRef="#br0">19578 4450 8121,'43'-21'-702,"-2"7"491,-3 0 1,8 0 648,-4 4 0,-1 2-72,-3-1 0,-6 6-187,1-2 0,-4 3 21,-6 2 0,4 0-634,-3 0 1,-2 0 433,2 0 0,-1-6 0,6-2 0</inkml:trace>
  <inkml:trace contextRef="#ctx0" brushRef="#br0">20687 4293 8531,'-6'15'724,"3"0"-540,-7 4 1,6 3 124,-6 7 0,5 6-300,-4 3 0,4 3 117,-4 1 0,1 1-1023,-2 0 1,4-7 74,6-3 822,0-3 0,0-2 0,0 1 0</inkml:trace>
  <inkml:trace contextRef="#ctx0" brushRef="#br0">21569 4279 8179,'-10'0'24,"1"0"-166,-1 0 0,-4 2 1983,0 2-1121,0 4 1,-7 8-563,-3 3 1,-1 3 36,1 7 1,-1 5-136,6 4 0,0-3 97,5-2 0,1 2-75,4-2 0,3 0-22,6-4 1,3-1-167,6 1 1,1-9 100,9-6 1,-2-1-263,2-8 0,3 0 105,7-5 0,-3-7 164,-2-2 0,1-6-50,-6-3 0,-1-5-10,-9-5 0,-2 1-326,-7 3 1,-2-1 114,-3 6 1,-15 7-596,-13 7 0,-7 3 864,-3 2 0,-6 7 0,-1 0 0</inkml:trace>
  <inkml:trace contextRef="#ctx0" brushRef="#br0">19536 5175 7636,'15'5'833,"4"-1"1,3 7-531,7-1 0,-1 2-177,1 3 1,-6-1-159,1 0 0,-6 0 123,1 1 1,-10 0-185,-4 4 1,-4 3 82,-1 7 0,-1-1-337,-4 1 1,-1-1-56,-4 1 0,-1-7-236,6-3 1,1-4 637,4 0 0,6-7 0,2-2 0</inkml:trace>
  <inkml:trace contextRef="#ctx0" brushRef="#br0">20645 5118 8081,'-2'-13'30,"-3"4"1,2-4 382,-6 4-118,5 2 1,-8 1 324,2 6-452,-2 0 0,-1 6-137,4 4 0,-2 2-224,6 3 203,0-1 1,0 5 18,1 0 1,0 1-131,9-1 1,1-3-80,4 3 0,3-3 60,-4-2 0,4 0-4,1 1 0,0-6 70,0 0 1,-4-4-199,-1 5 264,-5-7-10,2 9 1,-12-4-47,-4 7 1,-9-1 4,-5 0 1,-2 0 100,-3 0 1,1-1-74,-1-3 1,2 1 169,4-7 0,-3 1-26,7-5 653,0 0-519,12-6 0,8-7-183,13-6 0,12-4-237,7 4 1,6-7-351,-1 3 1,-1 0-375,0 0 877,1 5 0,5-8 0,0 3 0</inkml:trace>
  <inkml:trace contextRef="#ctx0" brushRef="#br0">21412 5203 8049,'-1'-19'-42,"-4"0"0,3 0-209,-2 5 1355,-4 0-704,0 0 1,-6 6-337,-1 3 0,6 5 64,0 5 0,-1 4-95,-4 10 1,1-1 34,4 5 0,-2-1-61,6 2 1,0 1-1,5-6 1,0 0 149,0-4-377,0-1 0,7-2 59,2-2 1,4-4-34,1-6 0,0-6 31,0-4 1,0-2-26,1-2 0,-1-1 124,0 1 44,0 6-15,1 2 1,-8 7 14,-2 4 1,-5 9-136,-5 10 1,-2 9 119,-8 5 0,1 2 35,0-2 0,0 3 0,-1-5 0</inkml:trace>
  <inkml:trace contextRef="#ctx0" brushRef="#br0">19792 5942 7954,'-15'-7'-197,"3"2"193,2 10 0,-2-1 408,2 11 0,-3-3-96,-1 12 0,5 4-140,-1 5 0,1 2 30,-5-2 0,4-1 0,1 6 1,5-3-38,0-2 0,2 0 23,2-9 1,2-9-212,2 0 0,6-11 84,9 1 0,-2-3-12,7-2 1,-2-8 9,2-6 1,1-2-132,-6-8 0,-2 7 16,-7-2 1,1-2-64,-6 2 1,-1-1-588,-4 1 492,0 3 1,-1-5-268,-4 7 1,-3 6 173,-6 4 1,0-3-87,0 3 1,4-1 123,1 5 0,4 0-18,-5 0 0,9 0 291,1 0 0,6 0 0,15 0 0,1 0 0</inkml:trace>
  <inkml:trace contextRef="#ctx0" brushRef="#br0">20844 5729 8089,'-15'0'203,"1"0"21,0 0 1,1 2 499,4 3 1,-4 7-32,4 7 1,1 5-311,-2-5 0,6 8-133,-6 1 0,5 0-296,-4 6 0,6 0 91,-2 0 0,3 5-711,2-1 1,2 1 14,3-1 1,-2-3-316,6-6 1,6-3 965,4-2 0,12-3 0,-1-7 0</inkml:trace>
  <inkml:trace contextRef="#ctx0" brushRef="#br0">21498 6014 8019,'8'0'450,"-2"6"29,-6 3 0,0 4 406,0 1 1,0 2-469,0 3 0,0 3-189,0 6 1,5-4-27,-1 0 1,12-7 54,-2 2 1,5-9-498,0-6 1,3-4 216,7-4 1,-1-11-420,1-8 1,-6-10 172,1-5 1,-7-5-7,2-4 1,-4 4 103,-6 0 0,-3 2 63,-6 8 1,-7 6-101,-8 8 0,-7 10 96,-11 4 0,-11 16-1498,-13 8 1610,-6 13 0,-8 4 0,35-15 0,1 1 0</inkml:trace>
  <inkml:trace contextRef="#ctx0" brushRef="#br1">20829 4336 8235,'0'-14'101,"0"0"1,-1 1 161,-4 3 1,2-1-169,-7 7 0,6-6 47,-6 5 1,6-4-56,-6 4 1,2-1-32,-1 1 0,-4 2 139,4-6 0,1 5-121,-2 0 0,1-3 72,-6 3 0,3-3-152,2 3 0,-2 2 80,2-3 1,-2 4-114,-3 1 1,1 0 23,0 0 1,0 0 27,0 0 1,-1 6 9,1 3 0,-2 4 37,-3 1 1,4 2-19,-4 3 0,3-3 5,2 3 1,-1 3-17,1 2 1,1-2 21,4 1 1,-4 1-90,4 5 1,1-1 72,-1 0 0,5-1-5,0-3 0,-3 3 121,3-4 1,0 0-111,9 0 0,-2-4 79,7 5 0,-1-7-68,5 2 0,5-3 50,0-2 1,2 1-23,-2-1 0,1 0-18,4 0 0,3-4-5,-3-1 0,-2-1-5,1 1 0,0 3 16,0-8 1,4 1-5,-3-5 1,1 0-7,-1 0 1,3-6-6,-4-4 0,4-2-52,2-3 1,-7 0 59,-3-4 0,1-3-151,-1-7 1,0 1 55,-5-1 1,1-4-16,-1 0 1,-5-2 32,1 2 0,-7 1 5,2-6 0,-4 8-13,-1 2 0,0 0 9,0 4 1,-6 2 42,-4-2 1,-7 7-35,-2-2 0,-1 3 12,1 2 0,-3-1-25,-7 1 0,2 0-3,4 0 1,-4 1 30,3 4 1,2 1-14,-2 3 1,7 4 175,-2-4 1,-2 3-105,2 2 0,0 0 89,5 0 0,-2 7-115,-3 2 0,4 0 5,-4 6 1,-2-4-5,2 8 1,-1-4-16,1 0 0,3 1-119,-3 2 1,3-2 118,2 3 1,0 2-128,-1-2 0,8 4 97,2-4 0,3 7 32,2-3 1,0 4-34,0 2 0,0-1 170,0 0 0,7 1-81,2-1 1,4 1-44,1-1 1,2-4-94,3 0 0,-2-7 99,7 2 0,-5-5-148,4-4 1,-1 1 79,2-7 0,3 1-39,-3-5 0,4-1 51,5-4 0,4-3-1,5-6 1,-1 0 11,-3-1 1,-3-4 9,-6 0 0,-3 0 5,-2 5 0,-3 0-14,-7 0 0,-2 0-92,-2-1 0,-4 1 72,-6 0 1,0 0-134,0-1 0,-6-3 83,-4-1 0,-2-2-32,-2 2 0,-2 2-11,-3-7 0,1 5-4,-5-5 0,-1 1-11,-4-6 0,-1 6 38,1-1 0,-1 6 207,1 0 1,1 2-121,3 1 1,-2 3 214,2 2 1,2 4-66,-2 6 0,0 2-2,-4 2 1,-2 9-76,-3 6 1,3 6 3,-4-1 0,4 8-140,2 1 1,6 1 135,3 0 0,5-4-380,4 3 0,4 2 134,6-2 0,8 0-670,6-5 1,3 1 378,12-1 0,-2-1 460,11-3 0,6 3 0,6-5 0</inkml:trace>
  <inkml:trace contextRef="#ctx0" brushRef="#br1">20872 4251 7896,'-6'8'-644,"-2"-2"798,-6-6 1,4 0 54,1 0 36,6 0 1,-9-2-75,8-2 1,-1 0-89,5-5 1,-5 4 42,1-4 1,-1 4 143,5-4-111,-7 5 0,4-7-14,-6 7 1,4-1-59,-4 5 0,4 0 53,-5 0 1,1 0-174,-5 0 0,4 0 94,1 0 1,-1 1-81,-4 4 1,1-2 15,4 7 1,-4-2-41,4 1 0,1 2 55,-2-6 1,6 6-21,-6-1 1,2-3-74,-1 3 0,-4-2 99,4 1 1,1 4-61,-2-4 0,1 4 48,-5 1 1,-1-3-28,1 3 0,0-2 17,0 7 0,0-2 2,-1 2 1,1-2 25,0 7 0,0-5 5,-1 5 0,1-5 78,0 4 0,1-5-88,4 1 0,-2 1 6,6-1 1,-4 0 1,4-5 0,0 0-22,5 1 1,2-1 22,2 0 0,0 0-6,5 0 1,1 1-7,4-1 0,-2 0-9,-2 0 0,3 5-36,-4 0 1,4 0 42,1-5 0,0 1 3,0-1 0,1-5-5,-1 1 0,0-5 27,0 4 1,2-6-35,3 2 1,-3-3-1,3-2 1,-3 0-13,-2 0 1,5-2-3,0-3 0,0 2 23,-5-6 0,2-1 1,3-4 0,-4 4-276,4 1 0,-1-2 72,1-8 1,-4 3 71,4-3 1,-3-1 42,-2 1 1,1-2-7,-1 2 1,-1 3 30,-4-3 0,2-1 102,-6 1 0,0 0 31,-5 5 1,0-2-73,0-3 0,0 3 88,0-3 0,0 2-102,0-2 0,0 2 24,0-7 0,-5 5-6,0-5 1,0 7-12,5-2 1,-4 3 40,-1 2 0,-1 0-5,1-1 1,2 3 96,-7 2 1,5-2-114,-4 2 1,-1 2 25,-4-1 0,5 4-12,-1-4 0,1 4 0,-5-5 1,1 6 30,3-6 1,-2 7 80,2-2-31,-2-3 0,-3 7-16,1-4-33,0 3 0,0 2 52,0 0-190,-1 0 1,1 0 124,0 0 0,0 7-70,0 2 0,-1-1-13,1 2 1,0-1-17,0 5 1,1 1 25,4-1 1,-4 5-13,3 0 0,-1 1 7,2-1 0,-4-1 15,4 5 0,2-4 3,3 5 0,-3-7-2,3 2 0,-1 2 9,5-2 0,0 0-7,0-5 1,0 0 15,0 0 0,1 1-14,4-1 1,2 2-1,2 3 1,4-4 148,-4 4 1,4-1-78,1 1 0,-5-4-71,1 4 0,-1-3 34,6-2 0,-1 1-125,0-1 0,0-5 44,1 1 0,0-7 26,4 2 1,-3-4 14,3-1 0,2 0-8,-2 0 1,4-1-14,-4-4 0,6 2 14,-1-7 0,3-4-102,1-5 1,-4 0 99,0 5 1,-5-2-139,4-3 1,-5 2 18,1-7 0,-8 5 17,-2-5 0,-1 6 104,2-6 1,-4 5-2,-6-5 1,0 0-15,0-4 0,-2 0-31,-2-1 1,-4 1 149,-6-1 1,-1 1-121,1-1 1,-2 6 106,-3-1 1,4 5-68,-4-5 0,-2 7 2,2-2 1,-5 3 59,6 2 1,-1 1-28,4 4 1,0-2 23,-4 6 1,3 0-51,-3 5 1,3 0-46,2 0 0,-5 7 56,0 2 0,-2 5-214,2 5 0,-1-1-78,-4 5 0,-1-4-103,6 5 0,-2-7-406,2 2 1,5 2 768,0-2 0,0 6 0,6-3 0</inkml:trace>
  <inkml:trace contextRef="#ctx0" brushRef="#br1">20730 4649 7853,'0'-8'450,"0"2"57,0 6 252,0 0-533,0 6 0,0-3-1,0 7 1,0-6-131,0 6 1,0-1 86,0 5 0,0 5-163,0 0 1,0 5-18,0-5 1,0 6-30,0-1 0,0 3 55,0 1 0,0 5-172,0 1 0,0 0-68,0-1 0,0-2 90,0 2 1,0 0-443,0-5 1,0 2 201,0-11 0,0 0-347,0-5 0,-5-4 709,0-1 0,-6-5 0,3 2 0</inkml:trace>
  <inkml:trace contextRef="#ctx0" brushRef="#br1">20673 5061 7853,'0'14'-186,"0"0"844,0 1 1,0-1-184,0 0 0,0 2 21,0 3 0,0-2-151,0 7 0,0-5-45,0 5 1,2-7-18,2 2 0,0-3-14,5-2 1,-6 0-90,2 0 0,3-6 0,0-1-224,6-7 0,-5-7 106,1-2 0,1-10-593,8-5 0,-3-7 285,3-3 0,-2-4-378,2 5 0,-3-5 624,3 5 0,-3-6 0,-2 2 0</inkml:trace>
  <inkml:trace contextRef="#ctx0" brushRef="#br0">9882 11558 8225,'-5'-14'-553,"0"0"1,-4 4 416,4 1 1,-1 4 1007,1-5-84,3 7-367,-10-9 1,4 10-181,-6-3 1,-1 4 11,1 1 0,-2 1-214,-3 4 1,-3 4 112,-6 10 1,-7 5-479,-3 9 1,-1 2-76,1 3 1,-8 1-335,3-5 1,5-3 734,10-7 0,-7-4 0,5-5 0</inkml:trace>
  <inkml:trace contextRef="#ctx0" brushRef="#br0">9327 11416 8225,'-19'9'-206,"0"1"0,0 1 83,5 8 0,0-2 681,0 7 1,4 0-252,1 4 0,6 5-302,-2 0 1,6 0 44,9-4 0,6-2-169,12-4 0,9-4-77,5-9 0,7 1 189,8-6 0,0-1-526,0-4 1,-5-4 532,0-1 0,0-6 0,5 3 0</inkml:trace>
  <inkml:trace contextRef="#ctx0" brushRef="#br0">3185 11458 8294,'-12'-22'0,"2"3"0,2 8 313,3 2 173,4 6 0,-5-2-305,6 10 0,0 4 45,0 10 0,0 5-121,0 9 0,0 3 116,0 7 1,0 4 2,0 1 1,1 5-20,4 0 1,-2 2-115,7 2 0,-1 6 29,5 3 1,0 12-266,-6-36 0,-1 1 0,0 2 0,0 2 183,0 2 0,0 1 1,0 0-1,0 1 68,0 1 1,1 0 0,-1 4 0,0 1-66,0 2 1,0 0 0,0 0 0,0 1 51,0-4 1,0 1 0,0 2-1,-1 1 7,-1-1 1,0 0 0,1 4-1,0 1-287,-1-5 1,0 0 0,0 2 0,1 0 293,-2-7 0,1 1 1,1 2-1,1 1-9,-2-1 0,-1 0 0,2-2 0,-1 0-16,0-4 0,0-2 1,1-2-1,0-1-203,-1-1 0,0 0 0,1-1 0,1-1 194,0 0 1,0-1-1,5 37-162,-2-3 0,1-5 135,-6-5 1,1-4-63,-1-10 0,-2 2-35,6-7 1,-4-4-267,5-5 1,-7-8 174,2-2 0,-2-1-176,1-8 0,-2 0-148,3-5-625,-4-6 904,-1-2 0,0-20-133,0-9 0,0-12-1019,0-13 1339,0-2 0,0-13 0,0-2 0</inkml:trace>
  <inkml:trace contextRef="#ctx0" brushRef="#br0">3697 11302 8446,'-6'-36'0,"4"6"0,-3 6 0,4 7 423,1-2 1,6 3-47,4 2 0,5 4-107,9 1 0,6 6-47,13-2 0,7 3 24,7 2 1,-3 2-134,8 3 0,-6 2-172,11 8 0,2-1 153,-29-7 0,1 0 1,2 0-1,1 0-15,5 1 0,1-1 0,2-3 0,1-1-216,-2 1 1,2-3 0,1-3 0,1-2 267,1-3 0,2 0 1,0-1-1,2 0-149,9-4 0,-1 0 0,-6 1 0,-2 0-20,2-1 1,-1 0 0,2-1 0,1-1 101,4 2 1,1 1 0,-6 0 0,-1 0 85,0-1 0,-1 0 1,1 1-1,1 0-363,3-1 0,1 0 0,-2 1 0,-1 2 235,-4 1 1,-1 1 0,-1 0-1,-1 0 20,-2 0 1,-1 0 0,2 0 0,0 1-204,3 2 1,1-1 0,-4-1 0,-2-1 195,-6 2 1,-1 1-1,0 0 1,1 0-6,-1-1 1,1 0-1,-4 1 1,2 0-16,4 0 1,-1-1 0,-6 1-1,-2 0 2,0 1 1,-2 1-1,28 1-80,-10-4 1,-7 3 104,-7 2 1,-2 5 348,-3 0 0,-8 6-372,-6-2 1,-7 4 543,2 1 1,-5 1-567,-4-1 1,-3 2 516,-2 3 1,-3 1-519,3 4 1,-5 3 83,-5-4 0,-2 9-88,-2 1 0,-4 7 10,4-3 1,-4 5-15,-1 0 1,0 1 9,0-1 1,-1 7-3,1 4 0,5 8-170,-1 6 0,2-1 203,-1 5 1,-2-8 10,6 8 0,0-4 8,5-1 0,0 0-49,0 1 1,0-1 2,0 10 1,5-4-46,0 0 0,4-1 49,-4 0 1,0-31-1,1 2-168,-1 0 0,0 1 0,1 4 0,0 1 165,1-1 0,0 1 0,-2 0 0,0 2-268,0-1 1,-1 1 0,1 1 0,0 1 269,2 2 0,0 1 1,0-2-1,0 1-3,0 3 0,0 0 0,3 0 1,1 0 57,1-3 1,0 1 0,0 3 0,1 1-61,-1 0 1,0 0 0,1-5-1,1-2-75,-3-5 1,1 1 0,1 1 0,1 0 76,1-2 0,-1 0 0,-3 1 0,0-1-209,-2-4 1,1-1-1,5 37 109,0-3 1,-6-9-43,1-6 0,-6-2 13,6-3 1,-7-5-33,2-4 1,-4 2 12,-1-1 0,0-7 263,0-8 0,-6-5-1780,-4-4 1,3-3 1661,-3-7 0,4-1 0,-8-4 0,-4-3 0</inkml:trace>
  <inkml:trace contextRef="#ctx0" brushRef="#br0">3555 15866 8028,'-5'-23'0,"0"4"0,1 8 743,4 2 1,11 6-381,3-2 1,10 3-472,-1 2 0,7 0 8,8 0 0,10 5 165,18 0 1,2 1-63,-28-3 1,0-1 0,39 0 129,-39 0 1,1 0 0,4-1 0,0-2-45,0-1 0,0 0 1,6-2-1,1 0-18,2-3 1,1-1 0,0 1 0,0-1-244,0-2 0,-1 1 0,5 0 0,1 0 356,-1-2 0,0-1 0,3 2 0,0 1 25,-1-3 0,1 0 0,2 0 0,0 0 72,0-2 0,0 0 0,2 2 0,2 0-64,3 0 0,0 0 0,-4 1 0,-1-1-103,0-2 1,1-1 0,1 1 0,1 0-319,4-1 1,1 1 0,-5 2 0,-1 1 474,-6-1 0,0 0 0,4 3 0,2 1-99,-2-2 0,1 1 1,-3 1-1,1 0-140,0 1 1,-2 0-1,-4 0 1,-1 0-168,-6-1 0,0 1 0,1 1 1,0 0-2,2 1 1,-1 0 0,-4-1-1,-2 1-494,-4 3 0,-3-1 1,30-6 420,-14 4 1,-8 0-510,-11 5 1,-3-4 727,-7-1 0,-7-1-1169,-7 1 1,-6 2 1577,-8-7-419,0-6 0,-19-12 0,-5-8 0</inkml:trace>
  <inkml:trace contextRef="#ctx0" brushRef="#br0">3654 13093 8173,'-14'-20'-42,"0"-4"1,1 2 28,4-2 0,-2 1 360,6-6 1,0 5-89,5 1 0,2 4 123,3-5 1,4 7-124,10-2 1,5 9 82,9 6 1,17 2-167,17 2 1,9 2-240,-34 0 1,1 0-1,0 0 1,-1-1 159,0 4 1,2 0 0,7-3-1,2-1-350,3 2 1,2-1 0,6-2 0,1 0 392,4-2 1,0-1-1,0 0 1,1-2-31,3-1 0,0-2 1,0 0-1,0 0-177,5-1 1,0-1-1,-3 2 1,-1 0 69,0-1 1,-1-1 0,-4 0 0,-1 0 95,3 0 1,0 1-1,-2-1 1,0 1 4,-5 2 0,0 0 1,-1 0-1,0 0 94,1 0 1,0-1 0,-6 1-1,-2 0-99,-6 0 0,-1 0 0,-4 2 1,-1 0-109,-4 0 0,0 1 0,35 1-104,0-2 0,-5 4 39,-9 1 0,-5 0-404,-14 0 1,-2 0 515,-7 0 0,-1 0-960,-13 0 1,-5 0 1236,-5 0-2163,-5 0 1517,2 0 1,-19 1 330,-6 4 0,-12 3 0,-6 6 0</inkml:trace>
  <inkml:trace contextRef="#ctx0" brushRef="#br0">3455 13847 8137,'-22'0'-575,"2"0"471,12 0 0,3 0-193,10 0 0,4 0 605,10 0 1,3 0-71,7 0 1,1 0 244,3 0 1,11 0-156,13 0 0,14-7-115,-29 3 1,1-1 0,3 1 0,2 0-282,3-1 0,2 1 0,-1-1 0,2 0 359,4-1 0,2-2 0,3-1 0,1-1-100,8 1 1,3-1 0,-2-2-1,2-1-394,-22 5 1,1 0 0,0 0-1,3-2 1,-1-2 0,2 1 310,3-2 1,1 1 0,0-1 0,-1 1 0,0 0-1,0 0-28,1-1 0,-1 0 0,1 1 1,-4-1-1,0 1 0,1-1-114,4-1 0,0-1 0,1 1 1,1 1-1,1 1 0,-1-1 55,-3 1 1,-1-1 0,0 0 0,-1 2 0,-1 0 0,-1 0 11,0-1 1,-2-1-1,1 0 1,-3 2-1,-1 1 1,1 0-223,2-1 1,-1 0-1,0-1 1,19-5-1,-3 0 125,-6 0 0,-2 1 1,-3 1-1,-1 1-153,0 1 0,0 2 0,-5 5 0,-2 0-41,-4-2 1,-1 2 0,30 1 380,-20 0 1,-3 4-184,-12 1 1,-4 1 861,-14 4 1,-5 4-1094,-10 10 1,-9 3-572,-9 7 1,-15-1 861,-4 1 0,-10-1 0,2 1 0</inkml:trace>
  <inkml:trace contextRef="#ctx0" brushRef="#br0">3683 14643 8017,'-22'-13'392,"7"4"1,12-7-32,13 7 0,9 4-304,19-5 0,9 7 124,19-2 0,9 4-131,-31 1 1,2 0 0,-4 0 0,1 0-267,4 0 0,1 0 1,6 2-1,2 1 352,10-1 1,1 0 0,2 1-1,0-1-343,-1-1 1,1-2 0,7-2-1,1-2 397,1-1 0,1-2 0,-3 1 1,-1-2-96,-2-2 1,1-2 0,-17 4 0,0 0-1,1-1-20,1 0 1,-1-1-1,1-1 1,0-1 0,0-1-1,0 0 154,1 0 1,0-1 0,0 1 0,-2 0-1,0 0 1,1-1-77,4 0 1,0-1 0,1 0-1,-2 0 1,0-1 0,0 0-364,-3-1 0,-1 1 1,0-1-1,-1 2 1,-2 0-1,1-1 280,-1 1 0,1 1 1,-1-1-1,22-6 0,-1 0 18,-7 0 0,-1 1 0,-3 3 0,-2 0-205,2 1 1,-2 1 0,-7 3 0,-3 0 77,-7 1 0,-2 1 0,-2 1 0,-1 1-144,-1-3 1,0 0-1,26-5 7,-4-2 0,-13 8-990,-16 1 0,-8 5-526,-15-4 1692,-18-1 0,-6 10 0</inkml:trace>
  <inkml:trace contextRef="#ctx0" brushRef="#br0">4806 11544 8558,'-14'-8'0,"6"-5"0,2 12 0,1-4 196,0 10 0,0 4-82,5 10 0,0 9 222,0 10 0,2 10-71,3 4 0,-4 5-76,4 4 0,-2 4-258,2 6 1,-4 8 167,2-36 1,-1 0-1,1 0 1,1 2 64,-2 4 1,0 1 0,4 2 0,-1 1-394,0 5 0,0 2 0,1 1 0,0 1 480,2 4 0,-1 1 0,-2 0 1,-1 0-86,1 6 0,0 1 0,-1 1 0,1 0-45,0-21 0,-1 0 1,1-1-1,0 1 1,0 0-1,0 0 22,2 22 0,0-1 0,-2 2 0,-1 1-12,1 0 0,0 0 1,-1-2-1,1-2-461,2 0 1,0-1 0,3-2 0,-1-1 429,1-3 0,-1-1 1,1-5-1,1-2-212,-2-6 0,1-2 0,0-4 0,2-1-30,2-3 0,0-1 0,-2 1 0,0-2-11,12 35 0,-7-7 163,2-7 1,-3-3-109,-2-3 1,-1-5 474,-4-4 0,2-7-724,-6-2 0,0-11 141,-5 1 0,1-14-844,4 0 69,-3-9 0,6-6-255,-4-14 1236,-2-11 0,11-17 0,-6-8 0</inkml:trace>
  <inkml:trace contextRef="#ctx0" brushRef="#br0">6270 11530 8385,'-22'-23'0,"3"8"321,10 5 1,1 7 303,3-2-320,4 4 0,-6 7-195,7 3 1,0 10 89,0 5 1,7 16 22,2 7 1,4 8 16,1 7 1,0 9-420,-7-32 1,0 3 0,3 6 0,-1 3 290,1 5 0,-1 2 1,3 4-1,0 2-425,-2 7 0,-1 0 0,1-1 0,-1-1 347,-1 2 1,-2 0 0,-1 1 0,0 0-396,0 4 1,-1 0 0,0-1 0,0 0 461,1-1 1,0-1 0,-2-2 0,0 0 77,-3 0 1,0 0 0,0 3 0,0-1-5,0-2 0,0 0 0,0 1 0,1 0-54,2-3 1,-1-1-1,1-1 1,0-3-144,2-4 1,0-1-1,3 4 1,0-1 174,-4-7 0,1-1 0,4-1 0,0-2 15,-2-10 0,0-1 0,7 31-288,5-10 0,-3-9-144,-2-4 1,0-6 357,0-4 0,-4-3-257,-1-7 0,-4 6 408,5-1 0,-7-5-590,2-4 0,-4-7 652,-1 2 0,6 3 0,2 1 0</inkml:trace>
  <inkml:trace contextRef="#ctx0" brushRef="#br0">5488 11501 8296,'-6'-14'843,"5"0"723,-6 6-462,7 1-911,0 7 1,0 7-97,0 2 0,-6 12-130,-4 7 0,-2 9-424,-2 10 1,-2-1 289,-3 6 1,5-8-601,-1-1 0,1-2 404,5-8 1,2-1-697,3-9 1059,2-2 0,2-7 0,0 0 0</inkml:trace>
  <inkml:trace contextRef="#ctx0" brushRef="#br0">5602 11686 8207,'0'-8'-1845,"-6"3"1620,-4 10 0,3 3 212,-3 6 1,1 5 34,-6 0 1,6-2-87,-1-7 0,3 3 303,-3-4 1,2-3 45,3-1 779,4-3-93,-6 4-327,7-4 0,0 10 262,0-2 0,7 9-354,2 4 1,-1 10-78,2 5 0,-7 5-212,2 4 0,-4 9-399,-1 5 0,0 6 169,0-6 0,0-1-1122,0-8 1,5-3 1088,0-6 0,12-7 0,-1-1 0</inkml:trace>
  <inkml:trace contextRef="#ctx0" brushRef="#br0">6626 12070 8109,'14'-7'203,"8"6"-148,7-4 0,1 4 161,8 1 1,0-2-930,4-3 0,2 4 213,4-4 0,-9 2 500,4-2 0,-10-3 0,2-6 0</inkml:trace>
  <inkml:trace contextRef="#ctx0" brushRef="#br0">7195 11842 8109,'9'-4'0,"1"-1"0,-1 0 65,5 5 0,0 2 74,1 2 1,-3 4 167,-2 6 0,1 5 343,-6 0 1,-2 8-560,-8 2 0,-3 1 55,-6 8 1,-7 6-993,-2 8 0,-10 3-621,-5 2 1467,-3-6 0,14-21 0,-2 1 0,0-2 0,0 1 0</inkml:trace>
  <inkml:trace contextRef="#ctx0" brushRef="#br0">5417 12866 8028,'7'20'536,"-1"3"-292,4 5 0,1 11-149,-7 4 1,6 1-204,-5-6 1,-1 2-369,-4-7 0,0 0-242,0-5 1,0-5 138,0-4 579,0-10 0,0 4 0,0-5 0</inkml:trace>
  <inkml:trace contextRef="#ctx0" brushRef="#br0">5346 13108 8028,'0'28'0,"0"0"0,0 1 0,0 1 214,0 3 1,7-3-24,2 3 0,4-9-17,1-5 1,2-10-94,3-4 0,0-5-104,9-5 0,-3-10-944,9-14 967,2-6 0,0-7 0,7-1 0</inkml:trace>
  <inkml:trace contextRef="#ctx0" brushRef="#br0">4479 13250 8065,'-6'-8'-1182,"-2"-3"488,-6 6 694,-1 0 0,1 5-12,0 0 0,0 0 160,0 0 1,-1 0 465,1 0 1,-5 0-211,0 0 0,-1-4 171,1-1 0,3 0-173,-3 5 1,-3 0-377,-2 0 0,-3 0 97,-1 0 1,-2 6-77,-3 4 0,-4 2-387,-5 3 1,-6 4 231,1 0 0,6 4-440,8-4 0,4-5 260,5-4 1,9-7-1205,5 2 1115,7-4 0,3-12 377,9-3 0,4-3 0,8-4 0,1-1 0</inkml:trace>
  <inkml:trace contextRef="#ctx0" brushRef="#br0">3925 13193 8065,'-7'9'0,"-2"1"0,-4-5-237,-1 4 1,-5-6 359,0 2 0,0 1 470,5-1 0,0 4-144,-1-4 0,6 1-139,-1-1 0,7-2-268,-2 7 1,4 4 142,1 5 0,6 5-304,4-5 1,4 6 120,5-1 0,3 6-201,6-2 0,2 2-275,4-11 1,2 3 473,7-8 0,-1 10 0,1-8 0</inkml:trace>
  <inkml:trace contextRef="#ctx0" brushRef="#br0">5417 14174 8221,'-8'-8'-263,"2"-5"1,8 10 607,2-6 1,4 5-104,7 0 0,5-3-310,4 3 0,3-7 112,1 1 0,7 2-368,3-1 0,1 1-92,-1-2 0,2-2-478,-7 2 894,-6 4 0,0-13 0,-5 3 0</inkml:trace>
  <inkml:trace contextRef="#ctx0" brushRef="#br0">5943 13861 8221,'15'0'-362,"-1"0"1,-5 2 224,1 2 0,-5 4 689,4 6 0,-6 7-274,2 3 0,-3-1-351,-2 6 0,0-4-202,0 8 1,-12 2 274,-2-2 0,-9 0 0,0-4 0</inkml:trace>
  <inkml:trace contextRef="#ctx0" brushRef="#br0">4209 13875 8221,'-6'8'-314,"4"5"-39,-3-4 0,4 12 235,1 7 1,0 2 117,0 8 0,0 0 652,0 5 1,0-2-336,0-3 1,0-4-329,0-5 1,0-7-240,0-3 1,1-5-1116,4-4 1365,-3-4 0,4-6 0,-6 0 0</inkml:trace>
  <inkml:trace contextRef="#ctx0" brushRef="#br0">4124 14032 8221,'0'20'0,"0"2"-41,0 7 1,1-1 106,4 1 1,1 1 512,4 3 1,2-5-93,-2 1 0,-2-3-483,1-7 1,1-1-24,4-9 0,0 2-163,0-6 1,1-2-402,-1-8 0,5-2 324,0-8 0,0 1 259,-5 0 0,6-7 0,3-1 0</inkml:trace>
  <inkml:trace contextRef="#ctx0" brushRef="#br0">4621 15212 8221,'-14'0'0,"-7"0"108,-2 0 1,-6 0 217,-4 0 0,0 6-200,-10 3 1,4 9 81,-9 1 0,6 0-186,4-5 0,-3 0 65,3 0 0,2-1-423,-2-4 0,11-2 53,-2-7 0,10-2-137,0-3 0,10-2 176,4-8 244,4-5 0,1-2 0,0-7 0</inkml:trace>
  <inkml:trace contextRef="#ctx0" brushRef="#br0">4124 14941 8221,'-16'10'-128,"-3"-1"1,1 1 84,-5 4 1,1 0 686,-2 1 1,-3 7-272,3 6 1,-2 1-387,-3 4 1,1-2 172,-1 2 0,7-7 9,3 2 1,10-9-98,4 0 0,3 2 84,2-2 1,8 0-274,6-5 1,10 0 68,14 0 0,3-4-441,16-1 0,-3-4-128,7 4 1,-1-6 616,2 2 0,9 3 0,8 0 0</inkml:trace>
  <inkml:trace contextRef="#ctx0" brushRef="#br0">5531 14970 8444,'14'-8'632,"7"0"-228,3 3 0,9-1-203,5-3 1,4-4-126,6 3 0,1-7-239,3-2 1,2-6 151,-7 1 1,-1-1-700,-8 1 0,1 4 166,-6 5 544,-6 8 0,0 0 0,-5 7 0</inkml:trace>
  <inkml:trace contextRef="#ctx0" brushRef="#br0">6242 14415 8221,'-14'7'-87,"4"-4"294,1 6 1,4 1 347,-4 4 0,5 0-141,0 1 1,2-1-109,2 0 0,0 0-504,0 0 252,0 1-237,6-1 1,-2-6 112,5-4 0,-4 0 345,4 0-450,-6-2-652,4 4 322,-7-6 296,0 7 1,-7 0 113,-2 8 0,-4-3 4,-1-2 1,0 1 63,0-6 1,0 4-128,-1-4 145,1 0 0,1-4-227,4 4-229,3-4 346,6 6 119,6-7 0,8-13 0,8-3 0</inkml:trace>
  <inkml:trace contextRef="#ctx0" brushRef="#br0">6015 14472 8221,'-8'0'-336,"-5"0"1,13 0 504,0 0 1,8 0 380,11 0 0,0 0-400,9 0 1,-2 0-12,7 0 1,3 0-154,2 0 1,1 0 85,-1 0 0,-4 2-164,-11 3 1,-2 3 59,-7 6 1,-6 5-46,-3 0 1,-4 6-30,-1-1 1,-12 9-239,-7 5 1,-7-2 54,-2 2 0,-5-8 73,0-2 1,6-5-81,8-9 1,3-6 295,2-4 0,6-15 0,2-4 0</inkml:trace>
  <inkml:trace contextRef="#ctx0" brushRef="#br0">7237 13193 8221,'-14'6'-345,"0"4"0,-2 9 64,-3 4 1,2 10 1501,-7 5 1,0 8-488,-4 2 1,-1 1-412,1-2 0,1-8-291,3 4 1,5-11-286,10-4 1,1-6-1847,3-8 1634,4 1 1,-4-3 464,10-2 0,3-4 0,6-6 0</inkml:trace>
  <inkml:trace contextRef="#ctx0" brushRef="#br0">7095 13520 8138,'19'-13'458,"0"4"0,0-2-21,-5 6 0,0 0 125,1 5-394,-1 0 0,0 0-115,0 0 1,-1 6-615,-4 4 1,-2 4 353,-7 5 1,0-1-1403,0 5 1609,0 1 0,-7 4 0,-1 1 0</inkml:trace>
  <inkml:trace contextRef="#ctx0" brushRef="#br0">7124 13733 8136,'0'10'0,"0"-1"0,0 0 0,0 6 0,0 5 0,0 4 0,0 9 107,0 5 1,0 9-351,0 6 1,0-3 242,0 2 0,0-6 0,0 3 0</inkml:trace>
  <inkml:trace contextRef="#ctx0" brushRef="#br0">7166 14430 8023,'-6'14'592,"4"6"155,-2 4 1,0 9-351,0 5 0,2 3-154,-3 2 0,4 3-605,1-4 0,1 3 247,4-12 1,-3 0-871,2-5 574,4-6-1140,-6-1 1551,4-13 0,-6-8 0,0-8 0</inkml:trace>
  <inkml:trace contextRef="#ctx0" brushRef="#br0">6996 14842 8023,'6'14'525,"3"0"147,10 1 1,-1-1-251,5 0 0,6-5-29,4 1 1,0-7-399,-4 2 0,1-10 85,3-4 0,-3-10-683,3-5 0,2-8 603,-2-1 0,0-13 0,-4 2 0</inkml:trace>
  <inkml:trace contextRef="#ctx0" brushRef="#br0">4209 12112 8175,'0'-14'0,"0"0"285,0 0 0,0 0-41,0-1 1,-2 6 273,-2-1 0,-4 6-128,-7-6 0,-4 7-206,1-2 0,-14 4 15,-1 1 1,-8 0-31,-7 0 0,-9 6-274,-9 3 1,4 4 170,6 1 0,5-1-773,8-4 0,9 2 383,5-6 1,7 0-34,8-5 357,6 0 0,8-6 0,8-2 0</inkml:trace>
  <inkml:trace contextRef="#ctx0" brushRef="#br0">3725 11771 8175,'-20'7'-40,"-4"2"0,-3 4-65,-1 1 0,-2 6 1061,-3 4 0,3 5-324,-3 4 0,3-2-11,1 7 0,9-1-175,5 0 1,3 3-256,7-7 0,8 0 53,11-4 1,13-7-189,11-3 0,5-10-338,4-4 0,13-3-1310,16-2 1286,-34-6 1,1-1-1,10 0 1,0-2-1,1-5 1,0 0-1</inkml:trace>
  <inkml:trace contextRef="#ctx0" brushRef="#br1">5773 12909 8067,'-14'-15'-421,"-2"-4"294,-3 0 1,3-6 810,-3 1 1,2-1-197,-2 1 0,1-1-101,-5 6 1,1 2-182,-2 7 0,-3 4-15,3 6 1,2 2 14,-1 2 0,0 11-85,0 8 1,-4 10-51,3 5 0,4 3 104,1 2 0,3 0 11,2-1 0,6 1-93,3 0 0,3-1-15,2 1 1,11-5 0,4 0 0,8 0-21,1 4 0,-2-4 3,2 0 1,4-6-207,6 1 1,3-9-125,-3-5 0,10-10 133,-1-4 0,2-16 36,-2-8 0,-7-8 96,-3-6 0,-4-8-133,-5-7 1,1-5 55,-6 0 1,-5 3-39,-4-2 1,-7-2 99,1-8 1,-2 4 7,-2-4 1,-11-1-114,-3 2 1,-10 5 88,0 9 0,-4 9 34,-5 5 1,-4 6-30,-5 8 1,-1 6 247,0 13 0,1 8-9,-1 7 1,7 7-21,3 11 0,3 5-52,1 9 0,5 1 121,1 8 0,5-2-377,-1 8 0,8-5 253,2-5 1,6-2-161,-2-2 1,5-4 121,5 3 1,4-4 44,10-5 0,-1 1-196,5-6 0,1-1-134,4-8 0,2-5 10,4-10 1,7-4-135,6-10 0,5-14 203,-4-9 0,-1-10 21,-4 0 0,-9-8 154,-5-1 1,-7-5-153,-8 4 0,-1-4 91,-4 5 1,-2-5-48,-7 4 0,-4 1 25,-5 4 0,-7 2-140,-12 3 1,-9 3 83,-5 7 1,-6 4-11,-4 1 1,-2 12 7,7 1 1,0 7 365,4 3 0,2 9-211,3 10 1,3 7 95,7 16 0,1 4-97,3 11 0,5-2-53,10-3 0,3 2 619,6-6 0,7 4-284,8-5 1,7 0-343,11-4 1,-1-7 113,5-2 0,3-11 20,7-4 1,1-5-23,9-4 0,-4-10-84,9-10 1,-10-9 25,-5-4 0,-4-9-175,-5-1 0,-5-2-40,-9 2 1,-10 1-331,-9-5 1,-5 5-356,-5-1 0,-6 8 509,-13 1 1,-14 6 105,-18 0 0,-12 6 92,-8 3 1,2 4-252,7-4 0,4 6 287,6-2 1,2 3 97,3 2 0,9 7-99,10 2 0,4 4 17,6 1 1,9 6-825,9 4 893,10 3 0,2-5 0,8-1 0</inkml:trace>
  <inkml:trace contextRef="#ctx0" brushRef="#br1">5517 9738 8097,'-8'-57'9,"3"1"0,10 7 37,5 6 0,2 8-129,2 11 1,1 5 649,-1 10 0,0-2 53,0 6 1,-4 7-279,-1 7 0,-6 12-54,2 7 1,-3 7-102,-2 8 1,-2 10-224,-3 4 0,-4 11-105,-10 3 1,5-1 160,-1 1 1,1 3-199,5-8 0,-2 7-331,1-7 1,-1-2-8,6-3 0,1-6-427,4-7 1,0-9-353,0-15 1295,6-10 0,-4-7 0,4-7 0</inkml:trace>
  <inkml:trace contextRef="#ctx0" brushRef="#br1">5815 9582 8172,'0'30'-88,"0"3"0,0 10 419,0 9 0,0 8 37,0 1 1,0 6-171,0-6 1,-6 6-232,-3-6 0,-4 4-408,-1-8 0,4 1-399,1-10 1,-1-4 136,-4-11 703,0 0 0,-7-10 0,-1 5 0</inkml:trace>
  <inkml:trace contextRef="#ctx0" brushRef="#br1">5332 10222 8172,'0'26'0,"0"1"229,0 16 0,6 3-94,4 11 0,3 0 758,1-1 0,0 1-283,0 0 1,-4 0-376,-1 0 1,2-2 155,8-3 1,-3-9-69,3-10 1,3-6-233,2-8 1,10-10 131,9-18 1,1-16-396,8-23 0,-1-9-352,-25 23 1,0-3 0,0-2-1,-1-1-691,-1-2 0,-1-1 1215,-1-2 0,0-2 0,1-1 0,0 0 0,-1-2 0,-1 0 0,2-1 0,0 0 0</inkml:trace>
  <inkml:trace contextRef="#ctx0" brushRef="#br1">22863 3611 8494,'-29'-14'-365,"1"1"-46,-1 4 1,7-7 1568,3 6-395,3-5-340,8 7 1,2-7 423,6 1-260,0 6-425,6-4 0,6 4 103,11-6 1,7-2-72,13-3 1,7-10-163,7-9 0,8-9-165,-28 21 1,2 0 0,4-2-1,1-1 156,5-2 1,1 1 0,0 2 0,0 2-1520,2-3 1,0 1 1257,-4 1 1,-1 0 167,-7 2 0,-1 0 1,-1-2-1,-2 0-2353,26-20 1628,-7 6 179,-12 12 0,-15 9-981,-9 5 1597,-9 1 0,2 0 0,-4 0 0</inkml:trace>
  <inkml:trace contextRef="#ctx0" brushRef="#br1">23744 2658 8494,'21'-14'0,"2"0"0,10 0-189,5 0 0,2 1-310,-2 3 0,3-1 1087,-3 7-148,-3-7-105,-1 9 1,-5-6 520,-1 3-386,-6 4-262,5-5 0,-11 6 239,3 0 0,-3 0-125,-2 0 1,-5 0 211,1 0 1,-7 7-175,2 8 1,-13 8-119,-11 15 1,-13 8-393,7-16 1,-2 2-494,-1 0 1,-2 0 677,-8 1 0,-2-1 0,2 2 1,0 0-1355,0-3 1,1 0 1318,4-1 0,2 1 0,-24 26 0,3 0 0,-3 0 0</inkml:trace>
  <inkml:trace contextRef="#ctx0" brushRef="#br1">25422 1493 8237,'-8'-7'-307,"-3"0"353,6-8 0,0 6 162,5-1 42,-6 7-50,4-9 1,-4 8 62,6-5 1,-1 6 218,-4-2-353,3 3 0,-4 9 65,6 2 0,0 16 11,0 9 1,6 8 120,4 10 1,-2 2-128,1 12 0,-1-4 23,1 4 1,3-2 22,-8 7 0,6-3-145,-6 7 0,6-10 107,-5-8 1,1-8-158,-1-11 1,-4 0-53,4-10 0,1-2 254,-1-12-275,0-6 0,-4-2 82,4-6 0,-3-6-131,2-4 0,0-9-73,0-4 1,0-6-721,5-4 0,-6-3 175,2-7 0,1 0-479,-1 1 0,0 1-321,-5 3 1490,6 3 0,-4 0 0,4-1 0</inkml:trace>
  <inkml:trace contextRef="#ctx0" brushRef="#br1">25663 1550 8292,'-4'-23'-160,"-1"5"1,-1 3 634,1 6 188,3 3 0,-4 18-227,6 7 1,2 13-147,2 6 1,0 4 60,5 6 1,-4 2 0,4 7 0,1-5-73,4 0 0,0-6-8,0 2 1,5-11-213,0-3 0,0-11 256,-5-4-93,1-3 1,-1-8 3,0-3 1,-4-5-21,-1-5 1,-4-9-38,4-10 0,-4-8 48,4-1 0,1-6-512,4 1 1,-4-5-13,-1-4 0,1 1-203,4-6 1,-5 0 97,1-5 0,-1-3-336,5 3 0,-4 5 289,-1 14 0,-5 5-646,0 9 540,4 10 1,-6 11-518,3 12 1082,-10 7 0,-3 19 0,-6 1 0</inkml:trace>
  <inkml:trace contextRef="#ctx0" brushRef="#br1">25962 2090 8205,'6'-14'80,"-2"4"-40,5 1 0,0-2 118,6-8 0,4 3 292,0-3 0,-2 3-284,-8 2 0,4 4-202,-3 1 0,2-1-224,2-4 1,-1 0-66,-3 0 0,2 0-77,-2-1 1,-2-4 182,1 0 1,-6 0-26,2 5 0,-3 5 14,-2-1 1,0 1-320,0-5 582,0 6 47,-7 1-274,6 7 601,-12 0 0,5 7-120,-6 2 1,4 10 89,1 5 0,4 4 41,-4 5 1,4-1 312,-5 6 0,7 0-279,-1 5 0,2-2-100,2-4 1,0-2-75,0-6 0,2-2-116,2-4-1052,4 4 1,5-11-89,-4 3 33,4-10 689,-5-2-65,0-7 321,-2 0 0,-6 0 0,0 0 0</inkml:trace>
  <inkml:trace contextRef="#ctx0" brushRef="#br1">26218 2118 8205,'20'-14'-296,"-2"0"-75,6 0 1,-1-2 424,6-3 1,-2 3-50,-4-3 1,3 3-190,-8 2-13,1 0-119,-4 0 316,-7-1 0,4-5 0,-4-2 0</inkml:trace>
  <inkml:trace contextRef="#ctx0" brushRef="#br1">26403 1834 8205,'0'14'0,"-2"2"144,-3 3 0,4-2 319,-4 7 1,-1 0-272,1 4 1,-1 5-94,1 0 1,3 1-28,-2-6 0,2-4-276,2-1 0,0-5-369,0 1 245,0-3 1,2-4-761,2-2 1088,-2-4 0,11-6 0,-5 0 0</inkml:trace>
  <inkml:trace contextRef="#ctx0" brushRef="#br1">26545 1891 8205,'0'14'0,"0"0"52,0 0 1,0 5 121,0 0 1,0 5-226,0-5 0,5 5 96,-1-5 1,3 4-1144,-2-4 1098,2 0 0,14-5 0,1 1 0</inkml:trace>
  <inkml:trace contextRef="#ctx0" brushRef="#br1">26758 1777 8079,'0'-14'-523,"0"0"1,0 4 930,0 1 1,7-1 27,2-4 0,4 4 43,1 1 0,8 6-207,6-2 0,7 2-78,8-2 0,4 4-107,1-4 1,-1 2-213,-4-2 1,-2 3-560,-3-2 0,-4-3 448,-5 3 0,-7-1-1048,-3 5 1284,-3 0 0,-2-6 0,0-2 0</inkml:trace>
  <inkml:trace contextRef="#ctx0" brushRef="#br1">27256 1308 8093,'0'14'32,"5"2"104,-1 3 1,6 5 170,-5 9 1,-1 5-1,-4 9 0,0-1 148,0 6 0,0-1-156,0 1 0,0 1-25,0-5 1,2-6-64,3-4 1,-2-11-139,6 2 0,-4-12 493,4-3-254,1-6 1,4-11-77,0-7 0,5-7 63,0-16 1,2-3-341,-2-7 1,-2-1-59,7-4 0,0-2 42,4-7 1,-4-3-117,-1 3 0,-5-6-512,1 11 1,-3-5 174,-2 9 0,0 7-369,0 8 0,-1 9-889,-4 6 1224,-2 8 1,-7 10 543,0 10 0,-7 15 0,-1 5 0</inkml:trace>
  <inkml:trace contextRef="#ctx0" brushRef="#br1">27483 1891 8272,'15'-2'749,"-1"-3"1,6-7-474,4-7 1,3 0-63,1 5 1,7-5-422,3 0 1,-3-6 241,-2 1 1,-5 3-442,-4 2 1,-3-1-34,-7 1 0,0 0-310,0 5 0,-6 4 401,-3 1 348,-4 6 0,-1-10 0,0 5 0</inkml:trace>
  <inkml:trace contextRef="#ctx0" brushRef="#br1">27810 1606 8224,'-14'15'0,"1"-1"0,4 0 0,-4 5 480,4 0 0,1 6 21,-1-1 0,4 3-43,-5 1 1,7-1-286,-2-3 0,5 1-138,5-6 0,-2 2-29,7-2 1,4-8 191,5 3 1,1-5-553,-1 1 1,-3-4-61,3-6 1,2 0-318,-2 0 0,0-1 206,-5-4 0,0-3 525,0-6 0,7-7 0,1-1 0</inkml:trace>
  <inkml:trace contextRef="#ctx0" brushRef="#br1">28152 853 8505,'9'19'520,"1"0"0,-1 8 475,5 1 1,-4 7-413,-1 8 1,-6 6-164,2 3 0,-3 9 81,-2 6 0,-7 10-534,3-35 0,-1 1 0,-1 0 1,-1 1 182,0 4 1,0-1 0,0-5 0,0 0-174,0 1 1,0-1 0,-8 34-290,1 0 1,5-10 14,-1-4 1,7-10-297,-2-5 0,4-9 404,1-5 0,1-9-201,4-5 390,3-3 0,0-2 0,-2 0 0</inkml:trace>
  <inkml:trace contextRef="#ctx0" brushRef="#br1">29090 1038 8119,'-14'-8'244,"0"2"26,-1 6 1,-5 1-1,-4 4 1,-4 9 32,-6 10 1,-2 3 14,-7 1 1,2 1-114,3-1 1,5 0-112,10 1 0,4-5 159,9-1 0,4-5-151,6 1 0,14-5-416,10-5 0,9 2 89,10-6 1,-1 0-187,1-5 1,3 0 19,-4 0 1,1 0-293,-15 0 1,-2 0 156,-12 0 526,0 0 0,-6 0 0,-2 0 0</inkml:trace>
  <inkml:trace contextRef="#ctx0" brushRef="#br1">28535 1635 8119,'-14'8'-502,"0"-3"1265,6-4 1,8-1-226,10 0 0,9-5-112,4 1 0,15-3-257,5 3 0,9 0-128,0-5 1,8 4-115,2-4 1,-1 4-314,-4-4 0,-8 5-90,-6 0 1,-4 2-1135,-10 2 1610,2 0 0,-9-6 0,7-2 0</inkml:trace>
  <inkml:trace contextRef="#ctx0" brushRef="#br1">29730 853 8121,'0'-14'1257,"0"0"-788,0 6 1,-2 1 25,-3 7 1,-4 13-237,-10 6 0,0 6-219,-9 4 1,-4 4 21,-11 0 0,2 5-162,3-5 0,4 0 154,5-4 1,9-2-85,5-4 0,8 2-374,7-6 0,11-1 153,3-9 1,9 4-33,1-4 0,3-1 94,1 2 1,-4-5 123,0 4 1,-2-1 35,2 1 1,-4 4 112,-6-4 0,-1 4-72,-3 1 1,-4 2 195,-6 3 1,-3 3 210,-7 7 0,-2 1-140,-17 3 0,4-2 376,-8 7 1,3-6-58,1 1 1,7-3 99,3-1 1,10-6-354,4 1 1,5-7-216,5 2 0,11-8 14,12-1 1,13-7-142,11 2 0,10-16-1134,4-8 1,-22 6 0,2-1 770,5-2 0,2-1 0,8-4 1,2-1-1,5-3 0,-1-1 0</inkml:trace>
  <inkml:trace contextRef="#ctx0" brushRef="#br1">16280 8814 8042,'-21'0'215,"5"0"54,-3 0 0,8 0 549,2 0 82,-1 0 1,-4 2-396,0 2 1,5 0 18,-1 5 1,1 5-155,-6 5-197,-5 7 0,2-3 47,-5 10 1,4-1-107,-5 6 1,5-2-70,-5 2 1,7 2 152,-2-7 0,10 2-244,4-2 0,3-8 38,2 3 0,7-4-150,2 0 1,15-5 12,4-10 1,10 2 13,0-6 1,8-2-52,1-7 1,1-1-299,-6-9 1,-5 3-659,-4-8 1,-8 3 462,-1 2 0,-12-1-336,3 1 1,-11 5 1010,1-1 0,-10 1 0,-3-6 0</inkml:trace>
  <inkml:trace contextRef="#ctx0" brushRef="#br1">16138 9170 8043,'-8'0'655,"1"0"0,20-7-110,6-2 1,8-9 3,6-1 1,3-6-401,7 1 1,6-2 29,3-3 0,14-6-456,6-2 0,-33 17 0,1 0 322,-2 1 0,-1 0 0,1-1 1,-1 1-341,29-15 0,-8 1 349,-5 5 1,-14 4-575,-1 0 0,-6 13 25,-4 2 495,-6 6 0,5 3 0,-5 0 0</inkml:trace>
  <inkml:trace contextRef="#ctx0" brushRef="#br1">25450 8843 7859,'0'15'220,"0"4"0,0 3 160,0 7 1,5 7 127,0 7 1,1 7-148,-1 12 0,-2-2-184,6 6 1,-1-4-23,2 4 1,2-10-259,-2 1 1,-2-5-527,1 0 1,-4-3 425,4-7 0,-5-5-188,0-4 1,-2-9-473,-2-5 150,0-4 0,0-10 96,0-10 722,-6-9 1,-2-27-1,-6-3 1</inkml:trace>
  <inkml:trace contextRef="#ctx0" brushRef="#br1">25578 8843 7936,'21'0'-4,"1"0"52,6 0 1,1 0 4,-1 0 0,1 0 72,-1 0 0,-1 4-26,-3 1 1,-4 6 52,-6-1 0,1-2-263,-1 1 4,-6 0 209,-2-1-23,-6 5 0,-3-5 92,-7 6 0,-7 2-32,-16 3 0,-5-2-57,-10 7 0,-1-2 21,-3 2 0,5 3-272,9-4 0,3-1-213,7 2 1,6-2-770,3 2 1151,3 3 0,8-11 0,2 4 0</inkml:trace>
  <inkml:trace contextRef="#ctx0" brushRef="#br1">25763 9454 8054,'14'0'426,"0"0"0,2 0-58,3 0 1,-1 0 240,5 0 0,1 0-522,4 0 1,-1-5-416,-3 0 0,1 1-184,-6 4 137,6 0 1,-9 0-1146,3 0 692,-9 0 828,-4 6 0,-6-4 0,0 4 0</inkml:trace>
  <inkml:trace contextRef="#ctx0" brushRef="#br1">25948 9241 8054,'-8'1'-272,"3"4"0,2 9 272,-2 10 0,4 4 0,-4 6 0,3 2 0,2 6 0,-4-4 1793,-1 0-572,0 0-738,11-1 0,2-3-394,7-5 0,-1-1 2,0 1 1,5-9-737,0-6 0,5-1 65,-5-8 1,0-1-305,-5-4 0,3-1 884,-3-4 0,4-9 0,-10-8 0</inkml:trace>
  <inkml:trace contextRef="#ctx0" brushRef="#br1">26147 9582 8054,'14'0'-351,"0"0"-174,1 0 0,0-6 881,4-4 0,3 2-132,7-1 0,-1-1-197,1-4 1,-6 1-270,1 4 1,-7-2-696,2 6 937,-9-6 0,-4 3 0,-6-6 0</inkml:trace>
  <inkml:trace contextRef="#ctx0" brushRef="#br1">26246 9354 8054,'15'0'1255,"-3"7"-488,-2 2 0,-4 9-294,-6 1 0,0 6-363,0-2 1,0 4-54,0 2 1,0-6-147,0 1 1,0-5-174,0 5 0,2-7-550,2 2 1,0-8 523,5-1 288,0-7 0,6 3 0,-1-6 0</inkml:trace>
  <inkml:trace contextRef="#ctx0" brushRef="#br1">26573 9283 8052,'8'7'971,"-1"7"-645,-7 10 1,0-1 345,0 6 0,0-2-228,0 10 1,0-5-180,0 1 0,0-3-557,0-1 1,1-2 291,4-4 0,3 4 0,6-5 0</inkml:trace>
  <inkml:trace contextRef="#ctx0" brushRef="#br1">26744 9042 8113,'11'-13'384,"3"4"0,4 1-247,10 3 1,12 2-10,2-7 0,12 7-194,3-2 1,0-3 102,4-1 1,-10 3-1587,-8 1 1549,-7-3 0,-1 6 0,1-4 0</inkml:trace>
  <inkml:trace contextRef="#ctx0" brushRef="#br1">27284 8558 8073,'0'16'216,"0"3"0,0 9 204,0 10 0,5 3 465,0 2 0,0 6-251,-5 3 1,0 3-54,0 2 1,0 0-439,0 0 1,0 3 82,0-3 0,0 3-625,0-8 258,0-9 217,0 4 1,4-17-1059,1 3 1,4-4 112,-4-6 1,5-2-1711,-6-7 2579,7-6 0,-3-2 0,7-6 0</inkml:trace>
  <inkml:trace contextRef="#ctx0" brushRef="#br1">27327 8516 8067,'14'0'599,"0"0"1,7 0-74,3 0-292,2 0 18,3 0 1,6 1 188,3 4 1,-2-3-115,2 2 0,-7 4-53,3 2 1,-11 2 73,-4 3 1,-5 0-106,-4 4 0,-4 3-203,-6 7 0,-3-1-42,-6 1 1,-13 1-177,-16 3 1,-8-2-8,-2 7 1,-4-6-139,5 1 1,-4 0-283,9-4 0,-4 5 605,8-10 0,-9 6 0,-4-8 0</inkml:trace>
  <inkml:trace contextRef="#ctx0" brushRef="#br1">25066 8558 8305,'-22'0'149,"2"0"118,5 0 1,8 8 67,2 6 1,3 9 59,2 10 0,5 9 9,0 10 1,-1 8-55,-4 2 0,0 12-352,0 2 0,0-32 0,-1 1 102,-1 2 1,-1 0 0,0 0-1,-2 0 16,-1 0 1,-2 0 0,1-2 0,0 0-20,0 3 0,0-1 0,-1-2 1,1-1-64,0 1 0,0 0 0,0-5 1,0 0-73,-7 36 1,4-8-214,1-2 1,6-12-276,-2-2 0,3-12-297,2-7 1,8-5 822,6-4 0,4-5 0,1-10 0,-7-2 0</inkml:trace>
  <inkml:trace contextRef="#ctx0" brushRef="#br1">28251 8174 8102,'-14'-14'0,"0"6"384,6 2 1,1 15 81,7 10 0,2 11 98,3 18 1,7 4 70,7 10 0,0 15-741,-11-33 1,-1 2 0,-1 0 0,0 0 307,-1 1 1,0 0 0,-2-2 0,0-1-52,-3 1 1,0 0-1,0-2 1,0 1-120,0-1 1,0-1-1,-3 0 1,0 0 29,-2-2 0,0 0 0,-6 38-350,2-7 0,-4-8 241,4-6 1,2-7-197,2-7 0,4-7-1130,1-2 0,0-11 1029,0-4 344,13-3 0,-10-2 0,9 0 0</inkml:trace>
  <inkml:trace contextRef="#ctx0" brushRef="#br1">29488 8473 8184,'-8'0'718,"0"-2"-227,4-2-73,2 2-228,-4-4 1,4 6-40,-3 0 205,4 0-377,-6 0 248,7 0-691,0 0 1,0-7 0,0 0 0</inkml:trace>
  <inkml:trace contextRef="#ctx0" brushRef="#br1">29630 8331 8153,'-1'-8'-409,"-4"3"1,2 4 277,-7 1 453,1 0 0,-10 0-134,0 0 0,0 1 122,5 4 1,-5-2-154,0 7 0,-6-1-26,1 5 0,-3-3-107,-1 4 0,-1-4 120,1 8 1,-1-2 16,1 2 0,1-2-68,3 7 0,-1-5-22,6 5 1,-5-1-13,5 6 0,-4 4-148,4 0 0,-2-5-103,2-4 1,8-5 76,-3 5 0,4-12-298,1 3 61,3-4 1,12 1-224,3-2 0,10-4 162,5-6 0,5-1-307,4-4 720,-3-3 0,17-6 0,-3 0 0</inkml:trace>
  <inkml:trace contextRef="#ctx0" brushRef="#br1">29232 8558 7689,'-14'0'-1088,"0"0"1171,6-6 0,-3 3 500,6-7-421,0 7 1,5-5 169,0 4 0,0 0-44,0-5 1,7-1-96,2-4 1,10-2-106,5-3 0,10 2-106,9-7 0,6 5 70,8-4 1,0 5-80,0-1 1,-8 4-386,-7 0 0,-2 3 192,-12 2 1,2 4-831,-11 6 657,-6 0 0,-7 8 393,-6 6 0,-12 7 0,-4 7 0</inkml:trace>
  <inkml:trace contextRef="#ctx0" brushRef="#br1">29047 8914 8089,'-8'8'95,"8"-4"48,10-8 0,10-11-191,9-8 0,9-3-107,14 3 1,2-4-287,12 3 1,0-1 340,5 1 0,-1-1-387,-4 6 1,-9 0 486,-9 5 0,-11 0 0,-2-1 0</inkml:trace>
  <inkml:trace contextRef="#ctx0" brushRef="#br1">30057 8359 8181,'0'14'46,"0"1"1,-5 5 102,0 4 1,-1 4 374,1 6 0,4 2-77,-4 7 0,3 2-189,2-2 1,0 1-75,0-11 0,7-6-167,2-8 1,10-5 147,5-4 1,3-5-97,1-10 0,5-11 135,0-12 0,5-13-38,-5-12 0,1-2-631,-6-2 1,-1 0 172,-3 1 1,-4 0-73,-6 4 0,-7 3 150,-7 7 0,-8 2 22,-11 7 1,-11 8 70,-13 15 0,-14 7 46,-14 12 1,28 1 0,-1 4-1426,-3 6 0,0 3 1500,-1 0 0,1 3 0,1 4 0,2 1 0,-1 0 0,0 0 0,0 0 0,0 0 0</inkml:trace>
  <inkml:trace contextRef="#ctx0" brushRef="#br1">30284 8174 8001,'-14'-7'836,"0"0"-868,0 7 1,4 0 22,1 0 0,-1 2 1,-4 3 0,0-4 181,-1 4 0,1 1 0,0-1 1,1 1 21,4-1 0,-4-2-22,4 7 0,1-6-181,-2 6 1,1 1-190,-5 8 1,3 0 625,-4 9 0,4-1-351,-8 11 0,-1-5-496,1 5 1,5 5 417,4 4 0,7 13 0,-3-1 0</inkml:trace>
  <inkml:trace contextRef="#ctx0" brushRef="#br0">16123 10023 8248,'-6'-8'-57,"4"1"0,-4 6 349,6-4-209,0 3 220,0-4-349,0 6 0,0-1 57,0-4-80,0 3 134,6-10 1,1 4 8,2-7 0,4 0 10,-4-4 1,-1 3-13,2-3 0,-6 2-27,6-2 1,-2 3-7,1-3 0,4 3-107,-4 2 137,-2 0-20,5-1 1,-8 1-206,5 0 200,-6 0 0,8 4-52,-6 1 72,6-1-29,-9-4 1,9 0-5,-7 0 1,6 4 5,-5 1 1,4-1 4,-4-4 0,6 5 15,-2-1 0,-1 2 2,2-1 1,-2-4 52,1 4-58,4-4 7,-5-1 1,4 0 11,-2-1 1,2 3 2,-2 2 0,3-6 11,1 7 0,2-12-10,3 7 1,-4-3 4,4 3 0,2-5-38,-2 0 1,1 0-10,-1 5 1,2-5-53,3 0 64,-4 0 0,-1 4-89,0 1 0,5 0 100,-5 0-77,0 0 0,-4 1 0,4 3 1,-3-2 32,3 2 1,-3 4-12,-2 1 1,-4-1-93,-1 1 54,1 1 38,4-3 0,0 4 125,0-6-123,0-1 1,1-3 39,-1 4-36,6-4 1,-4 5-7,3-6 1,2 5 3,-2-1 0,4 2 7,-4-1 1,5-2-2,-5 6 1,5-4 31,-5 4-35,0 0 0,0 4 35,-1-4 1,3 3 8,-2-3 1,-3-1 25,3 1 0,-2 1-32,2 4 27,-3-7 1,6 6 19,-3-4 0,-3-1-45,3 1 1,-2-4 9,2 4 1,-3-5 68,3 6-66,-3-7-19,-2 9 1,5-9-132,0 6 151,6 0-47,-9-1 1,9 4 5,-6-2 0,6 2-9,-1 2 0,-2 0-8,2 0 0,-2 0 22,2 0 0,1 0-1,-6 0 1,5 0 84,-6 0-90,8 0 0,-10 0 26,3 0 252,3 0-244,-7 0-15,12 0 1,-11 0 19,3 0 0,2 0-9,-2 0 0,-1 0 2,-3 0 1,-1 0-10,0 0 1,0 0 0,1 0 1,-1 0-115,0 0 106,7 0-3,-6 0 0,6 0-189,-7 0 175,0 6 0,5-4-102,0 3 94,0 3 1,-3-5 38,3 6 1,-3-4 5,3 5 0,-2-6-20,2 6 0,-2-7 6,7 2 1,-7 1-18,2-1 0,2 4 47,-2-4 1,0 4 116,-5-4-151,7 6 1,-6-8 37,4 7-40,-3-1 0,-2 1-2,1-1 1,-1 1-7,0 4 0,5 0 7,0 0 0,0 1 1,-5-1 1,2-5 95,3 1-92,-3-1-11,11 6 0,-10-1 125,7 0-115,-7 0 0,5-4 31,-3-1-34,3 1 1,0 4 12,-3 0 0,2 0 2,-2 0 1,1 1-61,-1-1 1,-3 0-6,3 0 0,-3-4-52,-2-1 6,0 1 72,0-2 0,1 3-293,-1-7 292,0 8-123,-6-11-39,5 5 0,-10-1-44,6 0-27,-6 0-149,4-5-33,-7 0 0,0-2-1341,0-3 558,0 4 471,0-12 714,0 5 0,-7 0 0,0 2 0</inkml:trace>
  <inkml:trace contextRef="#ctx0" brushRef="#br0">19280 9099 8043,'14'0'566,"-5"1"154,1 4 0,-1-2-270,6 6 1,-1 1-187,0 4 0,0-1-72,0-4 0,1 4 32,-1-4 1,0 9-278,0 1 70,1 0 1,-3-5 220,-2 0-180,2 0-4,-4 1 1,0-1-87,-3 0-31,-4-6 1,4 5 96,0-4 1,0-1 99,-5 1 110,0-5-102,-7 8 1,-1-10 3,-6 2-43,0-2-24,0-2 1,-7 6-40,-2 4 74,-4-4-116,-8 7 0,-3-5-136,-9 6 0,-9 0-52,-5 0 0,-6 5-515,6 0 0,5-1 705,9-9 0,9 4 0,3-5 0</inkml:trace>
  <inkml:trace contextRef="#ctx0" brushRef="#br2">21981 10207 8537,'-6'-8'-351,"-2"-4"-45,-6 2 0,4 2 1208,1-1-272,-1 6-210,-4-10 0,0 10-190,0-6 92,-1-1-19,1 2 0,0-3 23,0 6 1,-1-4 20,1 4 0,-6-4 1,-4 4 1,-3-6 40,-1 1 1,-1 3 31,1-3 1,-7 5-146,-3-4 67,-3 6-70,-2-10 0,2 11 92,3-2 1,-3 2-153,3 2 0,4 0-293,1 0 1,-2 0 157,2 0 0,-5 0-65,5 0 0,-12 5 31,3 0 1,-15 6-53,0-2 1,-2 9-52,7 0-686,-3 1 865,11 2 0,-10 1-15,7 7 17,-7-1 36,3 7 1,-7 1-291,-4 7 1,2-1 315,-6 1 0,8 0-65,1-1 0,6 1 79,8 0 1,6-2 25,-1-3 1,0 7-93,-5-2 0,0 4-8,1 1 0,-6-2-109,1 6-610,0 0 694,4 5 0,0 1-99,1 4 0,5-4 338,4 4 1,5-4-267,4-1 1,-1 6 51,6 4 1,1-4 6,9-2 1,-2-4-22,6-5 1,0 4-4,5-12 0,2 5 210,3-6-179,3 6 53,-1-5 0,6 6 23,-3-2 0,7-2-53,2 6 1,1-5 6,-1 5 0,4-6-82,5 1 1,7-2 3,3-3 0,3-5 38,1-4 23,7 3-23,2-6 0,1 10 214,0-7-158,-6 0-77,3-5 1,0 6 82,3-1 0,5-5-136,5-4 0,2-5-21,7 4 0,0-5-8,1 1 0,-11-8 18,1-2 1,-5-6 5,9 2 1,10-3 29,4-2 0,-37 0 0,0 0 19,33 0 1,-2-2-30,-8-3 0,4 2 4,-4-6 0,13 4 1,-39 0 1,1 1 0,0 1 0,0 1-18,35-8 1,-7 1-46,-3-5 0,-1 0 7,-8-1 1,1-1 18,9-2 0,4 0 22,5-6 0,-5 6-115,-5-6 1,-11 2 107,2-2 1,-3-8-158,3 4 0,6-4 32,3 4 1,-1-2 25,2-3 1,-7 1 9,1-6 0,-9 2-11,-4-2 1,-9-8 137,-1 4 0,-2-11-95,2 1 0,2 2-8,-7-2 0,5 6 28,-5-2 0,0 4 16,-4 2 0,-2-1 427,-4 0 1,3 5-402,-7 0 0,-1 1-11,-3-6 0,-1-4 311,0-1 1,0 4 44,1 1 0,-3 5-319,-2-4 1,1 1 225,-7 7 1,1-3-199,-5 3 1,0 1 189,0 5 1,-6-5-206,-4-1 1,-2 0 28,-2 0 1,-2 0-25,-3-4 0,1-3 19,-5 3 1,1 3 118,-2 2 1,-3-2-115,3 2 1,-2-2 190,-3 2 1,-1 3-83,-3-3 1,3-2-54,-3 2 0,7 0-8,3 4 0,-1 1 3,-4 0 1,-2 1-34,-4 3 1,3-1-103,-7 6 1,-5 0-21,-4 5 1,-12-1 64,3 1 0,-4 6-81,3 3 0,0-1 91,0 1 0,-6 1-251,-4 4 0,28 2 0,-2 0 216,-2 1 0,0-1 1,-1 3-1,0 0-8,1-3 1,1 0 0,-37 8-232,3-5 0,10-1-501,4-4 0,5-3-853,5-6 0,6-9 1621,13-15 0,0 0 0,9-10 0,-3-2 0</inkml:trace>
  <inkml:trace contextRef="#ctx0" brushRef="#br2">23289 11416 8218,'-35'-2'0,"7"-3"0,12 4 66,10-12 0,17 12 76,3-4 1,10 5 34,-1 5-228,11-4 20,2 6 0,8-6 148,4 4 19,-4-4 36,5 6 0,-7-14 255,1-2 1,6-4-122,3-1 0,4-2-15,0-3 1,6 4-76,0-4 1,-1-2-186,-4 2 1,-6-1-243,-4 1 185,-9 3 41,-3 2 1,-8 3-919,-4 6 1,-7 0 101,-6 5 801,-7 0 0,-3 6 0,-8 2 0</inkml:trace>
  <inkml:trace contextRef="#ctx0" brushRef="#br2">24313 11203 8030,'14'0'0,"0"1"0,0 4 0,1-4 171,-1 4 0,6 1 342,4-1 1,-3 2 420,-2-3-466,3-2 462,-13 4 179,10 1-713,-17 0 0,-4 12 37,-12 0 0,-15 8-303,-13 2 0,-9 9-140,21-13 1,-1 2 0,-2-1 0,1 1-1422,-3 7 1,-1-1 1012,0-6 0,1-1 256,-1 6 1,1-2 161,-24 8 0,-2 9 0,10-10 0</inkml:trace>
  <inkml:trace contextRef="#ctx0" brushRef="#br0">25479 10307 7926,'0'-14'-315,"-2"1"505,-3 4 0,4 1 633,-4 3-322,3 3 89,2-4-144,0 6-227,0 0 1,0 6 1,0 4 0,0 9 62,0 4 1,5 9-9,0 1 0,0 8 15,-5 2 1,0 0-33,0 4 1,0-1-182,0 1 0,0-1 134,0 6 0,0-1-1,0 1 0,0 9 2,0 1 1,4 1-117,1 4 0,0-7 115,-5 1 0,5 4-236,-1 1 1,3-1 63,-3 1 1,-2 4 108,3 1 1,1 3-205,-1-7 1,4-7 0,-4 1 1,4-1-44,-4 7 0,5-3 238,-6-2 1,7-5-5,-1 0 1,3 3-219,1-8 1,-5 5 74,1-10 0,-2-1 240,1-8 0,2 3-89,-6-3 1,4 9-278,-4 5 0,0 2 153,-5-2 1,0 2 60,0-7 1,0 1-79,0-6 0,-2-1 78,-2-3 1,2-3-149,-3-7 1,4 1 34,1-1 1,0-6-544,0-3 0,0-8 82,0-1-818,0-7 679,0 3 1,0-7-142,0-4 1,0-3 221,0-6 0,0 0-50,0-1 0,0-5 601,0-4 0,6-9 0,2-3 0</inkml:trace>
  <inkml:trace contextRef="#ctx0" brushRef="#br0">25635 10165 8213,'-6'-14'-736,"4"-1"1356,-4 7 0,12-3-335,4 7 0,2-1-120,2 5 0,7 0-42,3 0 0,3 0-16,1 0 0,2 0-54,3 0 0,0 0 111,10 0 1,-5 0-57,5 0 0,-2 0-1,-8 0 1,11 0-38,-1 0 0,10 0 37,4 0 1,2 1-109,7 4 0,-4-3 169,4 3 0,-6-4 119,2-1 1,1 0-150,-2 0 0,14 5-38,1 0 1,-36-3 0,0 0-84,41-2 1,-1 0 57,-9 0 1,10-1-400,-5-4 1,-35 4-1,0-1 332,1-3 0,1 0 1,1 3-1,1 0-60,-2-3 1,-1 0 0,-1 3 0,-1 1-21,26-4 0,3-1 144,-2 1 0,12-4-30,-39 6 0,0 1 0,3-1 0,0 0-36,32-2 0,0 3 18,-9-2 0,2-3-62,-6 3 1,10-1-164,-1 5 0,4-5 111,-4 0 1,-8 1 15,-6 4 1,-7 0 94,-7 0 1,-5 0-6,0 0 0,-7 0 133,3 0 0,-9 0-172,-1 0 1,-6 1 521,6 4 0,-6-4-439,1 4 0,1 2 301,-1-3 1,0 6-340,-5-6 1,-4 3-2,-1-2 0,-1-2-160,2 6 1,2-4 100,-2 4 0,-4-4-67,-1 5 1,1-1 96,-1 5 1,-1-4-67,-4-1 0,0 1 97,0 4 1,0 5-3,0 0 0,0 0-2,0-5 1,0 5 116,0 0 1,0 6-98,0-1 0,-1 3 26,-4 1 1,4 5-53,-4 1 1,3 5 14,2-1 1,0 0-111,0 5 0,0-9 45,0 9 1,-4-4-13,-1 4 1,0 1 99,5 4 1,0-3-6,0 8 0,0-3-11,0 2 1,0-1 104,0-4 0,0 1 39,0-1 0,0 4-66,0-14 0,0 8 153,0-7 1,0 3-92,0 1 1,0 6-111,0-1 1,0 2 1,0-2 0,0-4-111,0 0 1,0-1-5,0-4 1,0 3 102,0 2 1,0 1 118,0 4 1,0-3-146,0 8 0,0 2-188,0 2 1,0 3 129,0-8 0,0-3 60,0-2 0,0-3 9,0-1 0,0-5-17,0 0 0,5 0-39,0 4 1,4 1-25,-4 0 1,4-4-294,-4 4 0,1-10 106,-1 5 0,-3-2-209,2-2 1,3-6 10,-3-4 0,1-7-127,-5 2 1,5-3 67,0-2 1,-1 0-7,-4 0 1,0-4 21,0-1 1,0-4 467,0 5 0,-6-7 0,-2 3 0</inkml:trace>
  <inkml:trace contextRef="#ctx0" brushRef="#br0">25763 13264 8112,'-9'0'-161,"-1"0"-180,7 0 417,-3 0 0,9 0 95,6 0 1,2 1 106,13 4 1,1-2-132,8 7 1,5-7 9,10 2 0,-4 1 61,3-1 0,5 0 117,5-5 0,18 0-341,-33 0 0,1 0 0,3 0 0,1 0 133,-2 0 1,0 0-1,0 0 1,-1 0 14,36 0 1,-35-1 0,0 0-24,0-1 0,0-1 0,3 0 1,1 0-89,0-2 1,1 0 0,-1 0 0,-1-1 49,-3 4 0,0 0 1,3-3-1,0 0 30,-3 3 1,0-1 0,3-2 0,0-1-78,2 2 1,0-1 0,-1-1-1,0 1 36,-2 0 1,1 0 0,-2-1 0,1 0-53,-2 1 1,0 0 0,-1 1 0,0 0 48,4-1 1,-1 1 0,-3 2 0,-1-1-78,0-2 1,-1 1 0,31 1 98,-11-2 0,-10-2-313,-5 3 1,-9-1-188,-5 5 0,-9 2-224,-5 2 0,-10-1-596,-4 7-579,-3-1 1810,-2 6 0,-13-1 0,-3 0 0</inkml:trace>
  <inkml:trace contextRef="#ctx0" brushRef="#br0">25735 11373 8185,'-27'-6'34,"3"-4"1,5 2 198,10-1 1,1 6 351,3-2-308,3 3 0,-2 2-82,8 0 0,11 5-131,8 0 0,12 6 34,8-2 0,7-2 145,12-2 1,1-4-127,3-1 0,-25 0 0,1-1-312,-1-1 0,3-1 0,8-3 0,3-1 191,4-2 0,1-1 1,-3 0-1,-1 1 115,1 2 0,0 0 1,5 0-1,1 0-11,5 0 0,1 0 1,-2-2-1,-1 0-337,0 2 0,1 0 0,1-1 0,0 0 287,-2 5 0,0 1 0,2 0 1,0 0-101,-1 1 0,-1 2 1,-1-1-1,0 0 40,-4 0 0,1 0 1,-2 0-1,1 0 147,4 0 1,-2 0 0,-5-2 0,-2-1-261,-6 1 0,0-1 0,-3 1 1,0 0 164,-1 1 0,-2 2 0,37-1-191,0 0 0,-14 4 151,-5 1 0,-11 4 253,-9-4 0,-7 5-1178,-11-6 336,-4 8 0,-13-9-42,-7 6 0,-13-6 840,-11 2 1,-9-3-1,-3-2 1</inkml:trace>
  <inkml:trace contextRef="#ctx0" brushRef="#br0">25550 12255 8240,'-18'0'0,"4"0"-717,9 0 510,-7 0 438,10 6 1,-3 0-200,10 4 0,3-4-46,6-6 0,5 5 297,0-1 1,13 1-107,1-5 1,10-5 442,9 1 1,6-7-251,13 1 1,0-7-356,0-2 0,-29 9 1,2 1 216,2 1 0,3 2 1,5-2-1,2 1-185,5 0 0,1 0 0,-2 0 0,-1 0 134,2 0 1,1 0 0,4-2 0,2-1-406,10 0 1,1 1 0,-6-1 0,-1-1 317,1 1 1,1 1-1,3 2 1,1 0-37,-23 2 0,1 0 1,-1 1-1,21-1 1,-1 1-112,1 1 1,0 1-1,-2 0 1,-1 1 65,1-4 1,-1 0-1,-6 3 1,-1 1-238,-6-1 0,-2-1 1,-4 2-1,-1 1-43,-5 0 1,-1 0 0,-1 0 0,-2 0-138,37 0 1,-10 0 456,-9 0 0,-17 0-187,-7 0 1,-12 1-716,-8 4-62,-2-3 1408,-8 4-497,-14-6 0,-10-13 0,-12-3 0</inkml:trace>
  <inkml:trace contextRef="#ctx0" brushRef="#br0">26829 10364 8462,'-4'11'-227,"-1"3"1,-5-1-283,6 10 0,-6-4 557,5 5 0,-4 1 10,4 8 0,0-1 370,5 6 1,0 0-17,0 5 1,0 1-26,0 3 0,5 4-112,0 6 1,6 6-180,-2 3 0,-1 8 66,2 2 0,-6-35 0,1 0-222,2-1 1,1 1-1,-1 3 1,0 2 256,0 1 1,0 1 0,-2 0-1,-2 2-73,0-1 1,-1 1 0,-1 0 0,-1 0 56,0-1 1,0 1-1011,3 0 0,1 0 918,-4 6 1,1 0 0,2-8 0,0 0 24,-2 2 1,-2 0-1,1-5 1,0 0-139,0-2 1,0-1 0,0 37 199,0-3 0,2-10 32,3-4 1,1-5-182,4-5 0,-3-8-286,-2-6 158,-3-7 176,10 4 0,-5-6-363,2-1 0,-3-1 818,-6-3 0,2-4-2158,3-6 1120,-4-6-285,6-1 0,-1-11 860,4-5 0,2-7 0,2-12 0</inkml:trace>
  <inkml:trace contextRef="#ctx0" brushRef="#br0">28080 10335 8233,'0'-9'-428,"0"-1"-518,0 7 1458,0-3-148,0 6-228,0 0-3,0 6 1,0 2-4,0 6 0,0 7 35,0 3 0,0 7 6,0 2 0,0 12-37,0-3 1,0 9 22,0-4 0,0 12-48,0-3 0,5 11-303,0-1 1,0 13 317,-5 2 0,2-41 1,0 0 103,3 31 0,0 5 19,-5 0 1,5 1-15,-1-1 0,7-2-124,-6-33 0,0-1 1,6 34 236,-2 2 1,4-3-65,-3-2 1,2 5-138,2-1 0,-6-34 0,-1-1 19,7 36 0,0 0-26,0-5 0,1 0-56,-1 0 0,0-2-183,0-2 1,0 1 51,1-7 0,-3 4-252,-2-8 0,1 1 177,-6-10 1,-1-2-55,-4-9 1,0-2-155,0-6 171,0-1 54,0-6 1,0-6-1250,0-7 434,0-5-1001,0-11 1980,0-9 0,0-12 1,0 0-1</inkml:trace>
  <inkml:trace contextRef="#ctx0" brushRef="#br0">27355 11458 8025,'15'0'177,"-1"0"1,0 2 578,0 3 1,2 3-513,3 6 1,-5 2 8,0 3 0,-1-2-100,-8 7 0,4-2-35,-4 1 1,0 3-137,-5-7 0,-7 4 59,-2-4 0,-4 0-127,-1-4 0,0-1 75,0 0 0,-2 0-57,-3 0 1,3-4 70,-3-1 0,5-4 85,4 5-48,-2-7 1,10 5-51,-2-4 0,4-2-113,4 3 0,6-4-31,9-1 1,4-1-265,11-4 1,2-3 197,7-6 0,-1 0 220,1-1 0,0-5 0,-1-2 0</inkml:trace>
  <inkml:trace contextRef="#ctx0" brushRef="#br0">27512 10662 8127,'0'-22'-317,"0"2"-39,0 5 0,0 1 501,0 0 0,-2-2-20,-3-3 1,2 2 228,-6-7 0,-1 5-136,-4-4 1,0 10-256,0-1 1,-1 4 128,1 1 0,0 2 38,0 7 0,0 4-32,-1 5 0,3 4 10,2 15 0,4-1 16,6 11 0,0-5-19,0 5 1,5-2-170,-1 2 1,7 2 3,-1-7 0,3 5-85,1-5 0,0-1 78,0-9 1,-1 3 7,-4-8 0,2 1-30,-6-4 32,0-1 1,-7-2 164,-2-2 0,-9-4-135,-6-6 0,-5 0 8,5 0 0,-6 0 37,1 0 0,4-6 9,1-4 0,-2-2 63,2-2 1,5-2-10,5-3 1,6 2-54,-2-7 1,11 5 4,8-5 1,7 7-286,7-2 1,1 3 96,-1 2 0,5 0-230,1-1 0,3 7 114,-3 4 1,-1 2-260,-5 2 530,-6 0 0,5 0 0,-5 0 0</inkml:trace>
  <inkml:trace contextRef="#ctx0" brushRef="#br0">26346 11743 8034,'-14'-14'-232,"-1"6"244,8 1-11,0 7 1,7 13 503,0 6 1,0 8-276,0 6 1,-1-1-277,-4 5 1,-3 1-105,-6 5 0,4-5-354,1 0 0,6-8 504,-2-2 0,10-6 0,3-7 0</inkml:trace>
  <inkml:trace contextRef="#ctx0" brushRef="#br0">28649 11473 8056,'-8'-7'0,"0"6"-285,4-4 398,2-3 99,-4 7 64,6-12-144,0 11 1,1-4 92,4 6 0,5 2-9,9 2 1,-2-1-135,7 7 1,-7-5 103,2 4 1,-3-4-220,-2 4 1,-5-4 81,1 5 0,-2-6-40,1 6 0,-2-1-40,-7 6 1,-7-1-94,-2 0 1,-5 2 35,-5 3 0,1 1-57,-5 4 1,-1 1 117,-5-6 0,7 2-4,3-2 190,4-4 1,2 6-40,3-7-75,4-6 1,14-2-47,6-6 1,13-4-80,11-1 1,9-11-170,6 2 0,2-5-962,2 0 935,0 3 1,-1-11 0,1 5 0</inkml:trace>
  <inkml:trace contextRef="#ctx0" brushRef="#br0">27469 12397 7403,'-8'-7'477,"-4"6"-355,10-5 1,-4 12 118,6 3 0,0 4-206,0 1 1,4 0 71,1 1 1,1 4-210,-1-1 1,-3 1 118,3-4 1,-4-1-93,-1 0 0,0 0 52,0 1 1,0-6 20,0 0 0,0-4-75,0 5-8,0-7 334,-6 9-235,4-4 0,-4 7 171,6-1 1,0 0-26,0 0 1,1 0-43,4 1 1,-2 4-55,7 0 0,-7 0 9,2-5 0,1 5-21,-1 0 0,0 0-109,-5-5 0,-2 0-2,-3 0 0,2-4 54,-6-1 0,-1-1-145,-4 2 1,4 1-178,1-7-211,-1 7 335,-4-9 203,6 4 0,8-6 0,8 0 0</inkml:trace>
  <inkml:trace contextRef="#ctx0" brushRef="#br0">28749 12553 7935,'-15'16'13,"1"3"0,0-2 63,0 7 1,1-2 148,4 2 1,-2 3-123,6-4 1,0-2-52,5-2 0,7-10-17,2-4 0,8-5-139,2-5 0,7-9 130,-3-10 1,4-4-21,2-5 1,-7-4 4,-3-5 1,-5 4-14,-5 0 0,-2 6-109,-7-1 0,-2 5 61,-3 4 1,-10 8 49,-14 7 0,-12 6 0,-10-4 0</inkml:trace>
  <inkml:trace contextRef="#ctx0" brushRef="#br0">26289 12510 8073,'-8'8'496,"3"7"0,-1 11-117,1 12 1,-6 16-278,2 8 1,1 4-462,-2 0 1,7-2 439,-1-8-246,2-5 1,2-8-1,0-9 1</inkml:trace>
  <inkml:trace contextRef="#ctx0" brushRef="#br0">26118 10421 8293,'-14'0'154,"0"0"0,1 1-127,4 4 0,-4 4 48,4 10 0,-2 4 41,1 5 1,-1 0-61,6 1 0,1-2-185,4-4 1,1 3-37,4-7 0,4-5 173,10-5 0,4-6-36,5 2 0,2-14 58,3-6 1,4-3-263,5-1 1,1-2-74,-1-3 1,-7 4-82,-6 6 0,-4-1 386,-11 1 0,4 0 0,-11 0 0</inkml:trace>
  <inkml:trace contextRef="#ctx0" brushRef="#br0">26190 10449 8293,'-10'6'163,"1"4"0,5 10-98,0 9 1,-3 7 293,3 12 1,-3 2-82,3 7 0,2 11-1251,-3 3 462,4 3 1,-6 4-1,-1 1 1</inkml:trace>
  <inkml:trace contextRef="#ctx0" brushRef="#br0">28535 10520 8100,'-9'0'-217,"-1"0"0,7 6 910,-1 4 0,2 9-199,2 5 1,0-2-331,0 1 1,8-4 15,6 5 1,2-7-427,8 2 1,1-4 65,8-6 1,-1 2-103,6-6 1,-4 0 154,0-5 1,-3 0-5,-12 0-52,-6 0 1,-9 1 87,-8 4 1,-17-2-43,-12 7 0,-13-1-151,-6 5 1,1 0 287,-1 1 0,0-1 0,-5 0 0</inkml:trace>
  <inkml:trace contextRef="#ctx0" brushRef="#br0">28294 10705 8100,'28'-21'-338,"2"4"282,3-7 0,-1 7 827,6-2 1,-5 5-205,5 4 0,-3-1-141,7 7 0,9-6-425,11 5 0,7-4-320,2 4 0,7-6 0,-36 7 0,1 0 0</inkml:trace>
  <inkml:trace contextRef="#ctx0" brushRef="#br1">27810 11444 7525,'-1'-9'145,"-4"-1"1,3 1 41,-2-5 0,2-1-3,2 1 1,0 5 47,0-1 1,-5 1-24,1-6 1,-3 3-72,3 2 0,-3-2 78,-2 2 0,-4-1-152,4 2 1,-4-2 70,-1 6 1,0-5 17,-1 6 0,0-3-72,-4 3 1,1 2-13,-5-3 0,4 4 63,-5 1 1,5 0-15,-5 0 1,7 0 5,-2 0 0,-2 6 14,2 4 1,-1 4-117,1 5 1,3-2 56,-3 7 0,-1-5 8,1 4 1,0 1-5,5 5 1,-5-6-11,0 1 1,1-5 47,9 5 1,-4-5-2,4 4 0,-2-4 13,1 5 0,2-5 2,3 5 0,4-5-1,-4 4 1,4-1 5,1 2 0,0 3 8,0-3 0,6 1-75,3-1 0,-1 2-2,2-2 0,-2 1-172,1-1 8,4-3 58,-5-1 0,6-3-95,0 7 1,0-6 99,1 1 0,-1-8 32,0-2 1,2-6-14,3 2 0,-2-3 35,7-2 1,-1-5 38,6 0 1,4-11 34,0 2 0,0-8-84,-4 3 1,-1-6 30,1 1 0,-1-3-134,1-1 1,-7 4 125,-3 0 0,-4-4-135,0-5 1,-3-2 30,-2 2 1,1 1-147,-6-6 0,-1 7 66,-4-2 1,0 3-149,0 1 0,-6 2-60,-3 4 1,-10-3 152,-5 7 1,2 0-203,-2 5 1,0 0 67,-4 0 1,0-1-45,-1 1 1,1 5-69,-1-1 0,7 6-236,3-6 1,-1 7 683,1-2 0,-7-3 0,4 0 0</inkml:trace>
  <inkml:trace contextRef="#ctx0" brushRef="#br1">27327 11629 6919,'-8'0'-68,"2"0"1,4 0 418,-3 0-214,4 0 1,-7-2 77,3-2-92,4 2 0,-7-4-35,3 6 0,2 0 83,-7 0-78,7 0 1,-9 0-20,2 0 1,-3 0-6,-1 0 1,-2 1 3,-3 4 1,-3-2-56,-6 7 1,-1-1-14,1 5 1,-2-4-40,-3-1 0,3-1 19,-3 2 1,4 1-15,6-6 1,-3-1 0,7-4 1,0 0-150,5 0 0,0 0 43,0 0-97,-1 0 1,1 0-441,0 0 391,0 7 1,0-4 72,-1 6 0,6-6 207,-1 2 0,6 2 0,-6-3 0,1 7 0,-6-3 0</inkml:trace>
  <inkml:trace contextRef="#ctx0" brushRef="#br1">26730 11572 7371,'-10'8'51,"1"-3"1,4-2 148,-4 2 1,1-2-59,-2 6 0,-2-4 130,2 5-149,-3-1 1,-1 5-33,0 0 1,1 1-9,4-1 0,-2 0-113,6 0 0,-4 1 153,4-1 1,0-5-179,5 1 0,2-1-13,3 5 1,4-1-111,10-3 1,3 2 72,6-2 1,7-2 104,3 1 0,10 0 0,2 6 0</inkml:trace>
  <inkml:trace contextRef="#ctx0" brushRef="#br3">27953 11558 7740,'-7'8'-1117,"6"-2"1167,-6-6 1,6 0 75,-4 0 66,3 0 2,-4 0 108,6 6 28,0-4 2,0 4 251,0 1-58,0-6-197,0 6 319,0-7 308,0 0-838,0-7 0,0-1-140,0-6 0,0 0 115,0 0 1,0-5-106,0 0 0,0-2-55,0 2 0,0 4 26,0-4 0,0-2-7,0 2 1,0-5 73,0 5 1,0-4-53,0 4 0,0-6 21,0 1 0,0 2 1,0-2 1,0 0 15,0-4 1,0-2-6,0-3 0,0 1-68,0-6 0,0 7 64,0-3 1,0 0-82,0 1 0,-5 1 66,1 8 1,-1-1 21,5 6 1,-2 0 51,-2 5 0,2 0 152,-3-1 1,2 7-142,-2 4 1,2 1 19,-6-2 0,4 3-40,-5-2 76,7 2-154,-9 2 1,5 2 95,-2 2 0,1-2-59,3 3 0,4-2 46,-4 1 0,-1 0-9,1 5 1,-1 1-20,1 4 0,-2 0 21,-2 0 1,-4 0-20,4 1 0,-4 0 16,-1 4 1,-5-1-142,0 6 1,-1-2 87,1 1 1,3 3-444,-3-7 0,8 0 56,1-5 0,7 0-599,-2 0-65,4-6 177,1 5 1,1-13 446,4 0 1,3-11 432,6-8 0,1-5 0,-1 5 0,0-6 0,0-4 0,0-7 0</inkml:trace>
  <inkml:trace contextRef="#ctx0" brushRef="#br3">27796 10776 8186,'6'-8'-13,"4"3"0,-2 2 182,1-1 1,1 2 204,4-3 1,0 5-99,0 5 0,1-2 48,-1 7 1,5-1-179,0 5 0,1-1-119,-1-4 1,3 4 241,7-4-269,-1-2 0,7 12 0,1-3 0</inkml:trace>
  <inkml:trace contextRef="#ctx0" brushRef="#br3">27469 13662 8221,'-8'6'-816,"0"2"1148,4 6 0,2 5-31,-3 0 0,-1 11-224,1-1 0,-4 4 51,4 0 0,-1-1-56,1 6 0,3-5 103,-2 5 1,-3-2 22,3 2 0,-6 3-32,5-3 1,-6 1 109,2-1 1,-4 3-107,-1-3 0,0 5-18,0 4 1,-7-1-228,-3 6 0,-3 2 12,-1 8 1,-7-9-48,-3 4 0,-9-5-343,-5 0 0,-8 2 323,-2-7 1,31-20-1,-1-1 98,-30 21 0,2 2 3,28-25 1,-2-1-1,0 0 1,0-1 97,-3 1 1,-2 1-1,0-1 1,-2-2-77,-4 1 1,0-1 0,4-2 0,1 0 132,0 0 0,-1 0 0,1-1 0,0 0-65,0 1 0,-1 0 0,-3 1 0,-2-1 76,-1-2 1,0 0 0,-1-1 0,1 1-793,2-3 1,0 0 585,-1 0 0,2 1 114,4 2 1,1 0-1,-5-1 1,-1-2-219,-2 3 0,-1 0 0,-2-2 0,-2 0 134,-3-1 1,1 0 0,-1 0 0,1 0-127,6 1 1,1-1-663,-4-3 1,-2 0 764,-7 3 0,0-1 1,2-5-1,0 0 7,-1 1 1,0 1-1,0-2 1,-1 1-62,1 1 1,0-1 0,-4-3 0,-1-1 159,-4 2 0,-1 0 0,4-1 1,0-1-42,4 2 0,-1 0 1,-1-1-1,-2-2 131,-1 1 0,0-1 1,0-2-1,0 0 38,5 0 1,-1 0 0,-1-1 0,0 0-108,1-1 0,1 0 0,-3 0 0,0 0-70,2 0 1,0 0 0,0-1 0,0 0 45,5-1 1,0 0-1,-3-1 1,-2-1-118,-4 0 0,0-1 0,4-2 1,0 1 67,1 1 1,-1 1 0,-2-2 0,0-1-42,0 0 0,0 0 1,-2 2-1,0 0 9,4 1 1,0-1-1,-3 0 1,1-1 119,5-3 0,-1-1 0,-5 2 1,-1 0-19,-3-1 1,1-1-1,6 1 1,1 1-18,1-2 0,1 1 0,0 0 1,0 0-19,-3-2 1,0-1 0,1 2 0,-1 1 10,3-3 1,0 0-1,-1 1 1,1 0-89,5-1 1,-1 0-1,-3-1 1,-1 1 57,0 2 1,0 1 0,2-3 0,0 0-95,2 3 1,1-1-1,-1-2 1,-1-1 48,-3 1 0,0 0 0,0 1 0,-1 0 19,1-1 1,0 1 0,2 1 0,0 1 9,5-3 0,0 0 0,-4 0 0,0 0 10,-3-2 1,-1 0-1,2 2 1,1 0 94,5 0 0,0 0 1,-1 1-1,1-1-61,5-2 1,0-1 0,-5 0-1,-1 0 53,-1-1 0,-1-1 0,4 2 0,0-1 184,3-3 1,1 0 0,1 2 0,0 0-287,6-1 1,0-1 0,-2 0 0,0 0 3,-1-3 1,1 1 0,0 0 0,0 1-8,2 1 1,-1 0 0,1-2 0,0-1 1,4 1 0,1 0 0,-33-22 207,11-4 1,-1-2-121,-4 1 0,30 22 1,-1 0-77,-2 2 0,-1 1 1,3-1-1,0 0 175,-34-18 0,12 4-92,-2 0 0,8 6 21,-3-1 0,6 3 456,-1 2 0,-2 1-508,2 3 1,-10-3-44,5 4 1,-5 1 510,9-2 0,2 2-364,9-2 1,-3-1 301,7 6 1,1-5-162,9 5 1,-3 0 179,7 5 1,-4 4-261,4 1 1,-5 4 34,5-4-150,0 6 0,5-4-79,0 7 1,1 7-262,4 2 0,-4 5-58,3 5 1,-2 3 116,-2 7 1,1-1 90,3 1 0,-2 5 15,2 4 0,-2 2 20,-3-2 1,1 1-107,0-6 1,1 7 31,4-2 1,-2-2-70,6 2 1,0-6-255,5 1 0,0-3-479,0-2 1,7-6 345,2-3 1,4-9-309,1-5 1,2-7 361,3-8 1,-2-13 531,7-20 0,6-6 0,6-8 0</inkml:trace>
  <inkml:trace contextRef="#ctx0" brushRef="#br3">15697 13875 8423,'6'-14'353,"4"6"165,9 3 0,3 2-58,6-2 1,8 4 240,7-4 1,9 2-826,15-2 1,1 2-135,-28-1 0,0-1 0,34-5 258,2-4 0,-3 0 0,-2-1 0</inkml:trace>
  <inkml:trace contextRef="#ctx0" brushRef="#br3">13664 11700 9726,'0'-9'707,"0"-1"-564,0 1 1,0-6-16,0 1 1,0 0 16,0 0 0,0-2-125,0-3 1,0 3 86,0-3 0,0-1-75,0 1 1,0-2 87,0 2 1,0 2-160,0-7 0,0 5 134,0-4 1,4 4-46,1-5 0,0 5-21,-5-5 0,0 2 6,0-1 0,0-4-11,0 3 1,0-4 40,0-6 0,0 4-74,0-3-1,0-2 65,0 2 0,0 0-39,0 5 1,0-1 26,0 1 1,0 4 40,0 0 1,0 5-20,0-4 0,0 5 7,0-1 1,0 4-33,0 0 1,0 1 17,0 0 1,0 0-66,0 0 1,0 4 115,0 1-153,0-1 1,0-4 117,0 0-201,0-1 136,0 1-16,0 0 204,0 0-172,0 6 113,0 2-84,0 6-138,0 0 114,-6 6 1,2-3-41,-5 7 0,-1 4 33,-4 5 1,-2 6-7,-3-1 1,-3 4-34,-6 5 1,0-1 18,-1 6 1,1-7-79,-1 3 0,7-3 80,3 2 0,3-9-346,2 0 1,5-7-128,-1-3-847,7 1 758,-3-8 1,6-8-52,0-13 1,6-2 58,3-8 0,4 0-104,1-4 1,1 0 652,-1-1 0,0 1 0,0-1 0</inkml:trace>
  <inkml:trace contextRef="#ctx0" brushRef="#br3">13564 10691 8137,'14'0'-48,"1"0"0,-6 0 119,1 0 0,-1 0 755,5 0 1,-4 6-276,-1 4 0,1-3-4,4 3 1,0-5-179,0 4 0,1-4-171,-1 4 1,0-4-229,0 5 0,0-6-811,1 6 841,-1-1 0,6 5 0,3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5830 5445 8040,'-5'-16'0,"0"-3"0,0 3 592,5-3-101,0 4-49,0 0 727,0 1-757,0 6 0,2 2-16,3 6 0,1 8-166,4 6 1,1 8 124,-7 11 0,6 4-54,-5 5 0,-1 10-180,-4 10 1,0 1-184,0 8 1,0-6 63,0-8 1,0 0-135,0 0 1,0-7 96,0-2 0,5-9-711,0-1 1,6-13 343,-2-1 1,-1-8-675,2-7 0,-2-4 390,1-10 1,2-6 685,-6-12 0,6-8 0,-3-11 0</inkml:trace>
  <inkml:trace contextRef="#ctx0" brushRef="#br0">5887 5175 8061,'6'-8'387,"3"3"1,4-1-13,1 1 0,5 0-5,0 5 1,6 0-138,-1 0 0,1 2 41,-1 3 1,1 3-28,-6 6 0,5 0-167,-5 0 1,0 5 76,-5 0 1,-6 5-27,-3-5 0,-4 6-126,-1-1 1,-12 4 8,-7 5 0,-6-3-237,-4 4 0,-4 0 131,0-1 1,0 5-295,4-4 1,2-8 176,4-7 1,-3-3-1366,7-2 360,0-6 1214,11-1 0,2-14 0,6-1 0</inkml:trace>
  <inkml:trace contextRef="#ctx0" brushRef="#br0">6612 5999 8023,'-7'-22'0,"-2"3"0,-4 3 252,-1 2 1,-5 2 397,0 2 0,-6 4-312,1 6 0,-9 0-95,-5 0 1,-8 3 145,-1 6 0,1 1-112,8 9 1,5 3-141,9 2 0,5-2 17,10 1 0,4 0-148,10 0 0,6 3-398,13-7 0,1 3 252,13-8 0,0 3-87,4-7 1,1 1 83,0-2 1,-7 4 3,-3-4 1,-4-1 1,-6 2 1,3-2 88,-7 1 0,-5 4 31,-5-4 0,-6-1 131,2 2 1,-3-1-7,-2 5 1,-7-3-50,-2 4 1,-10-4-304,-5 8 1,2-5 88,-2-5 1,2 2-379,-1-6 0,-3 5 208,7-6 0,5-1 325,5-7 0,6-4 0,-4-6 0</inkml:trace>
  <inkml:trace contextRef="#ctx0" brushRef="#br0">7038 5886 8090,'-6'-8'0,"-2"1"946,-6 7 0,0 7-335,-1 2 1,-5 5-174,-4 5 0,-7-1-148,-3 5 0,1 4-196,5 2 0,4 2-16,0-7 0,13-3-94,2-3 0,6-2-65,3-2 1,11-1-389,3-3 0,14-2-93,1-4 0,7-2 267,-3 3 0,2-4 57,-2-1 1,-7 0-22,2 0 0,-9 2 269,0 2 0,-10 4 107,-4 7 1,-5 0 225,-5 4 0,-3-1-206,-6 5 0,-6 0 29,-4 0 0,-3 2-661,-1-6 1,4-4 245,0-6 1,7-6-658,-2 2 906,9-10 0,-2-9 0,4-8 0</inkml:trace>
  <inkml:trace contextRef="#ctx0" brushRef="#br0">7237 5786 8090,'8'2'534,"-3"2"1,1 6 124,-1 9 0,0 3-204,-5 6 0,-5 1-647,0-1 0,-4 1 125,4-1 1,-4-6-1951,4-3 2017,-6-3 0,3-8 0,-6-2 0</inkml:trace>
  <inkml:trace contextRef="#ctx0" brushRef="#br0">6825 4720 8216,'-14'-14'-3,"4"6"103,1 3 1,4-1 215,-4 1 0,-1 0 0,-3 7-18,4 3 1,-4-1-86,4 10 0,-4-1 57,-1 11 0,0 0-39,0 4 0,4 0-234,1 1 1,5-2 144,0-4 0,2-2-340,2-7 1,0 0 15,0 1 0,2-8-103,2-2 1,4-3 91,7-2 0,0-3 97,4-7 0,-1 1-2,5-10 0,-5 1-66,1-1 1,-2 2-272,2-7 0,-3 7 112,3-2 1,-5-2 300,-4 2 1,1 5 4,-7 5 0,3 4 116,-3-4 303,-2 5 0,4 0-194,-6 8 1,-4 9 423,-1 6 1,-5 8-240,6 1 0,-3 2 68,3 8 0,2 0-36,-3 5 1,5-5-898,5 0 0,3-7 80,6 2 0,7-4-668,2-6 1060,4-2 0,8-7 0,1 0 0</inkml:trace>
  <inkml:trace contextRef="#ctx0" brushRef="#br0">7650 5217 7979,'0'10'803,"0"-1"1,1-5-826,4 0 1,3 3-3,6-3 0,0 1 119,0-5 0,5 0-72,0 0 0,0 0-560,-4 0 1,-6 0-956,0 0 840,-5 0 652,2 6 0,-6 2 0,0 7 0</inkml:trace>
  <inkml:trace contextRef="#ctx0" brushRef="#br0">7621 5431 7979,'-14'0'346,"6"1"19,3 4-252,4-3 1,7 4 504,4-6 1,7 0-171,2 0 0,6 1-736,-1 4 0,3-2 93,1 7 195,1-1 0,-1 6 0,0-1 0</inkml:trace>
  <inkml:trace contextRef="#ctx0" brushRef="#br0">8417 4919 8010,'13'6'523,"-4"4"1,-1 15-152,-3 8 0,-3 16-97,2 3 0,-2 11-143,-2-6 0,0 8-156,0-3 1,0 4 83,0-4 0,0 6-86,0-2 0,2-3-212,2-1 1,-2-10 160,3-5 0,1-11-402,-1-7-651,-1-7 802,-4-14 1,0-14-901,0-13 1228,0-7 0,0-15 0,0-3 0</inkml:trace>
  <inkml:trace contextRef="#ctx0" brushRef="#br0">8446 4919 8010,'14'-6'-267,"2"4"235,3-3 0,-2 4 51,7 1 1,0 0 291,4 0 1,0 1 502,1 4 0,-7 3-398,-3 6 1,1 2-147,-1 3 0,-6 3-142,-8 6 0,1 1 56,-1-1 1,-5 1-179,-5-1 0,-11 1 42,2-1 1,-10 0-39,1 1 0,-4-5-182,-2-1 0,1-5 116,0 1 0,5-4 46,4 0 1,4-3-18,0-2-2850,1 2 2877,6-10 0,2-2 0,6-8 0</inkml:trace>
  <inkml:trace contextRef="#ctx0" brushRef="#br0">9214 4876 8128,'-10'0'-238,"1"0"-60,5 0 1,-3 7 912,2 2 1,2 4-124,-7 1 0,5 6-9,-4 4 0,4 9-163,-4 5 0,1 3 58,-2 2 0,-1 1-139,7 4 1,-6 0 179,5 5 0,-4 2-153,4-3 1,0 2-167,5-2 0,2 2-856,3-7 0,3-6 499,6-8 1,8-4-2435,6-6 2691,1-8 0,18-3 0,-3-4 0</inkml:trace>
  <inkml:trace contextRef="#ctx0" brushRef="#br0">9740 5104 7984,'-7'-27'0,"-2"3"0,1 5-270,-2 10 0,1-2 78,-5 6 0,-7 0 732,-3 5 0,1 8 14,-6 6 1,4 7-239,-8 7 1,3 5 17,1 1 0,9-1-97,6-5 1,6 1-299,8-1 1,3-6 83,6-3 1,7-3-188,13-2 0,-1 0 26,1 1 1,4-6 6,0 1 0,0-6 67,-4 6 1,-6-7 29,1 2 0,-7 1-63,2-1 0,-5 6 38,-4-2 1,-4 4 86,-6 1 0,-1-3-40,-4 3 1,-5-3-116,-9 8 0,2-3 47,-7-2 1,2 5-124,-1 0 0,-4-1-31,3-9 0,2 2 49,-2-6 1,7-2-379,-2-8 0,5-9-66,4-10 629,4-9 0,0-3 0,-2-7 0</inkml:trace>
  <inkml:trace contextRef="#ctx0" brushRef="#br0">9811 4862 7984,'14'6'145,"-1"7"-92,-4 6 1,2 6 129,-6-1 1,0 9-122,-5 5 1,-5 1 0,0-1 0,-4 2 46,4-7-109,0-6 0,-1 0 0,-2-5 0</inkml:trace>
  <inkml:trace contextRef="#ctx0" brushRef="#br0">10180 4777 7963,'0'16'242,"0"2"0,0 0 414,0 6 0,0 6-183,0 7 1,0 6-9,0 4 1,0 4 64,0 6 0,0-2-147,0-3 1,0 4-468,0-4 0,0-3 137,0-2 0,2-4-341,3-5 1,-2-10-315,6-9 0,1-5-741,4-4 0,-1-6 1343,-4-8 0,10-17 0,-3-9 0</inkml:trace>
  <inkml:trace contextRef="#ctx0" brushRef="#br0">10934 4947 7959,'-2'-14'451,"-2"0"0,2 0-180,-3-1 0,-3 1 0,0 0 314,1 0 1,-6 4-566,3 1 0,-7 6 82,-2-2 1,-6 3 48,1 2 1,-3 2 84,-1 3 1,6 3-32,3 6 0,5 2-150,4 3 0,4 3 61,6 6 0,3 1-293,6-1 0,6 5 99,8 0 1,7 0-179,-6-4 1,9-2 41,-9-4 1,6-2-68,-6-7 1,1 0 145,-1 1 0,1-6 49,-6 1 0,-5-6 180,-5 6-170,-5-1 1,0 6 299,-8-1 0,-9 5-58,-6 0 1,-6 4-19,1-4 1,-8 5-178,-1-5 1,0 3-140,5-8 1,1 2-1031,3-11 562,4 0 78,5-5 0,9-2 558,6-3 0,13-9 0,9-8 0</inkml:trace>
  <inkml:trace contextRef="#ctx0" brushRef="#br0">11204 5360 7959,'8'0'2282,"-2"6"-2046,-6 2 1,0 6-1,0 0 1,-1 0-15,-4 1 1,-3 4-984,-6 0 0,4 0 457,1-5 0,1 0-1202,-2 0 1506,4-6 0,6-2 0,0-6 0</inkml:trace>
  <inkml:trace contextRef="#ctx0" brushRef="#br0">11517 5118 7949,'0'-22'0,"0"1"94,0 7 1,0 0-105,0 0 0,0 4 796,0 1 0,-7 5-262,-2 0 0,-4 13-317,-1 5 1,0 10 79,0 0 0,0 7-20,-1 3 1,3 4-161,2-5 1,4 0 98,6-5 1,0-1-523,0-3 1,1-4 228,4-5 0,3-3-346,6-2 0,1-4 217,-1-6 0,5-2-70,0-2 0,0-9 65,-5-6 0,2-1-27,3 1 1,-4-3-17,4-7 0,-3 1 88,-2-1 1,-1 1 242,-4-1 0,3 7-52,-8 3 0,6 3 413,-6 2 1,3 6-205,-2 4 0,-4 4 92,4 4 0,-2 6 57,2 9 1,-4 8 203,4 6 0,1 2-563,-1-2 1,6-3 110,-1 3 0,2-9-833,3-5 0,-1-4 409,0 0 0,5-8 188,0-2 0,0-3-369,-5-2 1,0-2-1221,0-3 1700,1-9 0,-1-8 0,0-6 0</inkml:trace>
  <inkml:trace contextRef="#ctx0" brushRef="#br0">11986 4691 7930,'14'2'-51,"0"3"0,1-2 105,-1 6 0,0 1-38,0 4 1,1 0 886,-1 0 1,2 2-211,2 3 0,0-1-87,6 5 0,-7-1-59,2 2 0,0 3-151,-5-3 0,2 4-350,-11 5 1,-1 2 128,-4 3 1,-6 3-131,-3-3 1,-10 3 111,-5 2 0,-5-1-601,-4 1 1,3 0-213,-3-1 1,-3 1-670,-2 0 0,2-1 1325,-2 1 0,0-1 0,-5 1 0</inkml:trace>
  <inkml:trace contextRef="#ctx0" brushRef="#br0">12697 4890 8048,'-6'-7'904,"4"0"1,2 9-603,9 3 0,6 2-324,4 8 0,-2-3 92,7-2 1,-1-2-608,6-4 1,-1-2 201,1 3 0,-1-4-2,1-1 0,-7 0-294,-3 0 0,-8 0-127,-2 0 758,-6 0 0,4 0 0</inkml:trace>
  <inkml:trace contextRef="#ctx0" brushRef="#br0">12740 5104 8048,'-15'14'0,"3"-5"283,2 1 170,-2-7 1,12 3-371,0-6 0,12 0 149,12 0 1,4-4-554,6-1 1,7-1 187,6 1 1,5 3-607,-5-3 1,1 4 738,-5 1 0,-1 0 0,1 0 0</inkml:trace>
  <inkml:trace contextRef="#ctx0" brushRef="#br0">13394 4706 8991,'0'14'368,"0"2"-260,0 3 1,0 3 0,0 6 217,0 1 1,4 5-102,1 4 1,0 8 18,-5 1 0,5 7-151,-1-2 1,1 4-197,-5 0 1,0-5-112,0-4 1,2-2-260,2-3 0,-2-1-209,3-3 0,-4 0 337,-1-9 1,0-4-300,0-11 276,0-6 1,0-8 97,0-10 1,-1-8 269,-4-6 0,3-9 0,-2-5 0,-4-10 0,0-2 0</inkml:trace>
  <inkml:trace contextRef="#ctx0" brushRef="#br0">13479 4763 8018,'14'-10'-436,"0"1"0,1 5 509,-1 0 1,0-3 318,0 3 1,2-1-58,3 5 0,-3 0-139,3 0 0,1-2-9,-1-2 1,5 2-8,-5-3 0,0 4-52,-5 1 0,0 4-8,0 1 1,-4 6-119,-1-1 1,-5 2 114,0 2 0,-2 2-42,-2 3 0,-8-1-75,-6 5 0,-2 1 113,-8 4 1,-1 1-293,-8-1 1,-4 5 67,-5 1 0,1-1-349,3-5 1,3-4-5,7 0 1,6-9-636,3 0 1099,3-7 0,2-2 0,-1 2 0</inkml:trace>
  <inkml:trace contextRef="#ctx0" brushRef="#br0">14019 4691 7961,'16'-9'0,"3"-1"0,3 3 0,6-3 0,6-1-495,-1 6 1,5-4-222,-5 4 716,0 0 0,-5-1 0,1-2 0</inkml:trace>
  <inkml:trace contextRef="#ctx0" brushRef="#br0">14048 4677 8117,'0'14'473,"0"2"-150,0 3 1,-2 5-133,-3 9 0,-3 3 14,-6 7 1,0-2 6,0-3 1,-1 8 10,1-4 0,0 3-81,0-7 0,6 0 94,3-10 1,4 2-274,1-11 0,0 0 84,0-5 1,11-1-200,3-4 1,11-2-133,4-7 0,5-7-283,9-2 0,4-9-334,1-1 0,5-1 387,0 1 0,-4 2 514,-2-7 0,-3 0 0,-1-4 0</inkml:trace>
  <inkml:trace contextRef="#ctx0" brushRef="#br0">14730 4663 7961,'0'-28'0,"-2"4"370,-2 0 1,-4 7 2,-6-2 0,-2 8-151,-3 1 1,-2 7 202,-2-2 0,-4 10-137,3 5 1,2 4-211,-2 5 1,2 3 81,-2 6 1,4 1-150,6-1 1,4-4 67,1 0 1,7-1-115,2 6 1,6-6-29,9 1 1,0-10-364,4 5 0,4-11 128,5 6 0,-4-4 23,-1-1 0,1 2 106,4-6 0,-1 5 72,-3-6 1,-3 7 94,-7-1 0,-5-2-50,1 1 1,-7 1 103,2 4 0,-12 0-54,-7 0 0,-2 2 65,-7 3 1,-1-1-268,-5 5 1,1 1-273,0 4 0,-1-6-798,1-3 1274,-1-3 0,1-2 0,-1 1 0</inkml:trace>
  <inkml:trace contextRef="#ctx0" brushRef="#br0">14574 5075 7961,'14'-9'-54,"0"-1"1,5 7 53,0-2 0,5-1 600,-5 1 1,6 1-162,-1 4 0,2-2-560,3-3 1,-5 4-148,-1-4 1,-1 3-124,2 2 1,-3 0-222,-7 0 1,0-4 279,0-1 0,-1-1-171,-4 1 503,4 3 0,-11-10 0,4 4 0</inkml:trace>
  <inkml:trace contextRef="#ctx0" brushRef="#br0">14901 4848 7961,'-10'0'84,"1"0"1,4 0 137,-5 0 1,1 1 13,-5 4 1,1 5 0,4 9 0,-9 7-15,4 8 1,-3 10 13,2-2 1,3 4-1,2-3 1,4-2-14,6-3 0,0 0 13,0-10 1,8 2-1,6-11 1,2-1-870,8-9 1,-5-3-562,4-6 0,-1 0 632,2 0 0,1-11 562,-6-3 0,0-10 0,-4 2 0</inkml:trace>
  <inkml:trace contextRef="#ctx0" brushRef="#br0">14972 5132 8636,'14'0'670,"0"2"-312,0 2 0,2-2-497,3 3 0,-3-5 194,3-5 1,-3 3-600,-2-2 0,0-3 319,0 3 0,-6-3-1040,-3 3 661,3 2 604,-7-4 0,-1 6 0,-7 0 0</inkml:trace>
  <inkml:trace contextRef="#ctx0" brushRef="#br0">15071 5033 7951,'0'-15'-1114,"0"7"2329,0 2-736,0 6 0,0 8-220,0 6 1,0 7-298,0 7 1,-1 1 111,-4-1 0,3 1-517,-2-1 1,2-6 251,2-3 1,0-3-1260,0-2 1450,0 0 0,6-6 0,2-1 0</inkml:trace>
  <inkml:trace contextRef="#ctx0" brushRef="#br0">15270 4947 7951,'0'21'236,"0"1"173,0 6 0,0 2-303,0 4 0,-1 0 143,-4 4 1,2-3-445,-7-7 0,7 1 202,-2-1 1,4-6-690,1-3 0,0-3 117,0-2 565,0-6 0,6-1 0,2-7 0</inkml:trace>
  <inkml:trace contextRef="#ctx0" brushRef="#br0">15427 4777 7951,'20'0'0,"-4"0"3,3 0 1,2 0 177,-3 0 0,1 0-112,-4 0 120,-1 0-1583,0 6 1394,0 2 0,-6 6 0,-1 0 0</inkml:trace>
  <inkml:trace contextRef="#ctx0" brushRef="#br0">15356 4990 9172,'14'0'869,"0"0"-856,0 0 1,7 0 72,2 0 1,0 0-655,0 0 0,1 0 97,4 0 471,1 0 0,6-6 0,1-2 0</inkml:trace>
  <inkml:trace contextRef="#ctx0" brushRef="#br0">15939 4720 7951,'0'-14'-172,"0"-1"1,-2 1 114,-3 0 0,-3 5 510,-6-1 1,0 7-134,0-2 1,-2 10-191,-3 4 1,3 4-30,-3 1 0,5 7-26,4 2 1,-1 4 21,7 2 1,-1-6 43,5 1 1,1-2-344,4 2 0,3 1 110,6-6 1,2 0-66,3-5 1,2-1 17,2-4 0,3 2 203,-7-6 0,1 2-22,-1-3 1,-5-1 3,0 7 0,-1-5-41,-8 4 1,-4 1 13,-10 4 0,-2 2 19,-13 3 0,1-4 14,-6 4 1,1 2-265,-1-2 0,2-2 71,4-7 1,-3 1-831,7-7 552,0 1 0,7-13 419,2-6 0,-2-13 0,4-9 0</inkml:trace>
  <inkml:trace contextRef="#ctx0" brushRef="#br0">15981 4478 7940,'22'0'49,"-1"2"-49,-7 2 0,0 4 0,0 7 0,-6 5 0,-3 4 0,-3 3 233,-2 1 0,0 1-385,0-1 1,0-4-500,0-1 0,0-5 651,0 1 0,-7-3 0,-1-2 0</inkml:trace>
  <inkml:trace contextRef="#ctx0" brushRef="#br0">16251 4350 7926,'8'0'-57,"5"0"0,-7 7 732,4 2 0,-2 5-205,-4 5 1,-2 3-191,3 7 1,-2 1 97,2 3 1,-4-1-116,4 5 1,-4 1 17,-1 5 1,0 4-49,0 1 0,0 5-204,0 0 1,0 2 80,0 2 0,0-2-77,0-3 0,0-8-181,0-6 0,0-12-438,0-3 1,0-5-1047,0-4 739,0-6 441,0-2 0,-6-19 0,-2-2 0</inkml:trace>
  <inkml:trace contextRef="#ctx0" brushRef="#br0">17204 4521 7874,'-22'-29'12,"1"1"11,7 0 1,0 1 92,0 3 1,-2-1 382,-3 6 1,3 5-109,-3 4 0,-1 7-279,1-2 1,-7 5 8,3 5 0,1 4 13,-2 10 0,6-1 21,-1 5 0,4-4-102,0 5 0,8 1-123,2 8 0,5-4 67,5-1 0,2 1 78,8-6 0,4 0-20,0 0 1,1-5-8,-1 1 0,-2-5-24,7-5 0,-6 4-54,0-4 1,-3-1-170,-6 2-244,4-7 52,-12 10 0,-1-5 162,-9 6 1,-8 2 148,-2 2 1,-7-2 62,3 3 1,-6 2-290,-4-2 0,5-2 14,-1-7 0,2 1-305,8-7 597,0 1 0,5-18 0,0-2 0</inkml:trace>
  <inkml:trace contextRef="#ctx0" brushRef="#br0">17090 4734 7934,'22'0'-104,"4"0"-52,-7 0 1,6 0 529,-2 0 1,0 0-55,0 0 0,-4-5-727,5 1 1,-7-7 189,2 1 0,-3 2-87,-2-1 1,-6-1 6,-3-4 1,-3 5-247,-2-1 543,0 7 0,-7-10 0,-1 5 0</inkml:trace>
  <inkml:trace contextRef="#ctx0" brushRef="#br0">17247 4620 7934,'-8'0'-1048,"-3"7"1013,6 2 0,2 4 1065,7 1 1,0 7-434,5 2 0,-4 9-376,4 1 1,-4 2 25,5-2 1,-6-2-223,6 7 1,-1-8 77,5-1 0,1-7-734,-1-8 1,0-1 52,0-4 1,1 2-847,-1-6 1424,0-6 0,6-14 0,3-7 0</inkml:trace>
  <inkml:trace contextRef="#ctx0" brushRef="#br0">17474 4507 7934,'10'0'9,"-1"0"1,0 0-10,6 0 0,-1 0-251,0 0 1,0 0-149,1 0-221,-1 0 473,0 0 0,-6 1 57,-3 4 1,-4-2 131,-1 7 0,-1-1-89,-4 5 1,-8 5 71,-6 0 0,-4 5-112,4-5 0,-2 6 360,2-1 1,3-4 84,-3-1 756,4-3-748,7-2 0,8-1-57,9-4 1,5-2-267,5-7 0,3-2-227,7-3 0,-1-1-111,1-3 1,-1-4 187,1 3 107,-1 4 0,7-6 0,1 4 0</inkml:trace>
  <inkml:trace contextRef="#ctx0" brushRef="#br0">18100 4336 7934,'-19'2'138,"0"2"1,-7-1 95,3 7 0,-4 4 17,-2 5 1,6 6-18,-1-1 0,8 3-209,2 1 0,1 1-63,9-1 1,1-4-83,7 0 1,6-7 64,9 2 1,1 0 143,4-5 0,1 4-225,-6-9 0,5-3 17,-5-1 1,4 1-53,-4-1 1,-4 1-8,-6-1 219,-6-3-1,4 10 1,-7-4 7,0 6 1,-8-4 66,-6-1 1,-2 1-102,-8 4 1,0 5-128,-4 0 0,-1-2 143,1-7 0,4 1-525,1-6 0,5 4 46,-1-4 449,10 0 0,-4-5 0,5 0 0</inkml:trace>
  <inkml:trace contextRef="#ctx0" brushRef="#br0">18270 4819 7934,'14'0'0,"1"0"0,-6 0 190,1 0 0,-7 2 367,2 3 0,-10 4-432,-5 10 1,-7 3 2,-2 7 1,-5 1-757,5 3 1,0-3 169,5 3 458,0 3 0,0-6 0,-1 5 0</inkml:trace>
  <inkml:trace contextRef="#ctx0" brushRef="#br0">18882 4208 7965,'-5'16'450,"0"3"0,-4-2-360,4 7 0,-6 6 0,1 8-30,-2 3 0,-2 2-78,-1-1 1,1-1 95,0-3 1,-2 2-173,-3-7 0,3 5 22,-3-5 1,4-2 39,0-7 1,3-3-787,2-7 559,4 0 1,6-8-75,0-6 1,6-12 110,4-12 1,7-9-265,2-5 486,6-3 0,-3-14 0,7-4 0</inkml:trace>
  <inkml:trace contextRef="#ctx0" brushRef="#br0">18910 4165 7965,'10'2'0,"-1"3"0,-6 9 309,2 10 1,-4 4-76,-1 5 0,0 8 260,0 7 0,0 5-174,0 0 0,0-6-314,0-4 1,5-1-375,0-4 0,0 2 256,-5-2 1,4-4-154,1-5 1,0-6 146,-5 1 0,-2-8-470,-2-2 1,0-1 184,-5-9 0,-1 1-2,-4-5 1,-2-6 404,-2-4 0,2-7 0,-3-2 0,1-1 0,-1 1 0,4 1 0,-4-5 0,4 0 0,6 0 0,-2-3 0,6 8 0,0-1 212,5 4 0,0 6 46,0-1 0,7 7 63,2-2 0,9 4-226,1 1 0,4 0-359,-4 0 0,11 5-311,-1-1 575,2 1 0,4 1 0,1 2 0</inkml:trace>
  <inkml:trace contextRef="#ctx0" brushRef="#br0">19066 4635 7965,'2'-15'-201,"3"1"0,3 5 156,6-1 0,0 2-824,0-1 869,1-4 0,5 5 0,2-6 0</inkml:trace>
  <inkml:trace contextRef="#ctx0" brushRef="#br0">19223 4393 7965,'-6'8'0,"4"4"-93,-3-2 0,-1 7 85,1 2 0,-4 11 705,4-1 0,-6 9-227,1-1 0,2 5-377,-1 0 1,1-5 11,-1-4 1,2-2-132,7 2 0,0-7-508,0 2 0,0-9 305,0 0 1,7-5-506,2-4 1,-1-4 347,1-6 0,1-1 386,4-4 0,0-9 0,1-9 0</inkml:trace>
  <inkml:trace contextRef="#ctx0" brushRef="#br0">19322 4535 7965,'15'-14'-75,"-1"1"75,0 4 0,0 2 316,0 7 1,1 0-120,-1 0 0,5 0-291,0 0 1,0 0-17,-5 0 1,0 0-668,0 0 261,1 0 1,-7 2 225,-4 3 1,-4 3 289,-4 6 0,-4 0 0,-13 7 0,-1 1 0</inkml:trace>
  <inkml:trace contextRef="#ctx0" brushRef="#br0">19379 4663 7965,'-14'8'-1130,"0"-3"2416,6 3-327,2-7-699,6 5 1,6-6-38,3 0 0,6 0-356,4 0 1,3 0-159,6 0 0,1 0-259,-1 0 0,2 0-215,3 0 1,-1-1 764,6-4 0,-7 4 0,4-6 0</inkml:trace>
  <inkml:trace contextRef="#ctx0" brushRef="#br0">19948 4421 7946,'0'-14'0,"0"-6"134,-6 4 0,-2 2 87,-7 9 0,1 5 9,0 5 0,0 7 62,0 7 0,-5 13 101,0 1 1,0 5-18,5 0 0,1 1-94,3-6 1,-1 5-201,7-5 1,-1-1 106,5-8 0,0 1-395,0-6 1,6-5 174,4-4 1,2-7-396,3 2 1,-1-5 116,0-5 0,2-5-97,3-9 1,-3 2-65,2-7 1,-2 5 115,-2-4 1,1-1 169,-1-4 1,-5 5-9,1 4 0,-5 4 334,4 0-136,-6 8 1,5 2 233,-3 10 0,-4 2-81,4 8 0,-3 4 63,-2 0 0,0 4-281,0-4 1,1 0 68,4-5 1,-2-4-545,7-1 0,-5-5 235,4 0 1,-4-2 298,4-2 0,1-13 0,4-3 0</inkml:trace>
  <inkml:trace contextRef="#ctx0" brushRef="#br0">20175 3995 7946,'10'5'0,"-1"-1"0,1 6-94,4-5 0,2 4 111,3-4 0,-3 4 91,3-4 1,-2 6-36,2-2 1,-3-2 78,3-2 0,-2 2-65,2 3 1,-3-2 1,3 1 1,-8 1-112,-2 4 0,1 0 60,4 0 0,-5 5-99,1 0 0,-7 7 71,2-3 0,1 4 11,-1 2 0,0-1 11,-5 0 0,1 1 99,4-1 0,-3-1-85,2-3 0,-2 1 9,-2-6 0,0 0 122,0-5 1,0 0-114,0 1 0,0-6 114,0 1 1,-8-2-43,-6 1 0,-2 4-305,-8-4 1,-6 4-235,-8 1 0,-4 5-315,-6 0 1,-1 5 717,-3-5 0,-3 6 0,4-3 0</inkml:trace>
  <inkml:trace contextRef="#ctx0" brushRef="#br0">20687 4308 8005,'14'-8'429,"7"-5"-324,3 4 0,9 1-169,5-2 1,1 2-668,-1-1 1,0 2 146,-9 7 584,2-6 0,-15 5 0,4-6 0</inkml:trace>
  <inkml:trace contextRef="#ctx0" brushRef="#br0">20716 4521 8005,'-15'14'585,"1"0"-308,6-6 1,5-2-87,13-6 1,7 0 49,16 0 0,10-1 0,9-4 1,5 2-242,4-6 0,-2-1 0,4-4 0</inkml:trace>
  <inkml:trace contextRef="#ctx0" brushRef="#br0">21284 4052 7930,'7'-8'0,"1"1"-200,6 7 0,10 5 95,9 0 1,5 1 299,14-1 1,3-3-130,2 2 1,3-2-255,-8-2 0,-3-5-5,-2 0 0,-4-1-225,-5 1 0,-5 4 45,-9-4 373,-4 3 0,-5-4 0,-1-2 0</inkml:trace>
  <inkml:trace contextRef="#ctx0" brushRef="#br0">21469 4180 7930,'-14'0'68,"0"0"1,7 0-42,7 0 1,12 0-19,6 0 0,13 0 4,-3 0 1,8 1-48,-3 4 0,7 1-12,-2 4 1,-8 2 33,-2-2 0,-4-2 5,0 1 0,-5 1-38,-10 4 0,-3 0 35,-6 0 1,0 5 14,0 0 0,-11 5-16,-3-5 0,-11 6 6,-4-1 0,-5 3 7,-9 1 1,-6 1-3,-3-1 0,1 0 251,-1 1 0,8-1-81,1 1 0,7-6 266,8 1 0,6-5-148,3 5 1,9-7-31,5 2 1,5-8-148,5-1 0,11-2-155,12 1 1,10-3 120,14-6 0,7 0-79,12 0 1,-5-6-306,1-3 0,-7 1 217,1-2 1,-4 5-61,-5-4 0,2 4 9,-7-4 0,-1 6-294,-8-2 0,-10 3-230,-9 2-23,-3 0 332,-8 0 1,-8 0 355,-9 0 0,-10-6 0,-3-2 0</inkml:trace>
  <inkml:trace contextRef="#ctx0" brushRef="#br0">21114 4890 7866,'-14'-7'27,"4"0"40,1 7 1,5 3 249,0 7 1,1 10-92,-2 14 1,3 10 35,-3-2 1,4 9-50,1-4 0,-5 6 135,0-6 1,1-4-116,4-6 1,0 0-123,0 1 0,0-10-45,0-9 1,0-3 30,0-2-64,0-6 60,0-2-107,0-18 1,0 1 33,0-13 1,0 2-290,0-2 0,6-3 115,3 4 1,4-4 109,1-2 0,1 1-758,-1-1 1,5 3 363,0 2 0,4 2-231,-4 3 0,7 5 187,-3-1 0,-1 3 482,2 7 0,0-6 0,4 3 0</inkml:trace>
  <inkml:trace contextRef="#ctx0" brushRef="#br0">21597 4919 7866,'-28'9'-167,"-1"1"1,1-1 247,-1 6 1,-4 0 185,0 4 0,0 8-51,4 6 0,7 0-42,3-4 0,5-1 154,5 1 1,2-1-56,7 1 0,2-6-253,3 1 0,9-7-69,10 2 1,4-9-160,5-5 1,4 1 10,5-1 0,-4-2-232,0-8 1,-6 2 1,1-7 0,-9 3 155,-6-3 1,-6-1-552,-3 6 823,-6-6 0,-3 3 0,-8-6 0</inkml:trace>
  <inkml:trace contextRef="#ctx0" brushRef="#br0">21384 5217 7866,'0'-9'-161,"0"-1"1,11 6 203,3-6 0,10 6-93,0-6 0,9 5-131,5-4 0,-2 1-33,2-2 1,-5-2 100,5 2 1,-8-1 112,-2 2 0,1-4 0,-7 5 0</inkml:trace>
  <inkml:trace contextRef="#ctx0" brushRef="#br0">21796 4976 7866,'0'11'265,"0"3"0,-1 0-14,-4 15 0,3-4-105,-2 8 0,0 3-102,0 2 1,1-1 78,-7 1 0,7-7-142,-2 2 0,4-7-32,1-3 0,0-5 176,0 1-694,0-4 427,0-7 0,4-3-209,1-10 1,1-7 107,-1-7 1,-2-7-12,7 3 1,-6-10 93,6-5 0,-2-2 56,1 2 0,2-1 148,-6 6 1,6-4-110,-1 9 0,1-2 448,-2 11-134,4 0-250,-5 5 0,0 7 253,-4 7 0,-2 2 251,-2 7 1,0 3-232,0 6 1,0-2-93,0 3 0,-6-3-234,-4-2 1,2 2 81,-1 3 0,-1-8-155,-4 3 0,1-3 51,4 4 1,-4-6 18,4 1 0,1-6-38,-2 6 1,7-6-5,-1 6 108,2-7 0,4 8-28,2-6 0,4 4 166,6-4 0,5 6-84,0-1 1,7-2-345,-3 1 0,6-1 111,4 1 0,-1 2 170,5-6 0,1 0 0,5-5 0</inkml:trace>
  <inkml:trace contextRef="#ctx0" brushRef="#br0">22351 4094 7805,'0'-8'334,"0"15"0,0 15 22,0 16 1,0 3 1,0 1 1,0 7-184,0 4 0,0 2-65,0 2 0,0-5-41,0 0 0,0-6 83,0 1 1,0-3-491,0-1 0,0-7-10,0-2 1,0-6-897,0-4 458,0 3-389,0-12 1175,-7 0 0,6-20 0,-4-9 0,-3-16 0,0 0 0</inkml:trace>
  <inkml:trace contextRef="#ctx0" brushRef="#br0">22337 4222 7805,'14'-30'0,"-2"3"0,-2 13 0,2 2 130,-2 2 1,3 4 29,1 6 0,5 1 143,0 4 1,0 3-64,-5 6 1,5 0-9,0 1 0,0-1-68,-5 0 0,0 0-5,0 0 0,1-1-31,-1-3 1,-5 1 3,1-7 1,-7 7-224,2-1 0,-10 3 64,-4 1 1,-10 2-228,-5 3 1,-8 1 131,-1 4 0,-6 7 72,1-2 0,3 1-334,2-6 0,0-4 27,4-6 1,-1-6 356,11-3 0,0 3 0,5 0 0</inkml:trace>
  <inkml:trace contextRef="#ctx0" brushRef="#br0">23175 4037 7920,'-6'-14'-318,"3"2"-131,-7 2 1,1-1 567,-5 6 0,3 1 0,-2 4 351,-3 0 0,-1 1 41,3 4 0,-5 3-160,0 6 1,-2 8-8,2 7 1,3 5-7,-3 9 0,5 4 46,5 1 1,-2 10-544,6-1 0,0 6 218,5-6 0,2-2-994,3-7 1,4-10 554,10 0 1,3-13-296,7-6 0,1-11 141,3-8 534,3-7 0,7-19 0,-1-4 0</inkml:trace>
  <inkml:trace contextRef="#ctx0" brushRef="#br0">23474 4137 7920,'-11'-13'60,"-3"4"1,3 3 127,-8 6 1,-2 1-37,2 4 0,-6 4 243,1 10 0,2-1-208,-2 5 1,9-1-48,0 2 0,3-2-418,7-3 0,2-3 153,8 3 1,2-3-70,8-2 1,5 0 110,4 0 1,3 1 34,1-1 0,1-5 21,-1 1 1,-4-1 0,-1 6 1,-7-1 137,-2 0 0,-1 2-122,-8 3 1,0-3 4,-5 2 1,-7-3 20,-2-6 0,-4 4 38,-1-4 1,-7 4 22,-2 1 1,-4-4 9,-2-1 0,-4-4 28,0 4 0,-5-6-210,5 2 1,5-3-795,4-2 0,6-2 466,0-3 0,3-4 423,6-10 0,-4-9 0,5-9 0</inkml:trace>
  <inkml:trace contextRef="#ctx0" brushRef="#br0">23531 3810 7920,'6'14'202,"0"7"96,4 2 0,-4 4-44,-6 2 0,0 1 154,0 3 0,0-1-854,0 5 0,-1-5 211,-4 1 1,3-3 234,-2-1 0,-4-1 0,0 0 0</inkml:trace>
  <inkml:trace contextRef="#ctx0" brushRef="#br0">23716 4379 8091,'0'9'511,"0"1"1,0-6-362,0 6 0,0 4-96,0 5 1,0 5 70,0-5 0,-5 6-302,0-1 0,-6-2 171,2 1 1,1-5-304,-2 1 1,6-3-505,-6-2-458,7 0 1271,-3-6 0,-1 5 0,-1-6 0</inkml:trace>
  <inkml:trace contextRef="#ctx0" brushRef="#br0">23929 4080 7904,'9'24'290,"1"0"0,-7-1-117,2 6 1,-2 4 376,2 0 1,-4 6-250,4-1 1,-3 3-256,-2 2 1,-2-5 73,-3 0 0,4-6-13,-4 1 1,3-10-244,2-4 1,0-3 25,0-2-99,0-6 0,0-3 71,0-10 1,0-3-92,0-6 0,0-6 35,0-4 1,5-5 109,0-4 0,1 3 33,-1-3 0,3 3 181,6 2 1,0 6 48,0 3 1,1 3-50,-1 2 1,2 4-132,3 1 1,-4 5 36,4 0 0,2 2-528,-2 2 1,0 0 231,-5 0 1,0 0 160,0 0 1,-4 0-668,-1 0 766,-5 0 0,8 6 0,-4 2 0</inkml:trace>
  <inkml:trace contextRef="#ctx0" brushRef="#br0">24355 3881 7860,'8'10'-240,"-3"-1"1,-2 2 476,2 8 1,-3-2 401,2 7 1,-2 1-151,-2 9 0,1-1-146,4 9 1,-3-5 13,3 10 0,-4-6-131,-1 7 0,0 1-156,0-2 1,0 7 107,0-2 1,0-5-800,0-4 0,5-4 160,0-10 461,-1 2 0,3-9 0,1 7 0</inkml:trace>
  <inkml:trace contextRef="#ctx0" brushRef="#br0">24896 3995 7882,'-8'-14'267,"-5"-1"115,5 1 0,-6 8-262,0 6 0,-2 6-166,-3 8 0,2 7 106,-7 3 0,5 2 28,-5 3 0,9-1-1,0 1 0,7-2-3,8-4 0,2-1-157,3-3 0,4-8 47,10 4 0,-1-6-88,5 1 0,-5 1 113,1-7 0,-4 6-3,0-5 0,-6 4 1,1-4 1,-7 1-8,1-1 1,-8 3 138,-6 6 1,-4 0-69,-5 0 0,-3 1-77,-6-1 1,-2 5-1,-4 0 1,4 0-12,-3-5 0,3 0-15,2 0 0,6-6-289,3-3-1018,3 3 727,8-6 622,8-2 0,14-15 0,8-7 0</inkml:trace>
  <inkml:trace contextRef="#ctx0" brushRef="#br0">25038 4322 7882,'14'0'587,"-6"1"-411,-3 4 0,-4-2 445,-1 7 1,-1 1-236,-4 8 0,-3 3-293,-6 6 0,0 1-304,-1-1 0,1 1-616,0-1 1,1-6-15,4-3 0,3-3 117,6-2 724,0-6 0,6 5 0,2-5 0</inkml:trace>
  <inkml:trace contextRef="#ctx0" brushRef="#br0">25408 4137 7882,'0'-14'339,"0"4"-297,0 1 1,-2 6-134,-3-2 0,-4 5 247,-10 5 0,1 4 307,-5 10 0,4 3-273,-5 7 0,2 4-83,-2 0 1,4 2-1,5-2 0,3-2-6,2 7 0,4-8 210,6-1 1,2-2-327,2-8 1,6-2-364,9-7 1,3-4 151,6-6 1,-4-11-170,0-3 1,-2-10 3,2 0 0,1-3 95,-6-1 1,0-1 97,-5 1 1,-1 1 7,-4 3 0,2-1 65,-6 6 198,0 0 333,-5 5-175,0 6 0,0 8 148,0 10 0,0 9-113,0 4 0,0-1-48,0 2 1,0-5-276,0 5 1,0-7 245,0 2-1384,0-3 686,0-2 1,1-6 508,4-3 0,3-10 0,6-3 0</inkml:trace>
  <inkml:trace contextRef="#ctx0" brushRef="#br0">25706 3995 7882,'21'20'0,"-6"-2"334,4 5 1,2 1-63,-2 5 1,5-1 180,-5 0 1,4 2 17,-4 4 1,5-3 12,-5 7 1,0 0-165,-5 5 1,-6-1-17,-3 1 1,-4 0-176,-1-1 1,-8 6 90,-6-1 1,-8 0-240,-11-4 0,-8 0-43,-7-1 1,1-5-801,4-4 1,9-9-133,5-5 0,2-4 994,8 0 0,-3-8 0,8-2 0,3-3 0</inkml:trace>
  <inkml:trace contextRef="#ctx0" brushRef="#br0">26261 4791 7782,'8'6'0,"-4"4"207,-2-4 1,-4 7-222,-2-4 1,-3-1 13,-2 2 0,-10-1 0,3 5 0</inkml:trace>
  <inkml:trace contextRef="#ctx0" brushRef="#br0">6327 7265 8033,'-6'7'-911,"4"1"1453,-2-3 1,2 3-108,2 6 0,6 8-61,4 7 0,1 9-67,-2 14 0,3-3-133,-8 12 1,1-1-205,-5 7 1,0-2 108,0-4 1,-2-2-171,-2 2 1,2-4 101,-3-5 1,4-9-61,1-10 1,0-9-67,0-5-349,0-10 1,-5-6 216,0-12 1,1-16-380,4-23 1,-2-2 179,-3-12 0,4-4-257,-4-5 0,3-8 574,2 34 1,0 0 0,0 0 0,0 1 128,0-4 0,0 1 0,0-33 0,0 4 0,3 11 0,7 13 0,-1 5 183,10 9 0,-1 9 24,1 10 0,-2 10 317,7 4 1,-5 10-171,4 4 0,-4 9 187,5 1 1,-8 11-158,-2-2 1,-1 4 168,-8-4 0,-1 5-383,-4 0 0,-1 5 28,-4-4 0,-3 5-233,-6-1 1,-7-3-50,-2-2 1,-4-8-48,-2-1 1,1-7-22,-1 2 0,3-5 78,2-4 0,3 1 5,7-6 72,6-1 0,2 3-54,6 2 1,13-1 46,5 2 1,9-1-9,7 5 0,-3 5 10,7 0 0,-6 0-297,1-5 0,-3 1-122,-2-1 1,-1 0-118,-3 0 0,1-6 89,-6-3 0,5 1 449,-5-1 0,0 0 0,-5-5 0</inkml:trace>
  <inkml:trace contextRef="#ctx0" brushRef="#br0">7010 7179 8136,'-10'5'0,"1"0"0,-1 11-4,-4-2 0,0 11 120,0 3 0,-2 18 379,-3 11 1,3 8-42,-3-3 1,5-1-362,4-4 1,4 3 90,6-3 0,0 1-144,0-10 0,8 4-617,6-5 1,2-1 402,8-8 0,-1-5-677,6-9 1,-1-5 84,1-10 766,-1-2 0,1-7 0,-1 0 0</inkml:trace>
  <inkml:trace contextRef="#ctx0" brushRef="#br0">7294 7350 8096,'0'-30'0,"-1"0"162,-4 16 1,2-2 305,-7 11 0,1 0-4,-6 5 1,1 8-88,0 6 0,0 9-375,0 10 1,-1 3 128,1 7 0,6-5-100,4 0 0,4-7 84,4 2 1,6-3-398,9-1 0,-2-7-1,7-3 0,-5-8-239,4-2 1,1-5 275,5 0 1,-7 3 11,-3-3 1,-4 3 319,0-3-158,-1-2 1,-6 11 73,-3-4 1,-7 4-52,-8 1 1,-1 2 123,-12 3 1,4-2-109,-5 7 0,5-7-191,-5 2 1,7-3-95,-2-2 0,5-4-131,4-1 449,-2-6 0,4-3 0,-6-8 0</inkml:trace>
  <inkml:trace contextRef="#ctx0" brushRef="#br0">7578 7677 8096,'10'1'0,"-1"4"0,-5 3 81,0 6 1,-4 2-140,-4 3 0,-4-2 526,-7 7 1,1-5-433,0 5 0,5-2-536,-1 2 0,2 1-800,-1-6 1300,2 0 0,7-5 0,0 0 0</inkml:trace>
  <inkml:trace contextRef="#ctx0" brushRef="#br0">8019 7350 7979,'-1'-8'-354,"-4"3"0,-3 5 207,-6 5 0,-7 4 9,-2 10 0,0 10-9,0 9 0,5 1 0,-1-1 1,0 8 1166,5-3 1,-2-2-487,12-3 1,-1-2 203,5 2 1,0-5-525,0-9 1,6-1-442,4-8 1,2-4 74,3-11 0,4-2-182,0-3 1,6-9-16,-1-10 0,1-2 117,-2-3 1,4-4-317,-3 0 1,-3-5 145,-2 5 1,-5 0 158,-5 4 1,-1 2 83,-3 4 275,-4 2 0,4 13 370,-10 3 0,2 7-299,-6 7 1,4 7 38,-4 13 1,5-2-18,0-4 1,2 4-310,2-3 1,0-4 281,0-1-644,0-3 0,6-3 91,4-4 1,-2-2 370,1-7 0,-6-7 0,4-1 0</inkml:trace>
  <inkml:trace contextRef="#ctx0" brushRef="#br0">8289 7151 7979,'15'19'0,"-1"0"0,0 11 809,0-2 0,5 10-236,0 0 0,-1 9-61,-9 6 0,2-3-190,-6 2 0,0-1-107,-5 1 1,0-3-123,0-6 0,-7-2-198,-2-4 1,1-8-631,-2-10 0,6-5 227,-6-4-559,1 2 0,-4-12 417,4 0 1,-2-6 649,6-8 0,-6-7 0,3-1 0</inkml:trace>
  <inkml:trace contextRef="#ctx0" brushRef="#br0">8858 7449 7964,'-6'8'531,"4"5"-373,-4-11 151,6 10 1,6-10-82,4 2 0,4-2 12,5-2 0,-2 0-72,7 0 0,0-2-114,4-2 1,-1 1-85,-3-7 1,1 5-210,-6-4 1,5 6-612,-6-2 0,-3 3 460,-6 2 0,-6 7-730,2 2 1120,-10-2 0,-3 11 0,-6-2 0</inkml:trace>
  <inkml:trace contextRef="#ctx0" brushRef="#br0">8887 7677 7964,'-15'14'0,"6"-6"1203,-1-3-763,7 3 0,-3-5 63,6 6 0,1-6-133,4 2 1,8-3-359,6-2 1,6 0 97,-1 0 1,4 0-1150,5 0 1039,-3 0 0,5-7 0,-6 0 0</inkml:trace>
  <inkml:trace contextRef="#ctx0" brushRef="#br0">9953 7151 7914,'-22'0'0,"3"0"0,3 0-498,8 0 1,10 5 278,12-1 1,8 1 280,11-5 1,4-2 9,5-2 0,6-4-181,-1-6 1,-6-1-1,-8 1 0,-3 5-119,-1-1 0,-7 2 228,-3-1 0,-3 3 0,-2 6 0</inkml:trace>
  <inkml:trace contextRef="#ctx0" brushRef="#br0">10024 7321 7914,'-14'23'-791,"0"3"0,6-10 1009,3 3 1,16-9-34,8-6 0,12-2-223,7-2 1,-1-6 83,1-4 1,-2 1-413,2-6 0,1 4 174,-5-8 1,-3 5 156,-7 5 0,1-2 35,-6 6 0,-6 0 0,-7 5 0,-6 0 0</inkml:trace>
  <inkml:trace contextRef="#ctx0" brushRef="#br0">10038 7307 7914,'-14'-6'-1363,"6"3"818,3-7 832,4 7 1,1-2 43,0 10 1,4 3 22,1 6 1,5 7-36,-6 2 0,6 12-78,-5 8 1,-1 0 14,-4 4 1,0-3 103,0-1 0,0-5-254,0 0 0,-4-8 112,-1-2 0,5-1-465,5-8 1,7-2 178,2-7 0,7-4-507,7-6 1,1-2 204,-1-2 1,2-4-33,4-6 1,-3-5-10,7 0 1,-5 0-27,5 5 1,-5-1 436,5 1 0,-6-6 0,3-3 0</inkml:trace>
  <inkml:trace contextRef="#ctx0" brushRef="#br0">10806 7137 7914,'19'0'-307,"0"0"1,1 0-294,-1 0 1,3 0 529,7 0 0,-1 0 94,1 0 1,-2 0-25,-4 0 0,3 0 0,-7 0 0,-1 0 0,-10 0 0,-1 0 0</inkml:trace>
  <inkml:trace contextRef="#ctx0" brushRef="#br0">10834 7151 7914,'0'14'-303,"0"0"1,0 2 718,0 3 0,0 5-37,0 9 0,0 3-135,0 7 1,0 6-27,0 3 0,0 2 214,0-2 1,-4 2-28,-1-7 0,0-1-29,5-8 0,0-4-249,0-5 0,2-7-158,2-3 1,6-8-48,9-2 0,-2-5 163,7 0 0,0-8-700,4-6 0,2-7 294,3-2 1,4-7-2072,5 3 2392,-5 2 0,4-6 0,-5 5 0</inkml:trace>
  <inkml:trace contextRef="#ctx0" brushRef="#br0">11346 7208 8043,'0'-10'-270,"0"1"0,2 1 465,3-2 85,-4 4 1,12 12-30,-4 4 1,-2 14 155,-3 4 1,-2 16 20,-2 4-287,0 5 1,5 3 26,-1-4 0,1-2-32,-5-2 0,0-9-232,0 4 0,5-10 112,0 0 0,-1-9-370,-4-5 1,0-8-7,0-2-270,0-6 411,0-9 1,0-10-43,0-12 0,0-7-83,0-3 0,0-11 122,0-8 1,5-6 81,0-8 1,6 0-213,-2 0 1,4 5 280,1-1 0,2 7 53,3-1 1,-2 10 178,7 9 0,-7 11-92,2 13 1,-3 8 137,-2 5 0,1 12 243,-1 7 0,-6 6-186,-4 9 1,-2 4-6,-2 0 0,-2 5-95,-2-5 0,-4 0 230,-6-4 1,-5 4-213,0 0 0,0-4-241,4-6 0,-3-1 55,-1 2 1,1-3-49,9-7 1,-4 0-58,4 0 0,2-4 30,3-1 0,2-4 35,2 4 1,2 1 48,2 4 1,4 2 127,6 3 1,5-2-91,0 7 0,7-2-92,-3 2 1,4 1-90,2-6 0,-6 0-248,1-5 1,-7-1-583,2-4 370,-3 4-338,-2-5 936,-6 0 0,-1-2 0,-7-6 0</inkml:trace>
  <inkml:trace contextRef="#ctx0" brushRef="#br0">11687 7506 8002,'15'-8'-23,"-1"-3"199,0 7 0,7-6-68,2 5 1,4-4 5,2 4 0,-1-6-94,0 2 0,6-4-91,-1-1 1,-5 4-709,-4 1 191,-7-1 0,2 1 128,-9-1 460,-4 7 0,-6-3 0,0 6 0</inkml:trace>
  <inkml:trace contextRef="#ctx0" brushRef="#br0">11886 7265 8002,'-4'-7'-4,"-1"7"1,0 7 501,5 7 0,0 8-59,0 6 0,2 9-101,3 10 0,-4-3-165,4 4 1,-2-4-79,2-1 0,-2-7-598,6-3 1,-1-8 303,2-1 0,2-7-242,-2 2 1,3-9 93,1-5-1078,0-4 1425,0-1 0,-6 0 0,-2 0 0</inkml:trace>
  <inkml:trace contextRef="#ctx0" brushRef="#br0">12043 7563 7945,'9'-14'70,"1"0"1,-1 4-71,6 1 0,0 1 515,4-2 0,-1-1-419,5 7 1,1-7-514,4 1 0,-1 2-136,-3-1 1,1 4-72,-6-5 59,0 7 313,-5-3 252,-6 6 0,-14 6 0,-10 2 0</inkml:trace>
  <inkml:trace contextRef="#ctx0" brushRef="#br0">12142 7393 7945,'0'14'0,"5"2"-162,0 3 0,0-2 178,-5 7 1,0-1 250,0 6 1,0-6-196,0 1 1,0-2-1,0 2 1,0-4-739,0-5 0,0-6 60,0 1 606,0-7 0,0 9 0,0-4 0</inkml:trace>
  <inkml:trace contextRef="#ctx0" brushRef="#br0">12498 7350 7945,'8'14'446,"-2"7"136,-6 2 0,0 6-247,0 4 1,0 3-101,0 7 0,0 0-690,0-1 1,0-4 319,0 0 1,5-6-1583,0 1 1717,6-3 0,3-2 0,8 1 0</inkml:trace>
  <inkml:trace contextRef="#ctx0" brushRef="#br0">12754 6952 7872,'0'-14'938,"0"6"-1550,6 1 0,-3 15 692,7 7 0,-7 0 925,2 9 1,-2 0-324,2 4 0,-4 7-260,4 3 0,-2 3 275,2 2 0,-4 5-268,4 5 1,-3 8-468,-2 6 0,0 0-25,0 0 0,4-6-146,1-8 0,6-6-497,-1-9 0,-2-5-2297,1-9 3003,0-4 0,6-6 0,-1 1 0</inkml:trace>
  <inkml:trace contextRef="#ctx0" brushRef="#br0">13450 7023 7928,'-1'-14'2,"-4"-1"1,4-3 225,-4-1 1,-2 0 382,3 4 0,-3 1-323,3 0 1,1 1-42,-7 4 0,1 3-243,-6 6 0,1 0 125,0 0 0,-7 7-226,-2 8 1,-3 5 89,3 9 1,-3 1 147,7 3 1,2-3-106,8 3 0,2-3-197,7-2 0,3-1-188,7-3 0,4 1 166,10-6 1,3 0 69,-4-5 0,4-1 80,2-4 0,-2 3-71,-4-8 1,-2 7-2,-7-1 1,-1-2 122,-4 1 1,-3 2 16,-6 8 1,-6-1 127,-3 5 0,-10 1-93,-5 4 0,2-4-45,-2 0 1,0-2-215,-4 2 1,4-9 63,1-5 0,5-7-530,-1 2 1,5-5 154,5-5 0,2-3 500,7-6 0,0-13 0,0-3 0</inkml:trace>
  <inkml:trace contextRef="#ctx0" brushRef="#br0">13365 7393 7928,'29'0'0,"5"-2"-105,4-3 0,5-3 237,4-6 1,-1 0 353,6 0 0,-6-1-448,1 1 0,-10 5-417,-9-1 1,-1 6 296,-8-6 330,0 7-15,-11-3-233,-2 6 0,-18-7 0,-4-1 0</inkml:trace>
  <inkml:trace contextRef="#ctx0" brushRef="#br0">13664 7208 7928,'0'14'1148,"0"6"-636,0 4 0,4 9 42,1 5 1,0 5-322,-5 4 0,5-2-79,-1 2 1,6-8-455,-5-1 1,6-11 264,-2 2 1,4-15-718,1 0 0,0-9 472,0 0 0,1-5-562,-1-5 0,0-5-73,0-9 915,1 4 0,-1-19 0,0 4 0</inkml:trace>
  <inkml:trace contextRef="#ctx0" brushRef="#br0">13891 7137 7928,'14'0'338,"1"0"1,-1 0-680,0 0 1,0 0 179,0 0 1,-4 0-470,-1 0 1,-1 1 629,2 4 0,-4-3 0,-7 9 0,-4-7 0,2 7 0,-7-1 0,1 3-133,-6 1 1,6 0 132,0 0 0,1 0 264,-2 1 0,4-1-8,6 0 0,0 0 250,0 0 0,0 1-143,0-1 0,1-6-191,4-3 1,5-4 69,9-1 0,-2 0-482,7 0 1,-4-1-121,9-4 1,-6-3-921,6-6 1280,-1-1 0,-6-5 0,7-2 0</inkml:trace>
  <inkml:trace contextRef="#ctx0" brushRef="#br0">14488 6923 7928,'0'-22'82,"0"2"1,-1 7-436,-4 4 487,-3 2 1,-9 18 454,3 4 1,-7 8-545,11 1 0,-5 3 13,5 1 1,-1 1 62,2-1 1,2 1-31,7-1 0,0-4-111,0-1 1,7-1 114,2 2 0,5 1-217,5-6 1,-3 0 27,3-4 1,-2-3 81,2-2 1,-3 1 130,3-7 0,-3 6 140,-2-5 0,-4 1-78,-1-1 0,-4 1-119,4 4 1,-5 2 194,0-2 1,-7 4-12,-2 5 0,-6-2-132,2 7 1,-9-2-99,-1 2 1,-4 1-199,4-6 0,-5 5-156,5-5 1,0-2-1090,5-8-764,0 4 1202,0-5 989,6 0 0,1-2 0,7-6 0</inkml:trace>
  <inkml:trace contextRef="#ctx0" brushRef="#br0">14659 7535 7899,'19'-8'0,"0"3"0,0 3 1346,-5 2-919,0 0 0,-6 7-204,-3 2 1,-4 4-445,-1 1 1,-7 5-659,-8 0 0,0 5 879,-9-5 0,0 6 0,-4-3 0</inkml:trace>
  <inkml:trace contextRef="#ctx0" brushRef="#br0">15185 6824 7892,'5'-22'-54,"-1"3"78,8 9 0,-9 4 327,6 6 1,-6 14-72,2 10 1,-3 11 74,-2 12 0,-2 0-117,-3 10 1,-3-3 158,-6 8 0,0-4-86,0-1 1,0 0-230,-1 0 0,3-7-446,2-2 1,-1-7 287,6-8 1,-1-2-1373,1-12 751,4-6-124,-6-7 0,7-14-43,0-6 864,0-6 0,7-21 0,1-4 0</inkml:trace>
  <inkml:trace contextRef="#ctx0" brushRef="#br0">15256 6952 7892,'16'1'0,"3"4"0,-3 9 795,3 10 1,-2 9-243,2 5 1,-8 0-281,3 5 1,-4-9-393,-1 9 0,-3-5-488,-6 0 0,0 3 148,0-3 1,-6-3 238,-3-2 0,-4-3-256,-1-2 0,0-6 211,-1-3 0,1-3-82,0-2 1,-5-6 346,0-3 0,-2-3 0,3-2 0,2-8-147,-3-7 0,3 1 147,2-5 0,1-1 482,4 1 1,2 0 8,7 5 35,0-1 1,2 1-144,3 0 0,3 4-189,6 1 1,5 4-171,0-4 1,11 1-497,-2-2 1,4-2 471,-4 2 0,1-2 0,-1-3 0</inkml:trace>
  <inkml:trace contextRef="#ctx0" brushRef="#br0">15427 7321 7892,'14'8'0,"0"-1"0,0-7 0,2-5 0,3 0 0,-2-1 0,7 1 0,-2 4 0,2-4 0,1-2 0,-6 3 0,0-6-1415,-5 6 1415,1-8 0,-7 11 0,4-12 0,-4 5 0</inkml:trace>
  <inkml:trace contextRef="#ctx0" brushRef="#br0">15626 7108 7892,'-8'0'-49,"-5"0"1,12 13 906,-4 6 1,2 8-330,-2 6 0,3 3-267,-2 7 0,2-1-161,2 1 1,0-2-207,0-3 0,2-3-90,2-7 0,0-6-428,5-3 1,1-4-9,4-6 1,0-3 630,0-6 0,0-12 0,1-4 0</inkml:trace>
  <inkml:trace contextRef="#ctx0" brushRef="#br0">15754 7066 7892,'9'0'-299,"1"0"254,-1 6 0,10-5 273,0 4 0,5 2-343,-5-3 0,6 1-306,-1-5 1,-2-2-294,1-2 714,-5 2 0,2-4 0,-12 6 0,-8 6 0,-8 2 0</inkml:trace>
  <inkml:trace contextRef="#ctx0" brushRef="#br0">15853 7250 7892,'-6'15'0,"4"-1"0,-2 0 0,-4 0 0,8-4 730,0-1 0,6-6-230,8 2 0,2-3-745,3-2 0,3-2 19,7-3 1,-1-3-62,0-6 1,-4 2-445,0 2 0,-1-3 124,6 4 607,-7 3 0,5-7 0,-5 5 0</inkml:trace>
  <inkml:trace contextRef="#ctx0" brushRef="#br0">16408 7051 7892,'8'-22'0,"-2"0"21,-6 3-21,0 3 892,0-4-540,0 6 1,-6 7-59,-4 7 0,-3 8-26,-1 11 1,-2 5-26,-2 9 0,2 2 86,-3 3 1,8 1-143,1-6 1,2 5-385,-1-5 0,3-4 191,6-5 1,0-2-464,0 1 0,0-7 223,0-6 1,1-7 1,4 2 0,1-5-29,4-5 0,2-3-103,-2-6 0,1-1 63,-2 1 1,4 0 78,-4 0 1,4 1 362,1 4 0,0 2-94,1 7 0,4 0 178,0 0 0,1 7-115,-1 2 1,2 4 12,2 1 1,3 0-244,-7 0 1,0-1-260,-5-3 0,-5 1 391,1-7 0,-1 1 0,5-5 0</inkml:trace>
  <inkml:trace contextRef="#ctx0" brushRef="#br0">16564 6667 7962,'14'5'-183,"1"0"0,5 0-369,4-5 0,3 0 661,1 0 0,1 0 732,-1 0 0,5 0-412,0 0 1,-4 0-158,-6 0 0,-4 0-87,5 0-130,-7 0 1,4 4-160,-7 1 0,-6 8 101,-3 1 1,-4 3-76,-1 12 0,0 2 327,0 12 0,0 4-128,0 1 1,0 6 212,0-2 1,-4 8-87,-1 1 0,0 1-186,5-5 0,0-2 112,0-3 0,2-4-235,3-10 1,-2-8 37,6-7 0,-6-5 52,2 1 0,-3-8 55,-2-2 0,-7-6-62,-2 2 1,-5-2-498,-5 2 0,-5-4 348,-9 4 1,-4 3-1485,-5 2 1611,-7 2 0,-8 2 0,-8 1 0</inkml:trace>
  <inkml:trace contextRef="#ctx0" brushRef="#br0">17261 6895 7857,'11'-8'125,"3"3"1,-1 4-74,10 1 0,6 0 32,4 0 1,0 0-330,-4 0 0,-1 0-432,0 0 1,-5 0 383,-4 0 0,-5 1 293,-5 4 0,-2 3 0,-7 6 0</inkml:trace>
  <inkml:trace contextRef="#ctx0" brushRef="#br0">17403 7080 7857,'0'14'0,"2"0"361,2 0 1,6-4-15,9-1 1,8-5-1069,6 0 721,13-2 0,-9-2 0,12 0 0</inkml:trace>
  <inkml:trace contextRef="#ctx0" brushRef="#br0">18029 6525 7947,'-15'0'154,"1"0"0,8 0 355,6 0 1,12 0-161,12 0 1,9 2-309,5 3 0,3-4 20,2 4 1,6-3-117,3-2 1,2 0-158,-2 0 1,-5 0-476,-9 0 0,-5 0-62,-9 0 1,-3 0 387,-7 0 0,-6 1 361,-4 4 0,-21 3 0,-7 6 0</inkml:trace>
  <inkml:trace contextRef="#ctx0" brushRef="#br0">18171 6568 7947,'-15'-8'494,"8"2"0,2 6-135,10 0 1,2 6-102,8 4 0,-1 7-286,0 2 1,-4 6-10,-1-1 1,-1-2-99,1 2 0,-2-2 17,-7 1 1,0 4 199,0-3 0,-7 3-153,-2 1 1,-4 1 62,-1-1 0,0-1-72,0-3 0,-2-2 44,-3-3 0,3-5 11,-3 0 0,-1 0 103,1-4 1,0-2 105,5 1 0,6-4 34,3 5 0,3-6-50,2 6 0,8-1 25,6 5 0,9-4-48,10-1 0,3-1 9,7 2 1,9 1-111,9-6 1,6-1-453,13-4 1,-5-6 338,0-4 1,-8-2-204,-6-2 0,-10-1 153,-8 1 1,-7 6 65,-8 4 1,-10-3-963,-4 3 702,-9-1 1,-7 10-421,-12-1 0,-7 9 235,-7 1 1,0 0 497,-1 5 0,-6 3 0,-1 1 0</inkml:trace>
  <inkml:trace contextRef="#ctx0" brushRef="#br0">18128 7265 7947,'-8'0'627,"-3"1"-508,6 4 1,1-2 31,4 7 0,0 1 52,0 8 0,-2 0 82,-3 9 0,4-1-13,-4 11 0,3 0-13,2 4 1,0 1-25,0 0 1,0-2-132,0-3 0,0 1 86,0-6 1,0-6-283,0-8 1,0-3 61,0-2-73,0-6 116,0 5 1,0-13 69,0 0 1,0-7-210,0-7 0,0-5 36,0 0 0,2-5-245,3 5 1,3-6 149,6 2 1,0 2-409,0 2 1,0 3-14,1 2 1,5 0-845,4 0 1450,3 6 0,1-5 0,1 5 0</inkml:trace>
  <inkml:trace contextRef="#ctx0" brushRef="#br0">18597 7336 7936,'-20'0'-42,"-2"1"42,-7 4 0,1 3 320,-1 6 0,-1 7 30,-3 2 0,8 7 37,-4-1 1,10 7-73,0-7 1,5 4-32,5 0 1,2-8-190,7 4 0,2-4 92,3 3 0,3-4-401,6 0 0,6-9 196,4 0 0,3-3-579,1-7 1,4 0 197,-4-5 1,2 0-6,-11 0 0,5-2-220,-5-3 1,-5 2-299,-4-6 316,-7-1 606,3-4 0,-12 2 0,-4 2 0,-4-1 0,-5 6 0,-3-6 0,-6 3 0</inkml:trace>
  <inkml:trace contextRef="#ctx0" brushRef="#br0">18455 7705 7914,'-14'-6'0,"4"4"-14,1-2 0,6 1 105,-2-2 92,3 3 0,4-4 35,3 6 0,9 0-381,10 0 1,3-5 123,1 0 1,-3-1-146,4 1 0,-6 4-26,6-4 210,-1 3 0,-6-4 0,7-2 0</inkml:trace>
  <inkml:trace contextRef="#ctx0" brushRef="#br0">18825 7407 7865,'-5'20'0,"0"4"0,-4 3-266,4 1 0,-1 1 333,1-1 1,3 5 597,-2 0 0,-3-4-416,3-5 0,-1-1-293,5 6 0,-2-7-73,-2-3 1,2-3 10,-3-2-163,4 0 207,1 0 0,0-7-384,0-7 1,0-11 90,0-8 1,4-8-42,1-2 1,5-1 395,-6-8 0,7 0 0,-1-4 0,3 1-20,1 3 1,5 0-49,0 9 0,1-1 228,-1 11 0,-3 7-31,3 7 0,-3 4 420,-2 1 0,-1 6-118,-4 3 0,-3 6 21,-6 4 1,0-2-161,0 7 1,-1-2-84,-4 1 0,-3 3-80,-6-7 0,0 1 41,-1-1 0,1-3-277,0 3 1,1-8 58,4-2 1,-4-1-77,4 2 0,2-2-97,3-4 105,2-2 1,2 6-92,0-3 1,2-2 68,2 6 1,4-6-180,7 2 1,5 1-109,4-1 425,9 0 0,3-5 0,7 0 0</inkml:trace>
  <inkml:trace contextRef="#ctx0" brushRef="#br0">19223 6810 7883,'0'15'118,"0"4"0,0-1 261,0 5-216,0 1 0,0 6-86,0 3 0,0-3-29,0 4 0,0-1 262,0-5 0,0 2-76,0-11 1,0 5 291,0-5-233,0 0-374,0-5 0,1-6 60,4-3 1,-2-5 13,7-5 1,-5-9-79,4-10 0,5-9-218,5-5 0,2 0-88,-2-5 0,-2 5 138,7-4 1,-2 1 51,2 7 0,2 8-44,-2 7 0,-2 9-47,2 5 0,-5 5 56,5 5 236,-7 9 0,3 15 0,-5 7 0</inkml:trace>
  <inkml:trace contextRef="#ctx0" brushRef="#br0">19962 6568 7873,'14'-8'222,"7"2"-313,1 6 1,8 0 169,3 0 0,4 0-83,5 0 1,1 0-491,0 0 0,-7 0 93,-3 0 1,-5 0 400,-4 0 0,-3 0 0,-13 0 0,-2 0 0</inkml:trace>
  <inkml:trace contextRef="#ctx0" brushRef="#br0">19991 6625 7936,'14'0'266,"0"0"0,2 1-166,3 4 1,-3 3-35,3 6 1,1 1-45,-1-1 0,5 5-216,-5 0 0,0 0 47,-5-5 1,0 0 175,0 0 0,-6 0-57,-3 1 0,-5 0 27,-5 4 1,-3-3-108,-6 3 1,-6 2 104,-4-2 0,-5 1-123,-4-1 1,3-3 146,-3 3 0,3 1-2,2-1 0,-1 0 184,1-4 0,1-1-69,3 0 0,-1 0 68,6 0 0,0-1-85,5-3 0,6 2 190,3-2 0,5-2-34,5 1 1,6-6-216,13 2 0,1 1 42,13-1 0,0 0-136,4-5 0,6 0-19,-1 0 0,12 0 36,-3 0 0,8 0-205,-7 0 1,3 0 239,-8 0 1,-10 0-108,-4 0 0,-12 0 83,-8 0-482,-2 0-145,-8 0-154,-1 0 789,-20 0 0,-3-7 0,-12 0 0</inkml:trace>
  <inkml:trace contextRef="#ctx0" brushRef="#br0">20005 7378 7914,'-14'-14'0,"-1"5"-63,1-1 1,0 7-40,0-2 1,-5 4 699,0 1-373,-6 0 1,2 6 61,-5 3 0,0 10-132,-1 5 1,7 3 78,3 1 1,5 2-52,4 4 0,4-4-159,6 3 1,3-5 104,7-4 1,1 3-86,12-4 1,1-2-63,5-2 0,-1-8-177,0-2 1,-1-1 18,-3 2 0,-4-2 126,-5-4 0,-6 0-133,1 5 150,-7 1 0,2 4 135,-10 0 1,-5 5-121,-9 0 0,2 0 34,-7-5 1,-1 5-8,-8 0 1,3-2 27,-3-7 1,4 1-586,6-6 1,-3-2 231,7-8 1,-3-3-476,8-6 0,3-7 100,11-2 691,0-4 0,6-8 0,2-1 0</inkml:trace>
  <inkml:trace contextRef="#ctx0" brushRef="#br0">20005 7449 7914,'9'-12'-384,"1"2"320,-7 4 0,3 12 201,-6 4 1,-1 7-180,-4 2 1,2 11-240,-7-1 1,6 1-183,-6-7 0,5 3 463,-4-8 0,6 1 0,-4 2 0,7 1 0</inkml:trace>
  <inkml:trace contextRef="#ctx0" brushRef="#br0">20346 7577 7914,'0'-14'-86,"0"5"171,0-1 1,-6 7 199,-4-2 0,-4 4-95,-5 1 1,2 1-69,-7 4 0,5 8 138,-5 6 1,2 6-85,-1-1 1,2 4-37,7 5 1,1-3 120,4 3 0,2-4-28,7-6 1,2 3-305,3-7 0,4 0-325,10-5 0,-2-5 161,7 1 1,-2-7-53,2 2 1,1-5-334,-6-5 0,0 2-191,-5-7-377,1 1 1188,-8-5 0,-13-1 0,-10 1 0</inkml:trace>
  <inkml:trace contextRef="#ctx0" brushRef="#br0">20133 7805 7586,'20'0'89,"4"0"1,4 0-300,6 0 0,0-5-862,4 0 1072,3-6 0,-4 3 0,5-6 0</inkml:trace>
  <inkml:trace contextRef="#ctx0" brushRef="#br0">20744 7449 7914,'0'-14'59,"0"0"0,-1 6 198,-4 3 0,-2 5 104,-2 5 0,-2 3-341,6 6 0,-4 7 131,4 2 0,-4 0-82,4 0 1,0-4 63,5 5 1,2-7-219,2 2 1,4 2 104,6-2 1,1 0-146,-1-5 0,0-5 52,0 1 0,1-2 75,-1 1 0,5 2 63,0-6 0,-5 0-5,-5-5-16,1 6 0,-2-3-16,-3 7 1,-4-6 19,-1 6 1,-8-1-64,-6 6 1,-7-4-149,-7 3 1,-5-3-34,0 8 0,-1-3-229,6-2 1,0-6-162,-1-3 0,5-4 586,1-1 0,5-6 0,-2-2 0</inkml:trace>
  <inkml:trace contextRef="#ctx0" brushRef="#br0">21185 6440 7997,'-8'0'569,"0"6"-392,3 4 1,4 10 218,-4 9 0,3 10-108,2 9 0,5 7-87,0 2 1,4 0-246,-4 4 1,0-4 251,-5-5 1,1-3-335,4-6 1,-3-2 87,3-3 0,-2-8-482,1-6 1,-2-12-434,3 2 314,-4-9 1,-1 0 208,0-10 1,0-4 139,0-10 1,-1-5 289,-4-9 0,3-3 0,-10-7 0,4 0 0</inkml:trace>
  <inkml:trace contextRef="#ctx0" brushRef="#br0">21228 6483 7763,'14'-8'-573,"2"-3"707,3 6 1,3 0 1,6 5 1,0 0 259,1 0 0,-2 7-76,-4 2 1,-4 4-349,-9 1 1,1 0 106,-6 0 0,-7 5 201,-7 0 1,-6 5-167,-4-5 1,-4 6-128,-10-1 0,3 3-100,-4 1 1,4-1 78,2-3 0,0 3-573,-1-4 1,5-2 297,1-2 0,10-8-881,-1-2 1190,9-6 0,-8-3 0,6-7 0</inkml:trace>
  <inkml:trace contextRef="#ctx0" brushRef="#br0">21739 6426 7008,'0'14'-826,"-6"7"1474,-3 2 0,1 10-255,-2 5 1,1 5-109,-6 4 1,3 1-153,2 9 0,-1-4 21,7 9 0,-1-5-117,5-5 1,1-3-146,4-6 1,8-7-762,6-3 0,4-9 869,-4-5 0,7-10 0,-4-2 0</inkml:trace>
  <inkml:trace contextRef="#ctx0" brushRef="#br0">22166 6554 7964,'-11'0'123,"-3"0"0,-2 0-493,-8 0 1,-3 8 452,4 6 0,0 2 510,0 7 0,5-1-611,-1 2 0,5 1 11,5-6 0,-2 5 30,6-5 0,2 5 4,8-5 0,7 4-76,7-4 0,6 2 17,-1-2 0,3-5-116,1 0 1,-1 0 111,-3-4 1,1-2 40,-6 1 1,-1-4 244,-9 5 0,2-6 65,-6 6-96,0-7 1,-12 10-87,-2-4 1,-5-1-140,-5 1 1,-5 1-18,-9 4 1,3-1-262,-3-4 0,3 2 69,1-6 1,2 5-223,4-6 1,2 1-327,7-5 1,1-6 762,4-4 0,-4-15 0,5-5 0</inkml:trace>
  <inkml:trace contextRef="#ctx0" brushRef="#br0">22322 6440 7947,'0'28'67,"0"1"0,-1-5-276,-4-1 0,2 6-382,-7 4 0,1 0 314,-5-4 1,1-1 276,4 0 0,1-1 0,3-3 0,3-4 0,-4-5 0</inkml:trace>
  <inkml:trace contextRef="#ctx0" brushRef="#br0">22536 6952 7859,'7'6'51,"0"-4"1,-7 6 244,0-4 281,0 4 0,0 6-462,0 1 0,-7 0-379,-2 4 0,-4-3 64,-1 3 0,1 2 94,4-2-755,-4 0 861,5-5 0,1-6 0,0-2 0</inkml:trace>
  <inkml:trace contextRef="#ctx0" brushRef="#br0">22806 6596 7956,'0'16'-1,"0"3"1,0 3 185,0 7 1,0 1-112,0 3 1,0 3 594,0 7 1,0-5-219,0 0 0,0-7-248,0 2 0,-5-7-91,0-3 0,0-5-111,5 1 149,0-10-206,0-2 1,0-9-224,0-3 1,0-4 154,0-10 0,7-3-96,2-7 1,4-1 78,1-3 0,0 3 254,1-3 1,4 3-117,-1 1 1,6 7-9,-5 3 0,5 4-341,-5 0 1,0 6 142,-5-1 0,0 7-1503,0-1 879,1 2 833,-7 2 0,4 0 0,-4 0 0</inkml:trace>
  <inkml:trace contextRef="#ctx0" brushRef="#br0">23232 6312 7898,'14'0'52,"-1"6"735,-3 4 0,1 9-259,-7 5 1,6 9 11,-5 5 0,-1 3-162,-4 1 1,-6 3-112,-3 2 1,-4 5-104,-1 10 0,-1-7-147,1 7 1,5-13-326,-1 3 1,7-8-1298,-2-6 1605,4-3 0,7-13 0,2-2 0</inkml:trace>
  <inkml:trace contextRef="#ctx0" brushRef="#br0">24000 6412 7798,'-35'0'-541,"5"0"379,-3 0 0,1 0 769,-1 0-304,3 6 1,-4 0 253,5 4 0,2 2-166,4-2 0,2 1-78,7-2 0,4 4-107,1-4 1,6-1-190,-2 2 0,10-1 16,4 6 0,4 0-43,1 4 0,7-1 60,2 5 0,4-5-110,2 1 1,-6-3-90,1-2 1,-2 0 55,2 0 0,-8 0 156,-7 1 0,-7-1-46,-2 0 1,-8 2 196,-11 3 0,-5-3-81,-9 3 0,3 1-189,-3-1 0,1 0-375,-1-5 0,4-4 212,1-1 0,1-6-232,8 2 0,0-3 197,5-2 0,6-2 254,3-3 0,10-3 0,3-6 0</inkml:trace>
  <inkml:trace contextRef="#ctx0" brushRef="#br0">23986 6767 7798,'0'14'466,"0"0"0,0 2-329,0 3 0,-2 2-231,-3 2 1,-1 3-249,-3-7 1,2 4-1147,7-4 1488,0 0 0,7-5 0,1 1 0</inkml:trace>
  <inkml:trace contextRef="#ctx0" brushRef="#br0">24512 6483 7879,'-14'0'644,"-1"0"0,-4 0-577,0 0 1,-1 12 72,1 7 1,-3 7 219,-7 2 0,7 2-9,3 3 1,4-3-133,0 3 0,7 4 112,4 1 1,2-4-98,2 0 1,0-4-533,0-2 0,2-8-42,2-5 0,4-3-256,7-7 1,-1-2 204,0-7 0,5-11 162,0-8 1,5-4-231,-5-2 1,0 1 64,-5-1 0,0 7 290,0 3 1,-1 4-66,-4 0 1,2 6 449,-6-1 1,0 9-48,-5 1 1,0 3 82,0 11 1,0 2-31,0 8 0,5 3 223,-1-4 1,3-2-641,-3-2 1,3-3 130,2-2 1,4-6-631,-4-4 1,-1-2 319,2-2 1,-2-2 308,1-2 0,4-11 0,-5-7 0</inkml:trace>
  <inkml:trace contextRef="#ctx0" brushRef="#br0">24953 6241 7859,'28'28'837,"0"1"0,1 4-294,-1 0 1,2 2 407,4-2 0,-4 3-422,3 7 1,-10 5-23,-4-1 1,-9 10-236,-5 4 1,-13 1-824,-11 14 0,-19-5 485,9-31 1,-4 0 0,0-1 0,-2 0 73,-7 3 1,-1 1 0,-2 4-1,0 1-8,-6 6 0,-2 1 0,16-16 0,-1 0 0,0 0 0,-1 0 0,0 1 0,-1-1 0</inkml:trace>
  <inkml:trace contextRef="#ctx0" brushRef="#br0">11460 11416 8047,'0'8'-646,"-2"4"149,-2-2 2110,2-4-557,-4 7-627,6-5 0,0 6-4,0 0 0,1 2 102,4 3 1,1 3 42,4 6 1,1 7-143,-6 3 0,4 5-327,-4 4 0,0-1 130,-5 6 1,0-5-129,0 6 1,-2-6 75,-3 5 0,4 0-279,-4 5 1,-1-6-56,1-4 1,-1-9-172,1-5 1,3-5-362,-2-4 0,2-3-16,2-7-106,0-6 0,0-3 328,0-10 0,0-8-184,0-6 1,5-8 247,-1-1 0,6-7 417,-5-7 0,6-7 0,-3-2 0</inkml:trace>
  <inkml:trace contextRef="#ctx0" brushRef="#br0">11559 11416 8168,'15'-14'940,"-1"1"-676,0 3 1,-3-1 211,3 7 0,-3-6-84,8 5 1,5-4-61,5 4 1,-1 0-102,5 5 1,2 0-209,-2 0 0,2 0 28,-2 0 0,-3 0-182,3 0 0,-3 0-77,-1 0 1,-2 0 146,-4 0 0,4 0-30,-3 0 0,-2 0 43,2 0 0,-2 0-69,1 0 0,3 0 78,-7 0 1,0 5 140,-5 0 1,0 6-66,0-2 0,-6 6 14,-3 4 1,-4 3 47,-1 6 1,-1 5-65,-4 1 0,2 10 151,-7-2 1,7 4-79,-1-3 1,0 0 25,0-1 1,2 6-177,-3-1 1,4 2-179,1-2 1,1 4-45,4 6 0,-3-5-326,2 0 0,3-6-223,-3 1 1,1-9 317,-5-5 1,0-4-722,0-6 476,0-2 740,-6-7 0,-8-6 0,-8-2 0</inkml:trace>
  <inkml:trace contextRef="#ctx0" brushRef="#br0">11744 12354 8040,'-19'0'0,"0"0"446,0 0 0,12 2 50,2 2 1,3 0-26,2 5 1,8-6-31,6 2 0,7 1-147,7-1 1,2 0-204,3-5 1,4-2 106,5-3 1,0 2-683,-5-6 0,3 6-189,-7-2 1,0-1-1645,-4 1 2317,-7 0 0,5 11 0,-5 2 0</inkml:trace>
  <inkml:trace contextRef="#ctx0" brushRef="#br0">12000 12766 7933,'-14'-12'79,"0"2"0,1-2 99,4 2 0,-4 2 917,4-1 1,1 6-485,-2-2 0,1-1-218,-6 1 1,1 0-104,0 5 1,0 0-71,0 0 0,4 2-43,1 2 0,-1 4-58,-4 6 1,4 1 18,1-1 1,6 2-122,-2 3 0,4-2-87,1 7 0,1-5 40,4 4 0,4-5-36,10 1 1,-1 1 22,5-1 1,-4 0-15,5-5 1,-2 1 22,2-1 0,1 0 4,-6 0 0,0 0 56,-5 1 1,-4-3 5,-1-2 1,-6 2 309,2-2 1,-3-2-114,-2 1 0,-5-4 41,0 4 1,-11-4-75,2 5 0,-10-7-214,1 2 1,-6-2 116,-4 2 0,2-4-899,-7 4 1,0-4-112,-5-1 0,7-6-1501,3-3 2412,3-4 0,7-8 0,3-1 0</inkml:trace>
  <inkml:trace contextRef="#ctx0" brushRef="#br0">12512 11970 8022,'-14'0'941,"6"0"0,8 5-501,9 0 1,4 4-157,1-4 0,7 0 140,3-5 0,2 0 184,3 0-437,6-7 1,1-1 51,7-6 0,6 5 20,3-1 0,9 7-2,6-2 0,5 4-164,-1 1 1,2 0-46,-11 0 1,6 0-192,-2 0 0,8 5-242,2-1 1,0 1 244,-5-5 1,-6 0-118,-4 0 0,-9-2-41,-4-2 0,-6 2 81,-4-3 0,-4-1-318,-11 1 196,-2 1-160,-7 4 0,-8 6 160,-6 3 1,-6 4-475,-8 1 0,-5 0 338,0 1 491,0-1 0,-2-6 0,-1-2 0</inkml:trace>
  <inkml:trace contextRef="#ctx0" brushRef="#br0">13934 11714 8011,'0'8'-77,"0"5"0,5-5 1304,-1 6 1,7-5-459,-1 1 1,4-1-317,5 6 0,-2-1-321,7 0 0,0 0 58,4 0 0,1-4-254,-1-1 1,-4 1 120,-1 4 1,-5 0-156,1 1 0,-10-1 8,-4 0 1,-5 2 19,-5 3 0,-4 3-62,-10 6 1,-10 1-46,-8-1 1,-5 1-236,0-1 0,5-4 186,4-1 1,-1-5-620,0 1 1,1-10 333,5-4 1,4-11 510,0-9 0,1-11 0,-6-11 0</inkml:trace>
  <inkml:trace contextRef="#ctx0" brushRef="#br0">13436 11330 8221,'-8'-18'-131,"-6"-1"0,0 0-356,-5 4 1,3 1 639,2 0 1,0 1 634,-1 4 1,-3-2-335,-1 6 1,-2-4-185,2 4 1,2 0 3,-7 5 1,7 8-125,-2 6 0,-2 7 337,2 7 1,0 7-84,5 3 1,0 3-107,0 2 1,6-6-131,3 1 1,5-6-195,5 1 1,4-11-4,10-8 0,3-6 77,7-8 1,1-6-466,3-3 0,-3-15 229,3-5 1,-8-2-431,-1 2 1,-7-4 258,2 0 0,-3 1 76,-2 9 0,-1 1 472,-4 3 1,3 8-43,-8-4 632,1 11-555,-5-3 1,-5 9 84,1 3 0,-8 3-15,3 6 1,1 2 266,-1 3 1,1-2-66,-2 7 0,2-5 59,4 4 0,2-5-245,-3 1 1,5-4-48,5 0 0,3-1-157,6 0 1,7-1 88,2-4 0,6 2-3273,4-6 3078,3 0 0,13-12 0,2 0 0</inkml:trace>
  <inkml:trace contextRef="#ctx0" brushRef="#br0">14346 11913 8034,'-8'0'-424,"0"0"566,4 0 0,2 2 1046,-3 3-982,4-4-77,1 6 1,1-7 1,4 0 1,3-7 25,6-2 1,2-10-150,3-5 1,1-4 72,4-5 0,3 1-153,-3-6 0,1-1 73,-1-9 1,7 4-115,-2-3 0,9-4-13,0-1 0,4 1-208,6-1 0,2 0 312,7-5 0,-5-3 6,-26 27 0,0 0 0,0 1 0,-1-1-54,1-2 0,0-1 0,-1 0 0,0 1 74,-1 2 1,0 0-1,23-32 8,-18 31 0,-1 1 0,21-27 117,-21 29 0,1 1 1,23-29-1,0 2 1,-4 5 27,-10 0 0,1 8-102,-6 1 0,-4 2 42,-6 8 0,-4 0-6,5 5 1,-7-1 8,2 1 1,2 1 7,-2 3 0,0-1 81,-5 6 1,0-2 195,0 2 0,1 4-300,-1-4 1,0 8-154,0 1 121,-6 7-298,5-10 208,-12 12-888,6-6-37,-7 7-2130,0 0 3092,0-6 0,-7-2 0,0-6 0</inkml:trace>
  <inkml:trace contextRef="#ctx0" brushRef="#br0">15825 9795 7552,'8'-6'-324,"6"-2"777,0-6 1,7 4-132,7 1 1,1-1-221,-1-4 0,0 0 96,1 0 0,-1-1-55,1 1 0,-2 5-19,-4-1 0,-2 7 19,-7-2 0,-5 4-128,1 1 1,-7 1 56,2 4 1,-5 5-182,-5 8 0,-3 6-133,-6 9 0,-7 4-325,-2 5 1,-2-4 566,1 0 0,-3 0 0,5 5 0</inkml:trace>
  <inkml:trace contextRef="#ctx0" brushRef="#br0">14673 10165 8371,'-14'0'-1045,"0"0"1,4 1 942,1 4 1,4 5 513,-4 8 1,5 0-143,0 6 1,2 4-34,2 5 0,0 7-11,0-2 1,0 1-29,0-1 1,5 3 139,0-3-195,6-3 1,-4-2-3,8-9 1,-1-4 46,0-6 1,5-6-217,0-3 1,6-3 131,-1-2 1,-3-13-194,-2-6 1,1-6 109,-1-4 0,0-7-245,-5-7 1,-1 4-16,-4-9 0,2 9 153,-6-4 0,0 2-44,-5 8 0,0 0 82,0 4 0,-8 7 52,-6 3 0,0 10-61,-5 4 0,-4 4-186,0 1 1,-3 3 124,3 6 0,-3 2-202,8 13 1,0-5 17,9 5 0,1-2 302,3 1 0,3 4 0,-4-5 0</inkml:trace>
  <inkml:trace contextRef="#ctx0" brushRef="#br0">14886 10335 8322,'5'10'-2024,"0"-1"2172,6 1 1,-3 4-6,6 0 0,-6 0 35,-3 1 1,1-6-71,-1 1 0,4-1-1180,-4 5 627,6-6 445,-3-1 0,6-7 0,0 0 0</inkml:trace>
  <inkml:trace contextRef="#ctx0" brushRef="#br0">15029 9923 8251,'7'-6'0,"6"4"0,-3-3 0,2 4-323,2 1 1,1 0 244,-1 0 1,0 0 423,0 0 0,1 0-287,-1 0 1,0 0 72,0 0 1,0 0-61,1 0 0,-1 0 60,0 0 1,-1 1-216,-4 4 0,2 9 143,-6 10 0,0 3-44,-5 1 0,-2 7 31,-3 3 1,-1 3 16,-3 2 0,-2-2-420,6-3 1,-6 6 176,1-6 0,4 5 149,1-10 0,4-5 30,1-4 0,0-7 0,0 4 0</inkml:trace>
  <inkml:trace contextRef="#ctx0" brushRef="#br0">16550 9141 7903,'0'16'523,"0"3"0,0 3-352,0 6 1,5 7 269,-1 3 1,1 3-144,-5 2 0,5-1 94,0 1 0,-1 0-130,-4-1 1,0 1-187,0 0 0,2-5-297,3 0 0,-4-7 214,4 2 1,-2-9-226,2-5 0,-4-3 95,4-2 0,-2-6-555,2-3 0,-3-5 277,2-5 0,0-5-329,0-9 0,-2-3-84,3-6 828,-4-7 0,6-1 0,0-7 0</inkml:trace>
  <inkml:trace contextRef="#ctx0" brushRef="#br0">16749 9056 8191,'14'-8'-693,"5"-3"485,0 6 0,5-1 361,-5 1 1,6 4-114,-1-4 1,-2-2 272,2 3 0,-1-6-75,6 6 0,-1-8-54,1 3 1,5 1-89,4-1 0,-3 5-118,-2 0 1,0 2-4,-4 2 1,1 0 144,-11 0 1,0 6-211,-5 4 1,0 3 86,0 1 0,-6 0-18,-3 0 1,1 0 20,-1 1 1,4 0-2,-4 4 0,2-1 27,-3 5 1,-1 1 3,7 5 0,-7 1 1,2 3 1,1 3 11,-1 7 0,0-4 5,-5 4 1,-5-8 50,0 7 0,-1-9-104,1 1 1,3-4-251,-2-2 1,2-6-405,2-3 0,-1-3 14,-4-2 56,3-6 589,-10-2 0,-3 1 0,-7 1 0</inkml:trace>
  <inkml:trace contextRef="#ctx0" brushRef="#br0">16664 9852 8186,'-29'8'389,"7"5"-281,8-12 1,11 5 568,12-6 1,13 0-215,16 0 0,3-6-169,2-3 1,1-4-112,4-1 1,1-7-131,3-2 0,8 0-401,-3 0 1,7 5 341,-2-1 1,-7 8-980,-7 2 0,-7 6 153,-8-2 832,0 10 0,-11 3 0,7 6 0</inkml:trace>
  <inkml:trace contextRef="#ctx0" brushRef="#br0">17062 10108 8140,'-14'-8'0,"4"-3"375,1 6 0,-1-4 9,-4 4 1,0 0-102,-1 5 0,1 0-103,0 0 1,-5 2-16,0 3 1,-5 4 64,5 10 0,0-3 25,5 3 1,2-2-294,2 2 1,4-3 125,6 3 1,3-3-151,6-2 0,3 0-132,11 0 1,1-4 15,4-1 1,-4-6 62,0 2 0,-2-2-70,2 2 0,-2-3 96,-3 2 0,-8 3 3,3-3 74,-3 7 1,-3-3-24,-3 7 0,-4-1-2,-1 0 1,-6 0-46,-4 0 0,-4 1-15,-5-1 1,3 0-149,-3 0 0,2-4 61,-2-1 1,3-1-148,-3 2 0,4-4-116,0-6 447,7-6 0,-4-15 0,4-9 0</inkml:trace>
  <inkml:trace contextRef="#ctx0" brushRef="#br0">17289 9966 8140,'8'0'457,"-2"8"158,-6 6 1,-1 2-562,-4 7 1,-3 3-530,-6 7 1,0-3 474,0 3 0,-1-9 0,1-4 0</inkml:trace>
  <inkml:trace contextRef="#ctx0" brushRef="#br0">14332 12269 8020,'-10'-2'-152,"1"-3"1,4 4-190,-4-4 1,6 2 425,-2-2 0,3 2 994,2-6-753,0 5 0,7-7-149,2 7 0,4-1 64,1 5 1,5 0-60,0 0 1,5 0-92,-6 0 0,8 1 64,-3 4 0,0-3-113,0 3 0,1-2-53,4 1 1,7-2 104,3 3 1,9-4-132,6-1 0,2-4 82,2-1 0,0-1-36,0 1 1,-1 2 49,1-7 0,2 5-359,2-4 0,6 1 395,8-1 1,4-4 15,-36 8 0,0 0 0,34-2-26,-6-3 1,0 7 21,-4-2 0,2 4-139,2 1 0,-1 0 112,-4 0 1,-3 0 76,-6 0 0,-11 0-63,-3 0 0,-10 0-157,0 0 0,-9 1 29,-5 4 0,-4-3-233,0 2 122,-1-2-336,-6 4 571,-2-4 1,-7 6-166,-4-4 0,-3-2-486,-6 3 0,4-4-166,1-1-682,-1 0 1409,2 0 0,-4-12 0,4-4 0</inkml:trace>
  <inkml:trace contextRef="#ctx0" brushRef="#br0">16393 11984 8048,'15'13'111,"-1"-3"0,0 1 120,0-7 1,5 6 70,0-5 1,5 4-114,-5-4 1,5 4-128,-5-4 0,0 6 118,-5-1 0,-6 4-135,-4 5 1,-2-2-198,-2 7 1,-11-5 123,-3 4 0,-15 1-497,1 5 1,-9-6 58,4 1 466,0-7 0,-2 10 0,-1-5 0</inkml:trace>
  <inkml:trace contextRef="#ctx0" brushRef="#br0">15157 12596 8201,'-15'8'-220,"1"4"-47,0-2 1,4 7 234,1 2 0,-1 6 61,-4-1 0,2 1 0,2-1 0,-1 6-4,6-6 1,1 4-1,4-9 1,0 5-1,0-5 0,0-5-2,0-5 0,1-5 286,4 0 0,3-2 954,6-2-958,-6-6 0,5-7-261,-4-6 0,4-6 34,1 1 0,-5-4-214,1-6 1,-2 4 57,1-3 1,2 3 67,-6 2 0,1 4-7,-1 0 0,-3 2-55,2-1 99,-2 2 1,-4 8 14,-2 4 0,1 3-9,-7 6 0,2 1-13,-1 4 0,-4 4-9,4 10 1,1-3 27,-2 3 0,7 3-153,-2 2 1,4-3-350,1-3-7,0 5 0,6-8-13,3 4 483,-2-9 0,5 2 0,-4-4 0</inkml:trace>
  <inkml:trace contextRef="#ctx0" brushRef="#br0">15356 12596 8454,'0'14'425,"0"0"0,0 2-324,0 3 0,0 1-211,0 4 0,0 1 131,0-6 1,1 5-744,4-5 0,-2 0 722,7-5 0,-1 0 0,5 1 0</inkml:trace>
  <inkml:trace contextRef="#ctx0" brushRef="#br0">15555 12439 8182,'19'0'4,"0"0"0,1 0-145,-1 0 0,-3 7 91,3 2 0,-3 5 804,-2 5 0,-5-1-231,1 5 1,-7-5-329,2 1 1,-4 1-73,-1-1 1,0 6-121,0-1 0,-4-2 15,-1 2 0,-6-7 81,1 2 1,-4-3-275,-5-2 107,3 1 1,-4-8 157,6-2-47,-1-3 0,7-4 205,4-3 0,2 2-143,2-6 1,2 4-41,2-4 1,6 5-83,9 0 1,1-3 80,4 3 1,3-1-901,-3 5 1,2 0 115,3 0 720,-1-6 0,7 4 0,1-4 0</inkml:trace>
  <inkml:trace contextRef="#ctx0" brushRef="#br0">17104 11700 8136,'-4'-9'-726,"-1"-1"963,0 7-133,5-3 0,0 7 256,0 4 0,0 3-141,0 6 1,6 7 57,4 2 1,-2 9-92,1 1 0,-6 7 225,2-2 0,2 3-102,-3 1 0,1 1-64,-5 0 1,0 4-212,0 0 0,0 4 138,0-9 1,0 3-432,0-12 1,0 0 179,0-4 0,0-7-464,0-3 436,0-4 0,2-7-729,2-3 0,-2-5 153,3-5 0,1-9-63,-1-10 0,4-4 746,-4-5 0,0 3 0,1-18 0,2 4 0</inkml:trace>
  <inkml:trace contextRef="#ctx0" brushRef="#br0">17360 11458 8136,'15'-14'0,"-1"2"0,0 2 0,5-1 107,0 6 1,0-4 147,-5 4 1,2-4-138,3 4 1,-3-5 59,3 6 0,-2-7-159,2 1 0,1 2-61,4-1 0,1 4 84,-6-4 0,5 5-31,-5 0 1,2 2 18,-2 2 1,-4 2-185,4 2 1,-5 4 90,-4 6 1,1 1 32,-6-1 1,4 5 128,-4 0 0,0 6-1,-5-1 0,4 3 56,1 1 1,6 7-105,-1 3 0,-2 4 180,1 6 0,1 1-83,4 3 0,-5 5-70,1 0 1,-6-1-53,6 6 1,-7 3-312,2 1 1,-2-7 107,2-3 0,-4-10-261,4-3 1,1-7 134,-1-7 1,0-7-195,-5-3 105,0-3 1,0-7 38,0 1 1,-13-7-10,-6 1 0,-8-2 529,-6-2 1,-3 0-167,-7 0 0,-6 0 0,-1 0 0</inkml:trace>
  <inkml:trace contextRef="#ctx0" brushRef="#br0">17517 12496 8063,'-43'8'0,"0"0"-126,1-3 0,1-4 178,3 4 1,5 1 850,9-1-241,3 6-394,13-3 0,5 5 23,13-4 1,6-2-30,12-7 1,8 0-102,7 0 1,0-2 100,4-3 0,-1-4-277,1-10 0,-1 3 98,6-3 1,3 3-645,2 2 1,-3 5-146,-11-1 1,-2 7 705,-3-2 0,-4 10 0,-5 3 0</inkml:trace>
  <inkml:trace contextRef="#ctx0" brushRef="#br0">17645 12894 7948,'-15'-14'37,"1"-2"-18,0-3 0,0 5 543,0 0 1,-1 1-116,1 9 1,0-1-187,0 5 0,-5 0-80,0 0 0,1 1-90,9 4 1,-4 5 100,4 9 1,2-2-4,3 7 0,2-2-70,2 1 0,2 4-212,2-3 0,6-4-53,9-1 0,-2-3 115,7-2 1,-2 1-114,2-1 1,1-5 123,-6 1 1,5-7-103,-5 2 0,0 1 23,-5-1 0,-1 1 40,-4-1 1,2-2 73,-6 6 0,0 1 6,-5 4 0,-7 0-12,-2 1 0,-9 4-22,-1 0 1,-4 4-205,4-4 1,-5 0 124,5-5 1,-5 1-142,5-1 0,-4-6-148,4-4 1,-2-2-184,2-2 0,8-11 40,-3-3 524,9-10 0,5-4 0,8-9 0</inkml:trace>
  <inkml:trace contextRef="#ctx0" brushRef="#br0">17815 12752 7948,'8'0'-305,"-3"8"251,-10 6 1,-3 5 288,-6 5 1,0 3-215,0-4 0,-1 4-232,1 2 1,6-7-213,4-3-315,-4-3 738,6-2 0,2 0 0,8 0 0</inkml:trace>
  <inkml:trace contextRef="#ctx0" brushRef="#br0">18071 12738 7948,'8'1'16,"-3"4"1,1 5 230,-1 9 0,0 3 424,-5 6 0,-5 2-647,0 3 1,-6-1-642,2 6 1,-4-7 616,-1 3 0,0-4 0,-1-2 0</inkml:trace>
  <inkml:trace contextRef="#ctx0" brushRef="#br0">14218 12510 8098,'-8'-14'0,"-4"0"-512,2 0 243,4 0 247,-7-1 0,12 6 326,-4-1 1,3 6 467,2-6-332,0 7-192,7-3 0,2 12-91,10 4 0,-3 4 92,3 5 1,3 8-73,2 6 1,1 1-12,-1 0 1,1 4 0,-6 9 1,5-1-21,-6 6 1,6 0-324,-5 5 1,5-5 209,-5 0 1,1-1-112,-1 1 0,2 3 92,3-3 0,2-1 45,-2 1 0,8 5 7,1 4 0,6 3 58,-1-3 0,-1-2-92,1 2 1,-7-2 3,2-3 1,-3 8-304,-1 2 0,-1 2 135,1-2 0,-3-4 17,-2-10 1,1 2 61,-6-7 1,5-6 175,-5-8 1,5-3-140,-5-1 1,6-2 18,-1-4 0,3 3-77,1-7 0,-6 6-335,-3-1 1,-3-4 440,-2-1 1,-1-3-329,-4-2 1,-3-4-804,-6-1 711,0-6 1,-6 3-244,-3-6 0,-9 0 630,-1 0 0,-6 0 0,1 0 0,-2 0 0,-3-6 0,1-2 0</inkml:trace>
  <inkml:trace contextRef="#ctx0" brushRef="#br0">15085 14543 8025,'-7'0'76,"0"2"199,7 3 1,0-2 15,0 6 0,7 1-17,2 4 1,4 2 120,1 3 0,0-2 14,0 7 1,7 1-73,3 8 1,2-3-86,3 3 0,-1-2-23,1-3 0,5-6-174,4-3 1,-1-8 104,1-1 1,-5-7 26,5 1 1,-7-8 0,3-6 0,-9-9 3,-2-4 1,-10-6-423,1-4 1,-9 0 175,0-10 1,-4-1-271,-1-8 0,-1-3 187,-4 2 1,-3 6-818,-6 4 1,-2 2 22,-3 8 1,-3 0 931,-6 5 0,-1-1 0,1 1 0</inkml:trace>
  <inkml:trace contextRef="#ctx0" brushRef="#br0">15796 15013 7921,'-14'0'13,"5"4"157,-1 1 1,2 6 36,-1-1 0,-2 9-107,6 4 1,-4 6 77,4 4 1,-2 8 27,3 6 0,2-4 174,-3-5-216,4 0 0,1 3-47,0-3 1,6-5 76,4-9 0,-2-4-146,1-6-13,0-6 1,6-1-35,-1-7 0,-5-8 70,1-7 0,-2 0-134,1-9 0,2-1-28,-6-9 1,1 3 79,-1-7 1,-3 6-25,2-1 1,-2 0-116,-2 5 0,0-2-244,0 11 1,-5-2 168,1 2 1,-6 8-940,5-3 786,-6 9 1,8-1-59,-6 6 1,5 1 156,0 4 0,1-2 279,-2 7 0,3-1 0,-4 12 0,6 1 0</inkml:trace>
  <inkml:trace contextRef="#ctx0" brushRef="#br0">15839 15240 7921,'14'8'-140,"0"0"5,1-3 1,4-2 369,0 6 1,1-4 315,-1 4 1,-3-4-381,3 5 0,1-6 75,-1 6 0,0-5-574,-5 4 1,1-4 227,-1 4 1,-1-4-582,-4 4 681,4-5 0,-5 2 0,6-6 0</inkml:trace>
  <inkml:trace contextRef="#ctx0" brushRef="#br0">16223 14856 7921,'1'10'41,"4"-1"1,-3 1 316,3 4 0,1 0 534,-1 0 1,4 2-389,-4 3 1,4-2-177,-4 7 1,4 0-265,-4 4 1,0 9 129,-5 5 1,0 2-219,0 9 1,0-3 96,0 2 1,0 2-1009,0-7 0,0-4 164,0-5 771,0-13 0,6 8 0,2-11 0</inkml:trace>
  <inkml:trace contextRef="#ctx0" brushRef="#br0">17431 14515 7921,'-4'-10'67,"-1"1"121,-6 6 1,5-2-77,-4 10 0,2 3 62,3 6 0,2 3 53,-6 7 1,6 0 139,-2 9 1,3 3-149,2 2 0,0 3 88,0 2 0,2 0-75,3-1 1,-2 1-164,6-1 0,-4 3-27,4 2 1,-5-1-166,0 6 0,-2-3 117,-2-2 0,0-1-111,0-13 1,5 1-907,-1-6 500,1-6-59,-5-1 1,0-17 176,0-8 0,0-12-168,0-17 1,0-10-47,0-9 619,0-10 0,6-3 0,2-6 0</inkml:trace>
  <inkml:trace contextRef="#ctx0" brushRef="#br0">18058 15353 6526,'-3'13'-162,"-16"25"162,4 3 0,-19-11 0,4 5 0</inkml:trace>
  <inkml:trace contextRef="#ctx0" brushRef="#br0">17545 15567 7921,'-8'-6'1174,"2"4"0,12-4-796,4 6 1,2 0-142,3 0 0,4-2-58,-1-3 1,12 4-28,-1-4 0,10-3-201,4-1 0,4 2-331,6 3 0,0-3-1946,-5 3 2326,5-1 0,-15-1 0,3-2 0</inkml:trace>
  <inkml:trace contextRef="#ctx0" brushRef="#br0">17829 15780 7921,'-28'-19'46,"0"0"0,4 0 19,0 5 0,2 5 329,-2-1 0,-1 7 707,6-2 0,-1 10-722,1 5 1,3 4-180,-3 5 0,8-2-33,1 7-3,7 6 1,-3 0-199,6 3 1,6 2 115,4-2 0,4 0-430,5-5 1,3-4 213,6 0 0,2-7-289,4 2 1,-3-8 148,7-1 1,-5-6 127,5 6 0,-11-5 30,2 4 1,-11-6 123,1 2 0,-4 3 61,-6 1 0,-3 4-97,-6 1 1,-1 5 180,-4 0 1,-8 11-24,-5-1 1,-12 7-161,1-3 0,-9 7 18,0-2 0,4-5-84,0-5 0,4-3-71,2-10 1,6 0-252,3-10 0,3-2-212,2-7 0,6-12-456,3-13 1086,4-5 0,7-15 0,2-2 0</inkml:trace>
  <inkml:trace contextRef="#ctx0" brushRef="#br0">18142 15666 8201,'0'15'763,"0"-1"0,-1 2-419,-4 3 1,2 4-237,-7 11 1,7-4 123,-2 3 1,-1-3-144,1-2 0,1-1 100,4-3 0,0 1-651,0-6 0,0 0-130,0-5 0,0-4 592,0-1 0,6-6 0,2 4 0</inkml:trace>
  <inkml:trace contextRef="#ctx0" brushRef="#br0">18242 15695 7239,'0'22'375,"0"-3"0,-2 2-95,-3-3 0,4 6-673,-4-5 1,4 0 392,1-5 0,0 1 0,0-1 0</inkml:trace>
  <inkml:trace contextRef="#ctx0" brushRef="#br0">18512 15666 7921,'14'7'0,"-6"-4"612,-3 6 1,-4 6-143,-1 4 1,-1 7-104,-4 3 1,-8 6-478,-6 7 0,-4 3-838,4 2 681,-6 3 1,-4 7-1,-7 0 1</inkml:trace>
  <inkml:trace contextRef="#ctx0" brushRef="#br0">17474 14529 7920,'0'-14'-338,"0"0"0,0 4 1284,0 1-648,0 6 1,-5-5 393,1 3-224,-1 3-248,5-4 0,1 8 71,4 2 1,-2-2 0,7 3 0,-5 1 135,4-1-263,0 0 0,6-5-48,-1 0 0,5 0 102,0 0 1,6 0-118,-1 0 0,4 0 99,5 0 1,4-5-299,5 0 0,6-4-25,-1 4 0,1 0-15,-6 5 1,-4 0 39,0 0 1,-6 0-132,1 0 0,-8 2-105,-1 2 1,-8 0 108,-2 5 0,0-6 95,-4 2-85,-4 3 191,0-7-189,-6 6 772,0-7-158,0 0-158,-6 6 0,3-4-112,-7 2 0,7 0 52,-2 0-195,-3-2 105,7 11 1,-7-7-145,3 3 0,4 4-2,-4-4 1,3 4 12,2 1 0,0 2 30,0 3 0,0-2-7,0 7 0,0 0 6,0 4 1,0 1 13,0-1 0,0 5 7,0 0 1,-4 2-11,-1-2 0,0 2-10,5 3 1,0 8 77,0-4 0,0 4 134,0-3 0,0 3-182,0-4 0,2 4 8,2-8 0,-2 0-149,3-5 1,1 0 100,-1-9 1,1-8-623,-1-2 265,-4-3-306,6-3 113,-7-2 0,-7-6-255,-2 0 0,-4-1-262,-1-4 1087,0 3 0,-7-10 0,-1 4 0</inkml:trace>
  <inkml:trace contextRef="#ctx0" brushRef="#br0">17531 15368 7926,'-8'0'-535,"2"0"1,4 5 1048,-3-1-331,4 7 0,-6-3 1,7 7 1,0-1-7,0 0 0,0 2-38,0 3 0,0-2 23,0 7 0,0-7-167,0 2 1,0 2 103,0-2 0,0 0-1279,0-5 1179,7-6 0,1-2 0,6-6 0</inkml:trace>
  <inkml:trace contextRef="#ctx0" brushRef="#br0">17744 9354 8305,'-8'0'-626,"2"0"1830,6 0-861,0-6 1,2-2-105,2-6 1,4 0 170,6 0-220,7-7 0,6-1-38,6-7 1,8-5 78,2-4 1,-1-2-280,6 2 1,-1-3 79,-4 3 0,3-3-430,-8-1 0,3 1 128,1 3 1,-1 3-154,-3 7 0,-3 1 15,-7 3 0,-5 3 135,-5 7 1,-3 5-1103,-6-1 421,-2 7 954,-7-3 0,-13 12 0,-3 2 0</inkml:trace>
  <inkml:trace contextRef="#ctx0" brushRef="#br0">18284 8686 8305,'0'-14'0,"2"1"-354,3 4 1,-2-4 167,6 4 1,1-2 615,4 1 0,2-2-96,3 2 0,-2 2-176,7-1 0,-2 4 92,2-4 0,1 5 23,-6 0 1,5 2 51,-5 2 1,0 0-126,-5 0 1,0 0-239,0 0 1,-6 6 166,-3 4 1,-4 9-177,-1 5 1,-7 2 22,-8 3 0,0 4 7,-9 0 1,0 7-644,-4-2 1,-1-2 323,1 2 1,1-8 335,3-2 0,-3 1 0,5-7 0</inkml:trace>
  <inkml:trace contextRef="#ctx0" brushRef="#br0">17915 8573 8106,'-22'0'-480,"3"0"0,3 0 241,2 0 0,-1 0 577,1 0 1,0 11-40,0 3 0,1 8-110,4-3 0,-2 6 13,6-1 0,0 3-14,5 1 0,0-1-119,0-3 1,7-4 93,2-6 1,4-1-62,1-3 58,0 2 0,0-10-185,0 2 81,1-8 0,-3-9-129,-2-6 0,-4-1 47,-6 1 0,0 1-78,0-5 1,0 0 85,0 0 0,-1-3 39,-4 8 1,-3-1 42,-6 4 1,-1 7-47,1 4 0,0 2-67,0 2 0,0 0 65,-1 0 1,3 2-408,2 2 1,4 0-72,6 5 1,0-4-763,0 4 1224,0-6 0,13 4 0,2-7 0</inkml:trace>
  <inkml:trace contextRef="#ctx0" brushRef="#br0">17943 8601 8189,'0'9'-549,"0"1"0,0-1 227,0 6 1,2-4 530,3 3 0,-4-3-92,4 8 0,-2-3-166,2-2 1,1 0-300,4 0 0,1-4 348,-7-1 0,7 1 0,-3 4 0</inkml:trace>
  <inkml:trace contextRef="#ctx0" brushRef="#br0">18142 8501 8189,'0'-15'-34,"0"-4"0,0 1 41,0-5 1,0 5 397,0-1 86,0 3-470,0 2 1,-6 2 168,-4 2 1,3 4-191,-3 6 1,1 1 67,-6 4 0,8-2-17,2 7 1,-2-1-40,3 5 1,-1 5-181,5 0 1,6 2 7,4-2 0,2 1 122,3 4 0,4 3-20,0-3 0,-1 3 66,-3 1 0,-6 0-31,1 1 0,-2-1 23,1 1 0,-3-6-2,-6 1 1,0-2 7,0 2 0,-6 1 3,-3-6 1,-4 0 130,-1-5 1,-1 0-115,1 1 0,0-7 156,0-4 1,0-4-82,-1-4 0,6-6-11,-1-9 0,7-3-33,-1-6 1,2-2 32,2-4 0,8 1-77,6-9 0,0 7 0,5-8 0,2 10-189,-2 0 0,4-2 132,-4 2 1,5 0-149,-5 4 0,0 7 97,-5 3 0,-1 3 11,-4 2 1,-2 0 18,-7 0 1,-2 4 50,-3 1 1,-4 6-46,-10-2 0,2 3 10,-7 2 0,6-4-93,0-1 1,-3 0 92,2 5 1,0 0-290,5 0 125,0 0-550,-1 0 763,8 0 0,7 0 0,7 0 0</inkml:trace>
  <inkml:trace contextRef="#ctx0" brushRef="#br0">19010 8274 8295,'0'-8'506,"0"2"1,-5 12-209,0 4 1,0 4-53,5 5 1,-4-2 25,-1 7 1,-1 4 72,1 5 1,3 7-74,-3-2 0,4 3-350,1 2 0,0 2-345,0-2 1,1-4-487,4-10 1,3-2-461,6-4 1369,-6-2 0,5-7 0,-5 0 0</inkml:trace>
  <inkml:trace contextRef="#ctx0" brushRef="#br0">17687 9525 8130,'-8'-14'0,"-3"0"-202,7-1 1,-1 6 167,5-1 0,-5 6 481,0-6 1,1 5 164,4-4-534,0 6 0,1-8 163,4 6 0,3 0-62,6 5 1,2 2 37,3 3 1,3-2 24,6 6 0,6 2-84,-1 8 0,6-3 43,-1 3 1,-2-3-243,2-2 1,-4 0 62,3 0 1,-3-1-26,4-3 0,-5 1 80,5-7 0,-7 6-206,2-5 1,2-1-37,-2-4 1,5 5-86,-5 0 0,1 1-173,-6-1 0,-4-4 140,-1 4 1,-10 1-974,1-1 450,-9 6 806,1-3 0,-12 6 0,-2 1 0</inkml:trace>
  <inkml:trace contextRef="#ctx0" brushRef="#br0">18441 9454 8130,'14'6'-822,"0"-3"494,1 7 1,3-1 732,1 6 0,0-1-147,-4 0 0,-1 0 124,0 0 1,-1 1-105,-4-1 0,4 0-265,-4 0 1,-1-1 65,2-4-13,-7 4 0,3-5-88,-6 6 0,-1 0 131,-4 1 0,-9-1-209,-10 0 0,-3 5 13,-1 0 0,-7 5-299,-3-5 1,2 0-24,-2-5 1,1 0-199,-1 0 0,2-6 607,3-3 0,3 3 0,-5 0 0</inkml:trace>
  <inkml:trace contextRef="#ctx0" brushRef="#br0">17787 9824 8130,'-14'0'0,"-1"0"0,6-2-332,-1-3 227,7 4 558,-3-6 1,6 14-100,0 2 1,0 5-255,0 5 1,2 3 104,2 7 1,-1 4-19,7 0 0,-1 5-132,6-5 0,-6-1 140,1-8 1,-1-4-289,5-6 0,0-1 76,1-4 0,-6-2-57,1-7 0,-2-2 100,1-3 0,2-9-89,-6-9 0,4-9 53,-4-1 1,5-5-97,-6 5 0,1-5-74,-5 5 0,-2 1 108,-2 8 1,-4 4-207,-6 6 0,-1 1 68,1 3 0,-2 4-256,-3 6 1,4 6 65,-4 4 0,8 3-56,1 1 0,7 0 456,-2 0 0,4 0 0,1 1 0,0-1 0</inkml:trace>
  <inkml:trace contextRef="#ctx0" brushRef="#br0">17986 9880 8130,'13'7'-299,"-4"2"1,4 5 927,-4 5 0,-3-1-135,-1 5 1,1-5-793,-1 1 1,2 1 37,-3-1-307,-2 0 1,4-5-118,-6 1 55,0-7 116,7-2 513,-6-6 0,5 0 0,-6 0 0</inkml:trace>
  <inkml:trace contextRef="#ctx0" brushRef="#br0">18085 9866 8130,'7'-14'-307,"1"6"0,6 2 852,0 6 1,0 6-124,0 4 0,-4 4-309,-1 5 1,-1-3 80,2 2 1,-2-2-61,-4-2 0,-2 1 41,3-1 1,-4 0-44,-1 0 1,0-4-29,0-1 0,-1 1-244,-4 4-22,3 0 88,-10 0-71,10-6 132,-4-1-171,6-7 0,8-5-121,6 0 0,7-6-187,7 2 1,2-4 491,3-1 0,4 0 0,5-1 0</inkml:trace>
  <inkml:trace contextRef="#ctx0" brushRef="#br0">19081 9454 8162,'-15'0'0,"3"1"0,2 4 0,-1-2 0,7 7 0,-3 6 339,2 7 0,2 1-31,-6 4 0,6-2 392,-2 7 0,3 2-217,2-2 1,0 6-162,0-1 1,7-3-133,2-2 0,5-9-106,5-5 0,2-5-257,3-4 0,2-6 159,-2-8 1,3-11-227,1-8 0,-4-9 164,0-1 0,-7-5-117,2 5 1,-3-5 13,-2 5 0,-6-5 137,-3 5 0,-4 4-31,-1 5 0,-3 7 14,-6-2 1,-2 5-321,-13 4 1,-6-1 120,-8 7 0,2 0-293,-2 9 0,1 2 152,0 2 0,2 5 399,6 0 0,7 1 0,2 5 0</inkml:trace>
  <inkml:trace contextRef="#ctx0" brushRef="#br0">18128 11928 8254,'-9'0'-169,"-1"0"1,5 0 49,-4 0 306,6 0 444,-4 0-407,7 0 1,2-2 16,3-3 0,4-3-78,10-6 0,-1-2-133,5-3 1,3-4 11,7-10 0,5 1 26,9-6 1,4-5-351,5-4 0,4 1 304,-3 8 0,-3-1-393,-11 6 0,-7 6 173,-3 8 1,-9 3-602,-5 2 0,-3 6 799,-2 3 0,-6 4 0,-2 1 0</inkml:trace>
  <inkml:trace contextRef="#ctx0" brushRef="#br0">18796 11288 8254,'15'-8'0,"-6"2"-457,0 6 1,-4 0 235,5 0 0,-6 4 640,6 1 0,-5 5-54,4-6 0,-4 6-334,4-5 1,-6 6 40,2-2 0,-3 4-187,-2 1 1,-6 2 65,-4 3 0,-3 0-263,-1 9 0,-5 2-196,0 8 0,-6 5 86,1-1 328,-3-5 0,-1 10 0,0-11 1</inkml:trace>
  <inkml:trace contextRef="#ctx0" brushRef="#br0">18142 11373 8302,'-9'2'-428,"-1"2"0,6 4 577,-6 7 1,5 5-41,-4 4 1,6 3-32,-2 1 1,3 1 0,2-1 0,0-4-21,0-1 0,2-7 12,3-2 0,-2-1-125,6-8 1,-4-1 100,5-4 0,-3-6-2,3-3 1,3-10-161,-4-5 0,-1-3 87,1-1 1,-1-2-81,2-3 1,-2 3 110,-4-4 0,-2 4-70,3 2 0,-4 1 21,-1 3-161,0 4 126,-6 6 1,-2 6-107,-6 3 1,4 10-68,1 4 0,1 5 122,-1 5 0,2-3-203,7 3 336,0-3 0,-6-2 0,-2 0 0</inkml:trace>
  <inkml:trace contextRef="#ctx0" brushRef="#br0">18213 11359 8302,'5'16'-37,"0"3"1,1-4 150,-1 4 0,-4 2 21,4-2 1,2 5-236,-3-5 1,7 0 120,-1-5 1,1 0-585,-2 0 1,4-6 562,-4-3 0,4 3 0,1 0 0</inkml:trace>
  <inkml:trace contextRef="#ctx0" brushRef="#br0">18370 10975 8405,'14'0'-716,"0"2"932,0 2 1,1 4-61,-1 7 0,-2 3 133,-2 1 1,1 5-84,-6-5 0,4 2-308,-4-2 1,0-4 134,-5 4 1,0-3-163,0-2 0,-8 5 66,-6 0 1,-2 5-55,-8-5 1,5 0-59,-5-5 1,7-1 69,-2-4 1,8-1 30,2-3 25,5-4 1,0 6 51,8-7 1,4 0-51,7 0 1,4 0 94,-1 0 0,6 0 18,-5 0 0,6 0 169,-1 0 1,-3 0 12,-2 0 0,-4 0-121,0 0 1,-8 1 93,-2 4 0,-3-2-131,-2 7 1,-2 1-263,-3 8 0,-2-2 121,-8 7 1,-5-2-240,-4 2 1,2 2 31,-2-2 258,7 3 0,-10 8 0,5 1 0</inkml:trace>
  <inkml:trace contextRef="#ctx0" brushRef="#br0">18114 12041 8207,'1'-8'-385,"4"4"1,-2 4 595,7 4 0,-1 1-92,5 9 0,1-1 396,-1 11 0,5-1-84,0 6 1,5-1-210,-6 1 1,13-1-262,-3 1 1,5-3 88,0-2 1,-1-3-95,6-7 1,-7 0 67,3 0 0,-4-4-458,-2-1 1,-4-4 202,-1 4 0,-7-4 31,-2 5 0,-1-6 200,-8 6 0,0 6 0,-5 6 0</inkml:trace>
  <inkml:trace contextRef="#ctx0" brushRef="#br0">18484 12553 8175,'14'0'-491,"0"2"344,0 2 0,2-2 836,3 3 0,1-4-259,4-1 1,3 5-220,-3 0 1,1-2 68,-1-8 0,1-3 4,-6-6 0,5 0-77,-5 0 0,4-7 46,-4-3 1,0-2-299,-5-3 0,-1 2 89,-4 4 0,3-3-390,-8 7 0,1 0 177,-5 5 0,-6 5-540,-4-1 1,-4 7 53,-5-2 0,2 12-240,-7 7 0,-4 6 895,-6 9 0,-5 6 0,3 1 0</inkml:trace>
  <inkml:trace contextRef="#ctx0" brushRef="#br0">18327 12653 8175,'-5'9'-86,"1"1"1,-3-1 141,3 5 1,2 7 15,-3 2 1,4 4 58,1 2 1,1-1 78,4 1 1,3-1-114,6 1 1,0-7-4,1-3 1,4-5 45,-1-5 1,3-2-22,-2-7 0,-3 0-17,3 0 0,-3-7 44,-2-2 1,-5-10-144,1-5 0,-7 2 97,2-2 0,-4 2-186,-1-1 0,-1-3 21,-4 7 0,-1 0-61,-4 5 0,-4 1-53,0 4 1,-1 3-240,-4 6 0,4 1-276,0 4 1,1 4 228,0 10 0,5-1 465,-1 6 0,1-7 0,-6 3 0</inkml:trace>
  <inkml:trace contextRef="#ctx0" brushRef="#br0">18654 12837 8175,'8'0'-250,"-2"0"0,-6 7 411,0 2 0,0-1 332,0 2 1,0-1-813,0 5 0,0-4 131,0-1 0,0-4-894,0 4 604,0-5 478,0 2 0,-6-6 0,-2 0 0</inkml:trace>
  <inkml:trace contextRef="#ctx0" brushRef="#br0">18654 12766 8130,'14'-4'-7,"1"-1"0,-1-5 195,0 6 0,2-6 68,3 5 0,-3-1-15,2 1 1,-2 4-203,-1-4 1,-1 3 272,0 2-250,0 0 1,-1 8 91,-4 7 0,-2 5-226,-7 9 1,0 7-191,0 7 1,-7 1-236,-2 8 1,-4 0 156,-1 5 115,6-7 1,-5 6 0,6-6-1</inkml:trace>
  <inkml:trace contextRef="#ctx0" brushRef="#br0">18498 14970 8067,'-10'0'-287,"1"0"1,6-2 270,-2-2 1,5 0 50,5-5 0,9-1 263,10-4 1,4-8-78,5-6 0,0-2-89,10-8 0,-4-2-152,9-7 0,-4 1 57,-1-6 0,6 8-12,3 1 0,-3 7 4,-2 7 1,-4 7-169,-5 3 0,-5 3-856,-9 2-226,2 6 1221,-10 2 0,5 0 0,-7-2 0</inkml:trace>
  <inkml:trace contextRef="#ctx0" brushRef="#br0">19209 14273 8067,'6'-17'-452,"3"3"1,4-2 185,1 11 0,0-4 313,1 4 1,-1 0-30,0 5 0,5 0 729,0 0-420,0 7 0,-5-4-22,0 6-420,-6 1 1,-1 4 124,-7 0 0,0 0-277,0 1 1,-2 3 111,-3 1 1,-4 5-67,-10-5 1,-3 11 220,-7-1 0,-12 2 0,-3-2 0</inkml:trace>
  <inkml:trace contextRef="#ctx0" brushRef="#br0">18597 14273 8067,'0'21'-1152,"0"1"1040,0 6 1,0 2 617,0 4 0,0-3-272,0 7 1,2-8-22,3-2 1,-2-5-102,6-9 1,1-2-40,4-2 0,0-4-33,0-6 0,-1-8 36,-4-6 1,4-2-113,-3-7 0,2-6-5,2-4 0,-4-2-142,-1 2 0,-5 3-25,0-3 1,-2 5 136,-2 4 0,0-1-142,0 6 0,-6 0 95,-4 4 0,-3 8-94,-1 2 1,-2 5 110,-3 5 0,2 2-160,-7 8 1,7 5 109,-2 4 1,8-2 150,2 2 0,5-7 0,-8 4 0,4-7 0</inkml:trace>
  <inkml:trace contextRef="#ctx0" brushRef="#br0">18711 14330 8067,'14'0'0,"-4"0"-40,-1 0 1,1 5 114,4 0 1,-5 6 183,1-2 0,-5 4-99,4 1 0,-4 0-856,4 0 381,-6 1-806,10-1 1121,-11-6 0,10-2 0,-4-6 0</inkml:trace>
  <inkml:trace contextRef="#ctx0" brushRef="#br0">18853 14032 8067,'14'0'-372,"1"0"309,-1 0 1,0 1 456,0 4 1,0-2-90,1 7 0,-1-1-174,0 5 0,-6 0-14,-3 1 1,-4 0-147,-1 4 1,-1 2 110,-4 3 0,-3 3-77,-6-4 1,-2-1-111,-3 2 0,5-7 121,0 2 1,1-8-106,8-1 0,-1-7-14,1 2-69,4-4 1,1-1 52,9 0 0,9-4 44,1-1 1,6-5-194,-2 6 0,3-6 61,-3 5 0,3 1 57,-7 4 150,6 0 0,-9-7 0,4 0 0</inkml:trace>
  <inkml:trace contextRef="#ctx0" brushRef="#br0">18910 14046 8107,'-6'-14'0,"4"4"-445,-3 1 304,-3-1 0,7 1 573,-4-1 162,4 7 1,1-2-361,0 10 0,1 5 19,4 8 1,1 6 66,4 9 0,2-1-85,-2 6 0,1-7-124,-2 3 1,2-4-63,-6-2 0,5-1-264,-6-3-390,7-4 373,-9-6-80,11-6 86,-12-1-49,-1-7 1,-6-7 37,-4-2 1,-2-5-55,2-5 1,2 1 79,-1-5 1,1-1 42,-1-5 0,-2 1 14,6 0 0,-5 4 13,6 0 0,-1 5 339,5-4 1,0 10-24,0-1 124,0 9 1,5 0-115,-1 10 1,7 9 100,-1 10 0,-2 3-133,1 1 1,-6 1-191,2-1 1,-3 5-143,-2 0 0,4 5 76,1-5 1,0 1-1005,-5-6 1107,0 0 0,6 1 0,2-1 0</inkml:trace>
  <inkml:trace contextRef="#ctx0" brushRef="#br0">18512 15041 8248,'-14'0'-355,"6"0"0,3 0 1012,10 0 0,7 8-224,7 6 1,11 7-145,-1 7 0,4 0-94,0 1 1,-3-2-177,3-4 1,-1 4-31,1-3 0,-1-3-139,6-2 1,-2-4-588,2 0 1,1-6 413,-5 0 1,-8-5-21,-7 0-55,-3-2 398,-8 4 0,-2-4 0,-6 4 0</inkml:trace>
  <inkml:trace contextRef="#ctx0" brushRef="#br0">18796 15268 8248,'15'-7'0,"-1"0"-193,0 7 1,6 2-254,4 3 0,8-2 610,1 6 0,6-4-55,-1 4 0,-1-1-18,1 2 0,-12 2-38,3-2 1,-5 3-55,-1 1 1,-2-2 49,-7-2 0,-4 2-8,-1-2 0,-6 3 52,2 1 0,-5-5 1,-5 1 1,-4-1-195,-10 5 1,-3-4 147,-7-1 0,-6 1-439,-2 4 1,0-4 171,-1-1 1,2-4 218,-2 4 0,-3 1 0,5 4 0</inkml:trace>
  <inkml:trace contextRef="#ctx0" brushRef="#br0">18725 15666 8248,'-8'7'-445,"2"1"360,6 6 0,0 5 365,0 0 0,0 11-52,0-2 0,0 4-48,0-4 0,5-1-118,-1-3 1,8-4-95,-3-5 1,-1-3-38,1-2 0,-4-4 87,5-6 0,-6 0-4,6 0 1,-7-6 34,2-4 0,-4-9-131,-1-4 1,0-4 49,0-2 0,0 1-105,0-1 1,0 1 60,0 0 0,0 1-176,0 3 0,-6 3 142,-4 7 0,3 6-443,-3 4 315,1 2 0,-4 15 64,4 6 1,-3 1 173,8 4 0,-7 0 0,3 4 0</inkml:trace>
  <inkml:trace contextRef="#ctx0" brushRef="#br0">18882 15823 8248,'7'14'-294,"-2"0"0,-2-1 224,2-4 0,-3 9-5,2-4 1,0 3 394,0-2-1,0-3-86,5-2 1,0 1-1475,6-6 1241,-7 6 0,11-10 0,-4 5 0</inkml:trace>
  <inkml:trace contextRef="#ctx0" brushRef="#br0">19209 15652 8248,'-2'-16'6,"-3"-2"1,2 6 2,-6-2 1,4 10 556,-5-1 0,1 3-137,-5 2 1,4 11-401,1 3 1,1 10 75,-2 0 1,-1 3-57,7 1 1,-1 1 74,5-1 0,5-1-417,-1-3 1,12-4 98,-2-6 1,4-6-52,-4-3 0,5-3-173,0-2 1,1-7 137,-1-2 1,-4-9 172,-1-1 1,0 0-49,-5 5 0,3 0 535,-3 0-233,4 6 311,-12 2 1,6 12-116,-7 3 1,0 15 37,0 4 0,0 10-156,0 0 0,0 5-31,0 4 0,0-7-861,0 2 0,0-4 667,0 0 0,6 3 0,2-4 0</inkml:trace>
  <inkml:trace contextRef="#ctx0" brushRef="#br0">19251 10975 7279,'7'14'783,"2"1"1,-1-1-391,1 0 1,1 0-381,4 0 2,0 1 1,-4-1-177,-1 0 1,-4 0 141,5 0 1,-7 5-166,1 0 0,-2 2 94,-2-2 1,0-3 0,0 3 1,-6 1-21,-4-1 0,2 0-13,-1-5 1,1 0 130,-2 1 0,-1-6 27,7 1 186,-7-7 0,9 5 73,-3-4-148,4-2 1,2 4-40,4-6 1,9 0 41,10 0 0,3 0-37,1 0 0,7-1-596,3-4 1,14 2 482,5-7 0,3 1 0,-3-5 0</inkml:trace>
  <inkml:trace contextRef="#ctx0" brushRef="#br0">19379 12070 8092,'0'-10'-38,"0"1"1,-1 6-60,-4-2 0,3 11 1290,-2 8-723,2 13 0,2 16-46,0 9 1,0 10-175,0 4 1,0 4-1113,0 1 0,0-7 439,0-2 423,0-4 0,6-7 0,2-2 0</inkml:trace>
  <inkml:trace contextRef="#ctx0" brushRef="#br0">19706 14245 8087,'-14'0'0,"0"0"-29,0 0 0,4 0-35,1 0 1,4 6 376,-5 4 1,7 9-117,-1 4 0,2 10 112,2 5-187,0 3 1,0 2 4,0 0 1,0-2-11,0-3 0,6-5-187,4-9 1,4-5 76,5-10 0,-2-4-120,7-10 1,-7-11 73,2-12 0,-3-5 30,-2-5 0,1-8-42,-1 3 0,-5-3 0,1 4 0,-7 1 14,2 3 1,-4 3 31,-1 7 0,-6 4-238,-4 0 1,-4 8 77,-5 2 1,3 2-244,-3 7 0,4 2 131,0 7 1,1 9-335,0 6 611,0 6 0,0-3 0,-1 7 0</inkml:trace>
  <inkml:trace contextRef="#ctx0" brushRef="#br0">19863 14344 8087,'0'15'-360,"0"-1"1,0 0 753,0 0 1,1 5-100,4 0 0,-2 5-716,7-5 0,-6 0 45,6-5 376,-1-6 0,5 5 0,1-6 0</inkml:trace>
  <inkml:trace contextRef="#ctx0" brushRef="#br0">20033 14117 8087,'7'14'0,"-6"5"0,4 0 0,-2 6-74,2-1 0,-2 8 552,6 1 1,-4-2-300,5-7 1,-1 1-238,5-6 0,1 2 25,-1-2 1,0-3 74,0 3 1,-1-4-61,-4 0 1,2-1 88,-6 0 0,0 0-377,-5 0 0,-2 1 83,-2-1 1,-4 5-378,-7 0 1,0-2 599,-4-7 0,-3 2 0,-7-4 0</inkml:trace>
  <inkml:trace contextRef="#ctx0" brushRef="#br0">20019 14273 8087,'14'-14'-246,"0"0"1,2 1 129,3 4 1,3 2 366,7 7 0,-1 0-130,1 0 0,-1 2-376,1 3 0,2-2 255,-2 6 0,2 7 0,-9 6 0</inkml:trace>
  <inkml:trace contextRef="#ctx0" brushRef="#br0">19848 15325 7594,'-14'0'-221,"6"8"221,4 6 0,-3 4 0,2 10 0,1 5 0,4 15 0,-2-1 0,-3 10 0,4-3 0,-4 7 0,10-4 0,4-5 0,10-4 0,5-10 0,3-10 459,1-9 0,1-11 480,-1-8 0,1-14-870,-1-15 1,-1-12-39,-3-11 0,1-13-130,-6-1 1,-2-5-35,-7 9 1,-4 2 24,-6 8 1,-8 3 52,-6 7 0,-7 10 0,-7 3 1,-2 17-545,-3 2 1,-5 12 598,-10 12 0,-2 16 0,-7 21 0</inkml:trace>
  <inkml:trace contextRef="#ctx0" brushRef="#br1">10863 11771 8017,'-14'0'63,"-1"0"1,1 0 166,0 0 1,1 7-34,4 2 1,-4-1 180,4 1 1,-9 1-96,-1 4 0,-4 5 3,4 0 1,-7 2 137,3-3-267,-10 5 1,1 0-265,-6 1 0,0 1 116,-5 8 0,1-1-116,-1 6 0,1-5-52,-1 5 1,-8 0-97,-6 5 1,-7-2-43,27-22 1,-2 0-1,-2 1 1,-2-1 232,-2-2 1,0-1-1,4 1 1,2 1 109,0-1 0,2-1 1,-1 0-1,0 0 63,-4 3 1,-1 0-1,-5-3 1,-1-1 8,0 2 0,-1-1 0,0 0 0,0-2-60,5 1 1,0-1 0,-2 0-1,-1-1-31,6-1 0,-1-1 1,-6-2-1,-2-2 34,2-1 0,-1-2 1,-2-2-1,0-1-89,4 1 1,1 1-1,-3-3 1,0 0 44,8-2 0,-1-1 0,-5-3 0,0-1-70,-2-2 1,0-1 0,2-2-1,0 1-9,0 1 1,1 1-1,0-4 1,1 0-12,3 1 1,1 1-1,-4-2 1,0 0 62,-4 1 1,0 1-1,1-2 1,0 0-3,2 4 1,0-1-1,1 1 1,0-1 6,3 3 0,1 0 0,-2-2 0,1-1-7,-2 1 1,0-1 0,-1 1 0,0-1 66,-1 3 1,-1 0-1,1-2 1,0-2-58,4-1 0,0 0 1,-1-2-1,0-1 28,3-1 0,1-1 0,-2 2 0,1-1-17,-2-3 1,0 0 0,0 0 0,1 0 3,-1-2 1,1-1 0,5 1 0,1 0-82,-30-22 79,32 19 0,1-1-1351,-32-19 1351,30 16 0,-1 0-74,1 3 0,-1 0 1,-2-4-1,0-1 65,1 0 0,-1-1-31,-1 2 0,2-1 1,4-3-1,1-1-7,1 3 1,0 0-1,0-3 1,-1 0 94,2 1 0,-1 0-70,-3 1 1,0 0 0,3 0-1,0 0 31,-4 1 0,-1 0 0,3-1 1,0-2-93,-3-4 0,1 0 1,2 2-1,2-1 145,5 0 1,0-2-57,1 3 1,1 0-6,2-3 0,2 0 1,-1 3-1,1 0 58,1-2 1,0 0 0,-2-1-1,1 0-28,0 2 0,2-1 0,0 0 0,1 0-44,-16-33 0,-2 4 79,2 1 1,1 6 46,8-2 0,-1 4-42,6 1 1,0-4-35,5-1 1,1-4-128,4 4 0,-2 0-76,6 6 0,0-3 217,5-3 1,7 4-18,2-4 0,5-2 2,5-3 1,4 3-28,5-3 1,7 6-1,3-6 1,3 10-2,1-4 0,-1 10-12,-3-6 1,2 10-57,-7 0 0,5 2 329,-5 3 0,7 1-143,-3 3 0,6-2-114,5 7 1,2-2 145,7 2 0,-2 3-78,-3-3 0,-3-3 18,-6-2 0,-2-3-51,-3-2 1,1 0 5,-5 1 0,0-1-119,0 0 0,-4 7 726,3 3 1,-5 8-943,-4 1 0,1 8 493,-6 2 0,0 1-1339,-5 9 1004,1-1 0,-6 5-1484,0 0 650,-5 0-132,2 0 556,-6 0 1,-6 0 228,-4 0 1,-4 0 293,-5 0 0,-2-5 0,-2 0 0,-3-6 0,8 2 0,-1-4 0,4-1 0,1 1 0,0 4 222,0-4 275,-1 12 752,8-6-877,0 7 0,9 2 223,3 3 1,2-2-156,8 6 0,1-1-89,2 2 1,0 1-68,6-7 0,1 1-11,8-5 0,-3 0-41,3 0 1,2-6 14,-2-4 0,-1-2-136,-9-2 1,4 1 118,-3 3 0,-4-1-200,-1 7 0,-3-6 46,-2 5 0,-6 2-107,-3 8 1,-3 6 96,-2 13 1,-13 9 30,-6 19 1,-16 16-799,12-24 0,-1 2 0,-4 3 1,-1 1-1256,-6 7 0,-1 0 1956,1-3 0,-1 0 0,-3 5 0,0 0 0,0-1 0,-1-1 0</inkml:trace>
  <inkml:trace contextRef="#ctx0" brushRef="#br1">15114 9681 8466,'-6'-9'0,"-4"-1"0,-1 1-408,2-5 0,-4 4 159,3 1 0,-2 1 680,-2-2 0,-1-2-36,1 2 0,-2-1-178,-3 2 0,-1-4 118,-4 4 0,-1 1-112,6-2 0,-6 7-49,1-2 0,-3 4 22,-1 1 0,-1 6-264,1 4 0,-1 9 156,1 4 0,-1 6-84,1 4 0,4 0-11,1 10 0,4-2-95,-5 11 0,7-5 149,-2 5 1,8-1-7,1 1 1,5 3 86,-4-3 1,6 4-73,-2 1 0,3 6-110,2 3 0,7-3 137,2-1 0,4-4-12,1-1 0,0-6-14,1-4 0,5-4 17,4-5 0,3-4 43,1-5 0,7-7-36,3-3 1,8-3 136,1-2 1,7-6-124,-2-3 0,3-4 63,2-1 0,-7-1-54,-2-4 0,-2-5 43,1-9 1,-3 2 22,4-7 0,-4 1 136,-1-6 1,-2 1-130,-3-1 1,1-1-64,-6-3 0,-1-3-232,-8-7 1,1-4 157,-6-1 0,-2-5-98,-7 1 1,1-4 166,-7-1 0,-5 1-175,-9-1 0,-9 0-231,-4 0 0,-10-5 7,-5 1 0,-8 1-369,-2 8 0,-8 0 297,3 9 1,-2 10-1068,12 14 0,-2 3 1429,7 2 0,3 1 0,2 4 0,3 2 0</inkml:trace>
  <inkml:trace contextRef="#ctx0" brushRef="#br1">15398 12226 8269,'-42'0'0,"5"0"-196,4 0 1,3 0-656,2 0 652,-1 0 0,1 2 795,-1 2-343,1 4 0,-1 2-4,1-1 1,0 1-8,-1 4 0,1 2 58,-1 3-215,1-3 1,1 9 84,3-6 66,-3 6-150,12-3 1,-1 7-49,6-1 74,7 7 1,-3-2 4,6 10 0,0-1-10,0 15 1,1-2-83,4 12 1,3-4 138,6 8 0,2-5-1376,3 5 1327,3-6-10,13-8 1,-3-6-104,5-4-768,-5-15 922,15 1 1,-9-19-10,10 0 0,10-6-24,9-8 0,8-6-60,-32 2 0,0-2 0,-3-3 0,-1-2-45,-1-3 0,0-1 0,29-16 29,0-12 0,-9 2-72,-1-11 151,0 0-20,-13-11 0,4 3-92,-10-7 79,-4 1-28,-5 1 0,-12 2 301,-3 6 0,-9 5-319,0 0 0,-16 6 17,-8-1 0,-13 7 82,-6 2-416,-9 7 0,1-4-82,-6 6-1362,6 7 1060,-9 8 401,11 8 0,-12 7-529,4 4 323,-9 3-66,2 6 1,2 5-232,10 0 0,3 5 756,1-5 0,7 6 0,2-4 0,4-4 0,2-4 0</inkml:trace>
  <inkml:trace contextRef="#ctx0" brushRef="#br1">16152 14359 8132,'-29'-8'-791,"-5"1"646,-3 7 0,-1 2 124,0 3 1,1 7 179,-6 7 1,0 8 317,1 2 0,-1 5-258,0 9 0,-1 6-428,-3 3 0,2 3 802,-2 2-348,3 0 1,1 0 86,0 0-949,7 6 1008,8 2-65,13 6 1,9 5-276,6-1 0,3 1 122,7-5 1,7-1 24,16-4 0,5-3-110,10-6 1,2-12-208,7-8 0,0-18-318,0-9 256,6-7 140,14-22 0,-37 11 0,1-3-127,4-7 0,0-2-528,-4 2 0,-1-2 664,-1-3 1,-1-3-1,-5 1 1,-3-2 14,0-3 0,-3-1 0,-1-3 0,-3-2 19,-3-1 1,-2-2 0,-1-2 0,-1-1 218,8-34 1,-5-2 322,-10 17 0,-2 1-315,-7 8 1,-4 7-677,-5 7 184,-7 7 0,-14 2-33,-3 10 323,-3 4-27,-13 0 0,-2 8 0,-6-1 0,0-3 0,0-5 0</inkml:trace>
  <inkml:trace contextRef="#ctx0" brushRef="#br1">18114 8260 8073,'-14'-27'0,"-1"3"0,-4 4 275,0 5 1,1 3-42,3 2 0,-5-1 77,-4 7 1,-3 0-119,-1 9 1,-7 0-82,-3 9 0,3-3 17,2 8 0,-2 3 55,2 2 1,5 4-117,4 5 0,7 4 160,-2 5 1,3 3-150,2 2 1,6 5 92,3 10 1,4 3-188,1 6 0,6 4 110,3 1 1,10-1 5,5-9 0,9-3-169,5-6 0,-2-10 53,2-9 1,5-11-152,4-17 1,7-7 116,-2-13 1,-1-12 66,1-16 9,-6-9 1,3-5-242,-7-10 0,-4 2 198,0-6 0,-6-1-1604,1-4 1630,-9 0 1,-5 6 46,-10 4 1,-4 9 125,-10 4 0,-9 6-717,-10 4 1,-7 9 283,-3 10 1,-3 10-438,3 4 0,-5 5 439,1 5 1,-2 9-253,3 10 0,-3 4-194,7 5 694,0 10 0,4 3 0,1 6 0,-1 2 0,1 1 0</inkml:trace>
  <inkml:trace contextRef="#ctx0" brushRef="#br1">18171 9511 8024,'-7'-14'-17,"-2"-1"0,-4 3-186,-1 2 1,0-1 916,0 6 1,-1 1-312,1 4 1,-5 0-297,0 0 0,-4 6-9,4 3 0,-7 6 63,3 4 1,-4 4-59,-2 11 1,1 2-58,-1 7 1,1 7 9,0 7 0,1 1-137,3 9 0,5-3 308,10 3 1,-2-2-148,6-4 1,2-7 96,7 3 0,6-5-65,9 0 0,5 2 2,9-7 0,3-6 48,7-8-114,6-15 0,-4-6 7,8-12 1,-1-9-297,5-10 135,-7-16 20,-1-15 1,-5-14 86,-20 32 0,0-2 0,-2 0 0,0-1-115,2-1 0,-1 1 0,15-37 386,-5 1 1,-14 5 32,-4 0 0,-11 10 309,1 0 0,-16 14-383,-8 5 0,-12 7-228,-7 6 1,-5-1-1451,-4 6 1012,2 0 0,-4 11-1267,7 3 1,-3-1 1701,-2 1 0,6 5 0,-6 5 0,-4-2 0,-3-2 0</inkml:trace>
  <inkml:trace contextRef="#ctx0" brushRef="#br1">17531 7805 8285,'5'14'-628,"-1"0"1,3 0 1987,-3 1-792,-2-1 1,9 5-75,-6 0 1,6 0-208,-2-5 0,-1-5 137,2 1-233,-1-1 1,5 1 53,1-1 1,-1-5-6,0 0 1,0-2-171,1-2 1,-1 0 117,0 0 0,0 0-151,0 0 1,1 0 86,-1 0 0,0 0 3,0 0 13,0 6 1,1-3 127,-1 7-63,-6-7 89,4 10-180,-4-12 23,7 5 0,-1-6 2,0 0 1,0 0-8,0 0 1,2-4-37,3-1 0,-1-4 17,5 4 1,-5-5-2,1 6 1,1-6-146,-1 5 11,0 1 0,-5-1 74,0 0 0,1 0-153,-1 5 1,0 0 105,0 0 1,5 0-24,0 0 0,0 0 60,-5 0 0,5 0-14,0 0 1,5 0 299,-5 0-306,6 0 1,-7 0 243,5 0-220,-5 0 0,7 2 63,-6 3 1,5-4 8,-5 4 1,6-3 22,-1-2 0,-2 0 7,1 0 1,-4 0-58,5 0 0,-5 0 8,5 0 0,-5 0-248,4 0 214,-5 0 0,7 0-32,-6 0 0,6 0-112,-1 0 1,3 0 7,1 0 1,5 0 97,1 0 0,5 0 153,-1 0 0,-2 0-108,2 0 1,0-5-20,5 0 0,-5-4-10,0 4 0,0-5-1,4 6 0,1-7 47,0 1-150,6 4 114,7-7 1,4 10-127,7-6 1,-10 4-13,4-5 1,-10 6 51,6-6 1,-8 7 71,3-2-74,-6-3 0,14 7 18,-4-4 1,5 3-25,-5 2 42,1 0 1,-1 0-6,-4 0 0,0 0-3,-10 0 33,4 0 0,-9 0 3,5 0 1,6 0-26,-1 0 0,7 0 2,-2 0 0,8 0 3,2 0 1,-2-4-61,-8-1 0,3-4-378,-3 4-723,10-6 1133,2 9 0,8-11-24,-1 4 15,6 3 0,-11-5 21,1 6 1,-7-5-186,-3 6 1,1-3 304,4 3-134,-4 2 0,10-4 15,-6 6 0,-1 0 5,-4 0 1,-2 0-11,-2 0 5,-4 0 1,-2 0-44,0 0 0,7 4 28,-2 1 6,10 0 0,-2-5-5,6 0 0,-10 0-11,0 0 1,-2 0 3,3 0 1,-3 0-13,3 0 1,3 0-8,11 0 0,0 0 129,0 0-933,0 0 905,-13-6 0,9 4 3,-10-3 1,6 4-258,3 1 0,2-5 216,-28 3 1,1-1 0,33-1-16,2 4 1,-10-2 9,-4-3 0,2 4-100,3-4 97,2 3-3,2 2 1,5-4-74,0-1 63,0 0 31,-11 5 0,-2-1 5,-6-4 1,0 3 362,-1-3 1,4 4-359,-3 1 1,2 0-34,-12 0 1,1 1 134,-6 4 1,-5-3-116,-4 3 0,-8 1 559,-1-1 1,-7-1-647,2-4 645,-3 0-572,-2 7 0,-4-6 277,-1 4-275,1-3 162,-3-2 55,6 0 0,-7-2-90,4-3 1,-2 2 258,-4-6-564,-2-1 248,11-4-4,-12 0 0,7-1-424,-3 1 179,-4 0 41,12-7 0,-7-1-18,4-6 1,4-2 12,0-3 0,1-5-232,4-10 1,3 3-189,1-7 1,6-1-178,4-3 1,-3-8-3778,3-2 3782,-17 29 1,-2-2 722,1 0 0,-1-1 0,0-2 0,0-1 0,0 0 0,0 1 0,0-2 0,-2-1 0,-2-2 0,-1-1 0,-3-2 0</inkml:trace>
  <inkml:trace contextRef="#ctx0" brushRef="#br1">20687 6099 8173,'-19'-14'-438,"0"-1"0,-6 1 186,1 0 1,1 1 572,-6 4 1,4-2-46,-8 6 0,-4 0 37,0 5 1,0 0-56,-1 0 0,5 2 49,-5 3 0,7 1-132,-3 3 0,6 9 6,4-4 1,-3 8-213,4-3 0,-3 13 92,3 1 1,-9 11-128,4 3 1,-5 12 46,-1-2 1,-4 4-259,-9 1 1,1-4 320,20-27 1,0 0-1,-20 32-1,-1-1 1,11 4 40,7-4 1,9-1 12,10-4 0,4-1-25,6-4 0,6 3 8,4-3 1,13-1 53,6 1 0,10-6-29,4 1 0,1-4-115,8-5 1,0-12-15,5-11 0,-3-8-141,3-7 1,0-9-34,14-10 0,-8-9 178,-27 7 1,-1-1-1,25-22 127,-3-4 0,-8-1-98,-11-3 0,-5-1 101,-9 5 0,-4-4-142,-5 5 1,-8-5-33,-2 4 0,-5 2 345,-5 8 1,-9-3-221,-10 3 1,-9 4-1299,-5 1 1,-4 1 559,-6-1 0,3 3-135,-8-3 0,9 7 812,2 3 0,-4-6 0,8-4 0,3 1 0,3 2 0</inkml:trace>
  <inkml:trace contextRef="#ctx0" brushRef="#br1">18739 6298 8355,'-26'-41'-537,"2"3"1,-3 3 474,3 7 0,-7-1 519,-2 1 1,-7 7-122,2 7 0,2 1 50,-2 9 0,5 1-397,-5 7 0,1 4 95,0 6 1,2 7-146,6 3 1,-1 2 75,-3 3 1,3 6-121,-3 3 0,-3-2 88,-2 2 0,-3 0-94,-2 4 0,5 1 230,0 0 0,11-5-27,-1 0 0,9-1 119,0 6 1,5 8-132,4 5 0,4 5-155,6 10 0,6-3 187,4 7 0,10-8 142,9-6 1,2-4-90,12-5 1,3-6-51,11-13 1,0-6 39,-1-13 1,3-6-21,2-3 1,15-21-8,-33 5 0,0-2 1,1-4-1,0-2-47,-1 1 0,-1-2 0,-2 0 0,-2-1 112,-2 0 1,-1 0 0,28-27-24,-11 1 0,-4-5 140,-10 4 1,-5-9-118,-10 5 0,-2-5 24,-7 10 1,-8 0-251,-6 4 1,-9 2 138,-15 3 1,-6 3-638,-12 7 1,-3-1 276,-2 1 1,-16 1-886,-13 3 1,35 11 0,0 0 1138,-2 0 0,1 2 0,-3-1 0,1 0 0,-2 1 0,0 0 0,-1 1 0,0 1 0,-1 0 0,1-1 0</inkml:trace>
  <inkml:trace contextRef="#ctx0" brushRef="#br1">20915 10918 8409,'-8'-14'166,"2"6"401,6 2-266,6 6 0,2 0-34,6 0 1,2 6-216,3 4 184,-3 9-29,4 3 0,-4 1 62,3 1-55,-3 0-112,4 4 1,-1 1 70,0-1 0,5-6-41,-5-3 0,6-3-4,-1-2 0,3-1 32,1-4 1,7 2-150,3-6 0,6 4 187,8-4-1067,-6 0 1065,15 1-82,-10-4 210,0 4-223,4 1-14,-11-6 1,10 10-171,-7-6 0,4 4 0,1-4 1,2 0-52,12-5 0,-4 0 143,4 0 1,-6 0-122,1 0 0,-2-2-132,-2-2 0,6 0 249,3-5 0,5 3-37,5-9 1,-3 3-268,3-12 0,-5 0 256,-5-4 0,4-7 79,-4-3 1,-29 18-1,2-1 44,1 0 0,0 0 0,2-1 0,0 1-77,1-1 0,-1 1 1,-2 2-1,-2 0 7,33-19 0,-35 20 0,1-2-11,-2-1 0,1 0 1,3 0-1,2 1 10,2 1 1,0 0 0,3-2 0,-1 1-62,-4 1 0,-1 0 1,0-1-1,-1-1 62,27-22 1,-31 20-1,0-1-54,-2 0 1,0 0 0,4-2-1,2 0 37,1 3 1,0-1 0,-1-2 0,0 0-8,-1 2 0,0 0 0,-3 1 0,-1-1 62,28-19 1,4 1-7,-9-1 0,-22 19 0,1-1-13,0-1 1,-1 0 0,2 1 0,0-1-28,-1 0 1,-1 0-1,-1 3 1,-1-1 13,1-2 1,-2 0 0,23-22 17,2-4 1,-3 6 9,3-1 1,5-2-19,-1 2 0,2-2-11,-1 1 0,-5-1-42,0-3 1,-7-1-15,-7 5 1,-5 1 398,0 4 1,-2-4-347,2-1 1,5-1 63,-1 2 1,1 1-55,4-6 1,-4 5 139,-5-6 0,3 3-155,-3-2 1,-3 1 5,-2 4 0,-3 3-15,-2-4 1,1 4 0,-1 1 0,-4-4 39,0 0 1,-6-2-3,6 1 0,-6 2-274,1-6 0,1 7 43,-1-3 0,5-1 253,-5 2 0,4-1-62,-4 6 0,5-2 12,-5-4 1,5-1-12,-5-3 1,0-3 12,-5 3 0,-2-2 46,-2 2 1,1 3-47,-6 6 1,1-4 133,-1-1 0,-4 1-84,4 4 1,-3-4 114,-2 0 0,0-6-166,0 6 1,0-5 4,0 5 0,0-4-22,0 8 0,0-7-6,0 7 1,-2-3 63,-3 4 0,4-6-98,-4 1 1,-3-5-16,-1 4 1,1-4 30,-2 5 1,1-1 34,-5 6 0,-1-1-17,1 1 0,-5-1 6,0 0 0,-1-4 20,1-1 0,1 0 10,-5 0 1,5 2 110,-1-6 1,-1 6-78,1-1 0,-5 3 65,5 1 0,-5 5 222,6 0 0,-8 7-409,3-2 1,-6 3 78,-4 1 1,-3-4-1,-7 0 1,0 0 14,1 4 0,-1-4-14,0 0 1,2-5 183,3 5 0,2-2-40,3 2 1,8 3-49,-4-3 1,9 3-87,-4 1 0,7 1-6,-2-1 0,3 1-5,2-1 1,-1 3-4,1 2 0,0 2-31,0 3 0,-5 3-139,0-3 1,0 8 73,5 2 1,-5 1 57,0-2 1,0 2-57,5 4 166,-1 2 137,1-4 1,5 6-107,-1 0-60,7 0-167,-3 0-152,18 0 1,-7 1 185,9 4 1,-3-2 41,4 7 0,-1-6-37,0 6 1,0-1 6,0 5 1,-4 1 57,-1-1 0,-1 6 24,2 4 0,-2-2 19,-4 2-1,-2 0 18,3 4 0,-4 2-34,-1 3 0,0-1-335,0 6 1,-1 0 104,-4 4 1,3-4-71,-2 0 0,-3-5-149,3 5 0,-6-11-130,5 2 1,-1-6-526,1 1-438,4-4 529,-6-5 506,7-7 0,0-8 274,0-10 1,0-9 216,0-5 0,0-4 0,0-5 0,2-4-18,3-5 0,-2 1 18,6 3 0,-4-3 83,5 3 0,-3 3 85,3 2 0,3 8 71,-4 1 1,-3 7 471,-1-2-34,3 9-158,-6 4-306,10 6 0,-10 6-34,3 4 0,1-2-3,-1 1 0,6 1-43,-2 4 0,4-5-7,1 1 0,2-7-45,3 2 0,9-2-129,10 1 0,5-2-116,4 3 1,10-4 163,9-1 0,4-6 0,1-2 0</inkml:trace>
  <inkml:trace contextRef="#ctx0" brushRef="#br1">23602 3810 8103,'-6'-21'8,"2"6"-618,-5-4 456,6-3 0,-10 4 192,4-5 0,-4 5 530,-1-1-512,6 3 0,-5 2 34,4 0 1,-4 0-3,-1 0 0,0 1-17,-1 3 0,-5-1-8,-4 7 1,2-1-9,-2 5 0,1 1-30,-6 4 79,7 3-37,-5 6 0,10 2 14,-7 3 0,5-2-47,-4 7 1,5 6 3,-1 8 0,-1 5 36,1 4 1,0 10 4,5 9 1,-1 4-222,1 1 0,2 6 204,7-37 0,0 1 0,-1 6 0,1 1-1053,2 1 0,1 1 1026,0 1 0,0 1-7,1-2 0,2-1 0,-1-2 0,1-2-59,1-2 1,1-1-480,0 1 1,2 0 509,9 29 0,0-2-99,0-13 0,2-8 233,3-12 0,3-8 315,7-10 1,4-10-188,0-4 0,7-5 204,-3-5 1,9-10 179,2-14 505,-1-6-870,-4-7 1,-7-7 186,-3-3-143,-3-10-261,-1-3 1,-1-3-80,1-3 0,-7-1 167,-12 32 1,-1-1 0,-2-2-1,0-1-252,-2 4 1,-1 0 0,0-4-1,-1 1-25,-3-38 1,-1 38 0,-2-1-43,-1 2 0,-1-1 0,0 0 0,-3 1-360,-20-29 303,-4 3 0,-13 19-102,-8 6 1,-8 15-12,21 19 0,-1 3 141,1 1 1,0 2 195,-3 6 0,0 1 0,3-2 0,0 1 0,-31 11 0,3 3 0</inkml:trace>
  <inkml:trace contextRef="#ctx0" brushRef="#br1">15384 10307 8129,'0'14'0,"-5"0"-1067,1 1 658,-1-1 1,3 5 408,-3 0 0,4 6 0,-5-3 0</inkml:trace>
  <inkml:trace contextRef="#ctx0" brushRef="#br1">15484 11217 8090,'0'28'-257,"0"1"0,0-3-419,0-2 0,-5 3 589,0-3 0,-4 3 87,4 1 0,0 0-55,5 1 0,0 1 55,0 3 0,0-1 0,0 6 0,0-7 0,0 4 0,0-7 0,5 2 0,0 4 0,4-4 17,-4 3 0,4-5-39,-4-4 1,1 1 228,-1-6-211,-3 6 0,9-7 2,-7 5 2,1-5 0,2 15 0,0-3 0</inkml:trace>
  <inkml:trace contextRef="#ctx0" brushRef="#br1">15555 12283 8010,'0'38'-699,"0"0"1,0-7 532,0 3 1,0 0 158,0-1 1,0 1 77,0-6 1,0 1 156,0-1 1,1 2-276,4 3 87,-3-3 0,5 5-181,-2-7 0,-2 1-33,7-1 117,-7 1 1,10 1-154,-4 3 1,-1-3 201,1 3 8,-5 3 0,8 1 0,-4 5 0</inkml:trace>
  <inkml:trace contextRef="#ctx0" brushRef="#br1">15668 13562 7970,'0'53'-222,"0"-1"0,0-6 278,0 1 1,2-1-88,3 1 1,-4-1 150,4 6 1,-2-6-67,2 1 1,-3-1 3,2 1 1,3-2-61,-3 2 0,6-4-673,-5-5 675,6 9 0,-4-9 0,8 11 0</inkml:trace>
  <inkml:trace contextRef="#ctx0" brushRef="#br1">14460 11970 8025,'9'0'138,"1"0"1,1-3 90,8-6 1,6-7-1,13-13 0,9-7-58,20-7 1,-28 16 0,1-2-482,7-6 0,1-2 0,0 0 0,0-1 424,-1-3 1,1 1-1,2 1 1,1 2 14,0 3 0,2 2 0,0 2 0,1 1-202,6 3 1,-1 0-1,-7 1 1,-1 0-324,-3-1 1,-2 0-1,-2-1 1,-1 0 193,-2 3 1,-1 1-1,-2 2 1,-2 2-82,26-9 283,-1-1 0,-13 17 0,-1-7 0,-6 0 0</inkml:trace>
  <inkml:trace contextRef="#ctx0" brushRef="#br1">14474 12596 8066,'30'36'0,"3"7"0,7 9-139,-15-20 1,2 2-1,7 4 1,3 2-672,7 4 1,2 2-1,2 2 1,0 2 579,3-1 0,-2 1-928,-5-4 0,-1 1 1158,5 12 0,0-1 0,-5-9 0,1-1 0,6 8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6683 3511 8064,'0'-7'881,"-7"0"74,6 7-479,-5 0-271,6 0 1,0 2 514,0 3-453,0 2 0,0 8-24,0-1 1,4 5-49,1 0 1,0 1 56,-5-1 1,0 3-168,0 7 0,5-1 149,-1 1 1,1 5-50,-5 4 0,0 3 17,0 2 0,0 1-55,0 4 0,0-4 13,0 3 1,0-2-16,0-3 0,0 1-22,0-1 0,0 4-132,0-3 0,2 7 25,2-7 0,-2-2 80,3-3 0,-4-2-122,-1 2 0,5-3 62,0-6 1,-1-6-68,-4 1 1,0-7 1,0 2 1,0-3-138,0-2 0,0 1-290,0-1 119,0 0-108,0 0 1,0-4-163,0-1-1525,0-6 939,0 4-193,0-26 1386,0 8 0,0-29 0,0 10 0</inkml:trace>
  <inkml:trace contextRef="#ctx0" brushRef="#br0">6811 3426 8046,'-14'-6'259,"-1"4"1,7-6 805,4 4-645,-4 2 0,8-4-160,0 6 0,6 0-29,8 0 1,2-2-1,3-3 0,3 4 29,7-4 1,-4 4-30,3 1 0,-2 0 0,7 0 0,-3 0 51,-2 0 1,1 0-264,-1 0 1,1 0 28,-1 0 0,5 0-106,0 0 0,2 0 2,-2 0 1,5-5 119,10 0 1,-3-1 155,7 1 1,-1 3-89,1-2 0,-3 2 9,-6 2 1,-5-5-14,0 1 0,-7-1 37,2 5 1,-3 0-19,-1 0 0,-1 0-58,1 0 1,1 0 49,3 0 0,2 0-187,3 0 0,3 0 39,-3 0 0,-2-5-95,2 0 1,-5-4 78,5 4 1,-8-1 58,-2 1 1,1 4-88,-6-4 1,-2 3 63,-2 2 1,-3 0 26,-2 0-38,0 0 0,0 0 8,1 0 0,-6 0-6,1 0 1,-6 0 15,6 0 1,-5 0-69,4 0 0,-4 2 75,4 3-244,-6-4 121,10 5-93,-11-6 172,4 7 11,0-6 0,-4 7-11,3-3-2,-4 3 1,-1 6 5,0 0 0,0 1 57,0-1 1,0 0-59,0 0 0,-5 0 52,1 1 1,-1 0-38,5 4 0,0-1-29,0 5 1,-2 0 28,-2 0 0,2 4-46,-3-3 1,4 3 34,1 1 1,0 2-3,0 3 1,0 4 14,0 5 1,0 1-18,0 0 0,0 4 29,0 0 0,-5 1-26,0-6 1,1 1 101,4 0 1,0-1-43,0 1 1,0 0 97,0-1 1,0 1-21,0 0 1,0-1-99,0 1 0,0-1-195,0 1 0,0 0 82,0-1 0,0-5-428,0-4 246,6 3 115,-5-6 0,7 0-878,-3-6 1,-3-7-624,2 2 288,4-3 826,-6-2 540,4-6 0,-6-1 0,0-7 0</inkml:trace>
  <inkml:trace contextRef="#ctx0" brushRef="#br0">6996 4947 7954,'-15'0'-65,"1"0"150,0 7 1,1-4 432,4 6 0,2-4-78,7 4 0,-4-4-111,-1 5 0,2-7-11,8 2 1,4-4-9,10-1 1,-2 0 42,7 0 0,0-1-131,4-4 0,2 2 1,3-7 0,-3 2-1,4-1 0,2-4 0,2 4 0,3-2-9,2 1 1,7-1-205,7 6 1,0-4-132,4 4 1,-2-1 96,-2 1 1,-5 2 41,0-7 1,-6 7 71,1-1 1,2 0 64,-1 0 1,5 2-58,-1-3 0,-3 5 225,-1 5 0,-6-2-37,-4 7 1,2-6 11,-7 6 1,-1-5-200,-9 4 0,3-4-104,-7 4 0,1-5-97,-1 0 1,-3-2 38,3-2 1,-8 0-210,-2 0 10,1 0-659,4-6 329,-6-2-619,-2 0 0,-12 1 1212,-3 7 0,-10 0 0,-4 0 0</inkml:trace>
  <inkml:trace contextRef="#ctx0" brushRef="#br0">7593 3682 8049,'0'8'522,"0"-2"340,0-6-44,0 0-610,0-6 1,0-2 0,0-6 0,4 0-6,1-1 1,2-4-35,-3 0 0,-1-1-148,7 1 0,-5-3 94,4-7 0,-4 1-86,4 0 1,-4-6 7,5 1 1,-6-6-153,6 1 1,-7-3-16,2-2 1,-4 0-13,-1 1 1,5 1 125,0 3 1,-1-3 25,-4 3 0,0-3-26,0-2 1,0 1 18,0-1 1,0 0-19,0 1 0,0 0 26,0 5 1,0-3-36,0 7 0,0 0 22,0 4 0,0 6-4,0-1 1,0 7-1,0-2 0,0 3 3,0 2 1,0-1 1,0 1 1,-1 5-2,-4-1 1,4 1-19,-4-6 1,3 6 17,2 0-72,0-1 55,0-4 1,0 0-26,0-1 118,0 8-94,0-6 152,0 11-138,0-10 107,0 10 1,-1-4-62,-4 6 54,3 0-58,-10 0 1,5 6-1,-2 4 1,-4 2-25,4 2 0,-5 7 16,-5 3 1,1 1-35,-5-1 0,4 4 28,-5 0 1,0 1-146,-4 4 1,1-3 82,10-9 11</inkml:trace>
  <inkml:trace contextRef="#ctx0" brushRef="#br0">7664 2289 8087,'6'-8'0,"2"2"0,6 6 0,0 0 0,1 6 964,-1 3 0,0 4-336,0 1 1,1 0-183,-1 1 1,0-1-308,0 0 0,0-4 46,1-1 1,-1-1-737,0 1 1,-4 4 291,-1-3 259,1 2 0,4 2 0,0 1 0</inkml:trace>
  <inkml:trace contextRef="#ctx0" brushRef="#br0">7635 4549 7988,'0'-14'278,"0"0"429,0 6-115,0 2-446,-6 6-43,4 6 1,-4 2 75,6 6 0,0 5-19,0 0 1,5 1 46,0-1 1,-1-1-33,-4 6 1,5-1-17,0 6 1,0-1 109,-5 0 1,4 7-72,1 3 1,0 5 44,-5 4 1,0 4-55,0 6 0,0 4 1,0 1 1,0 3-202,0-9 1,0 9 87,0-8 0,0 5-25,0-1 1,0 2 106,0 4 0,0-6-250,0-8 1,0-6 55,0-9 1,0 0-32,0-10 1,0 2-56,0-11 0,0 0-445,0-5-1152,0 1 803,0-8-23,0 0 498,0-20 1,0 4-502,0-10 1,-5 1 940,0-1 0,-12 4 0,1-6 0</inkml:trace>
  <inkml:trace contextRef="#ctx0" brushRef="#br0">7408 5786 7988,'8'10'-132,"-3"-1"1,-2 1 751,1 4 1,-2 2-159,3 2 1,1 3-107,-1 3 1,6 3 50,-2-4 0,-1-1-126,2 2 1,-2 0 78,1 4 1,4-4-22,-4 0 1,-1-5-55,2 4 1,-1-5-55,5 1 1,-4-4-1,-1 0 1,1-8-51,4-2 0,-3-3-75,3-2 0,-3-8-149,8-6 1,-1-12 83,1-7 1,-2-6-560,1 11 129</inkml:trace>
  <inkml:trace contextRef="#ctx0" brushRef="#br0">7799 5942 12649,'7'-14'-424,"1"-8"-252,-3 3 0,-4 8-515,-1 2 1191,0 5 0,7-2 0,0 6 0</inkml:trace>
  <inkml:trace contextRef="#ctx0" brushRef="#br0">6853 4137 8073,'-6'-8'-231,"4"-5"1,-9 10 449,7-6 0,-7 6 605,1-2 1,2-1-428,-1 1 0,-1 0-154,-4 5 0,0-5 34,0 1 1,-2-1-31,-3 5 0,3-2-21,-3-2 0,2 2-67,-2-3 1,1 2 13,-5-2 1,4 2-15,-5-6 1,-1 4-167,-8-4 1,1 4 27,-6-5 0,-5 7 100,-4-2 1,-7 4 15,2 1 0,-1 0-17,0 0 1,0 0 28,5 0 0,-5 1-31,0 4 0,-2-3-13,-2 2 0,0-2 11,1-2 0,0-6-6,4-4 1,5-2 158,9-3 0,-2-4-86,7 0 1,0 1 124,5 3 0,-1 3-90,1 2 1,1 4-32,3 6 1,-7 0 12,2 0 1,2 0-251,4 0 0,5 0-282,-1 0-293,3 0-1063,2 0 1267,6 0 0,4 0-261,8 0 0,6 0 197,9 0 1,-3 0-690,2 0 0,3 0 125,-2 0 1049,0 0 0,1 6 0,3 2 0</inkml:trace>
  <inkml:trace contextRef="#ctx0" brushRef="#br0">5375 3654 8148,'-14'-5'0,"-1"0"0,6 0 1120,-1 5-654,1 0 0,-5 7 23,-1 2 0,0 4-189,-4 1 0,3 2 0,-3 3 0,-3-2 8,-2 7 1,2 0-68,-2 4 1,2-4-60,-2-1 0,4-5 89,6 1 1,4-3-197,1-2 1,4-5 91,-4 1-212,5-7 124,-2 9 1,12-5-67,4 2 0,7 4-33,2-4 0,11-1 44,-1 2 1,4-5-542,0 4 0,-1-1 240,6 1 1,-5 2-1072,5-6 1,-7 6 1347,2-1 0,4 2 0,-1 3 0</inkml:trace>
  <inkml:trace contextRef="#ctx0" brushRef="#br0">8289 4094 8081,'-14'0'0,"0"0"0,0 0-348,0 0 523,-1 0 0,6 0 1062,-1 0-470,7-6-515,-3 4 0,14-4 206,6 6 1,3-1-81,12-4 0,-4 3-144,8-3 1,4 4-2,0 1 1,5-5-52,0 0 1,9 1-21,6 4 1,6 0-257,8 0 1,-6-5 139,-4 0 0,-2 0 25,-2 5 0,-2-4-23,-3-1 0,3-1 45,-3 1 1,2 3-173,-2-2 1,0 2 126,-9 2 0,1 0 37,-11 0 0,1 0-36,-6 0 0,-6 0 5,-3 0 1,-3 0-335,-2 0 138,0 6-286,1-4 370,-1 4-1209,-6-6 601,4-6 0,-10-2-1116,3-6-447,-4 6 2229,-7-5 0,-2 12 0,-6-6 0</inkml:trace>
  <inkml:trace contextRef="#ctx0" brushRef="#br0">9526 3810 8058,'2'14'246,"3"0"1,-2-1 409,6-3 1,1 2-243,4-2 0,5 2-33,0 3 1,5-1-185,-5 0 1,6-5 34,-1 1 1,-2-2-141,1 1 1,1-1 83,4-3 0,-1-4-84,-3 4 0,-3 2 309,-7-3-494,0 1-46,-6 1 0,-10 1-143,-12 2 1,-8 4-190,-11-4 0,-4 5 234,-5 5 1,4-1-1802,0 6 2038,6-7 0,-15 10 0,3-5 0</inkml:trace>
  <inkml:trace contextRef="#ctx0" brushRef="#br0">6569 1649 8152,'0'-8'-2012,"0"-4"2360,-6 10 11,4-4-232,-4 6-90,6 0 0,0 1 1,0 4 1,0-2-26,0 7 1,0-1 34,0 5 0,5 1 3,-1-1 1,1 6 1,-5 4 0,0 1-16,0-1 1,5 3 4,0-4 1,-1 9 6,-4 1 1,0 7-8,0-2 1,0 3-29,0 1 0,2 6-54,3-1 1,-4 1 74,4-6 1,-4 1-75,-1-1 1,5 1 61,0 0 0,0-1-31,-5 1 0,1 0 19,4-1 1,-3 1-5,2 0 0,-2-1 18,-2 1 1,1-2 3,4-3 1,-3 1 43,3-5 0,-4 4 10,-1-5 0,0 5 0,0-5 1,0 0-47,0-5 1,5 1 38,0-1 0,-1 2-20,-4 3 0,0-3 0,0 4 1,5-4 0,0-2 1,0 1-17,-5-1 0,0 0-10,0 1 1,0-5-5,0-1 1,0-4-73,0 5 82,0-7 1,-2 4-167,-3-7 179,4-6-883,-6-2 833,7-12 0,0-8 0,0-8 0</inkml:trace>
  <inkml:trace contextRef="#ctx0" brushRef="#br0">6697 1535 8162,'-8'-14'-1638,"2"6"2322,-1-4-8,6 10-538,-5-4 0,12 6-32,3 0 1,9 0-11,1 0 0,11 0-59,-2 0 0,10 0 98,0 0 0,8 4-219,1 1 0,1 0 120,-6-5 0,6 0-147,-1 0 0,0 0 105,-4 0 0,6 0-103,3 0 0,3 0 89,2 0 0,0 0-3,0 0 1,-2 0 10,-3 0 1,-4 6 6,-10 4 1,1-2 116,-6 1 0,1-1-105,-6 1 1,5 3 158,0-8 1,7 6-84,-2-5 0,3 4 71,2-4 1,-1-1-98,1-4 1,-5 2 1,0 3 1,-7-4-26,2 4 1,-3-3 43,-1-2 0,-2 0-48,-4 0 0,0 0 24,-4 0 0,-4 0 14,4 0-24,-3 0 0,-2 0 35,1 0 7,-8 6-35,6 2 0,-11 6-21,2 0 0,-2-4 23,-2-1 0,0-4-203,0 4 210,6 1 13,-4 4 0,4 0-43,-6 1 1,0-1-20,0 0 1,0 0 19,0 0 1,0 1 2,0-1 0,0 6-59,0 4 1,0 3 56,0 1 1,0 1-18,0-1 1,0 1 8,0-1 1,0 5-59,0 1 0,0 3 48,0-3 0,2 3-39,2-3 0,-2-1 28,3-5 0,-2 1-4,2-1 0,-2 5 133,6 0 1,-5 1-124,0-6 1,3 1-22,-3-1 1,3 2 31,-3 3 1,-2 3 136,3 7 1,-4-5-127,-1 0 1,0-6-49,0 1 0,0 1 52,0 0 0,0 0-89,0 0 1,0-4-10,0 3 1,0-3 72,0-2 1,-1-4-32,-4 0 1,3-2 26,-2 1 0,2 3-175,2-7 1,0 4 87,0-4 0,0 0-161,0-5 0,0 1-148,0-1 1,-2-2-714,-2-2 1103,2-4 0,-17-6 0,3 0 0</inkml:trace>
  <inkml:trace contextRef="#ctx0" brushRef="#br0">8574 3341 8097,'-14'0'-183,"-1"0"1,6 0 552,-1 0-267,7 6 31,-3-4 1,7 4-183,4-6 0,3 0 99,6 0 1,2 0 50,3 0 1,9 0 24,10 0 1,3 0-3,2 0 1,1 5-73,4 0 0,-4-1 55,3-4 0,1 0-131,-6 0 1,6 0 81,-6 0 0,3 0-160,7 0 1,-2 0 63,3 0 1,0 0-56,-5 0 1,4 0 90,-5 0 1,-4 0-16,-5 0 1,-7 0 171,2 0 1,-2 0-151,-3 0 1,0 5 135,1 0 0,4 0-62,0-5 1,0 0-14,-4 0 0,2 4-31,-2 1 0,2 4-25,-7-4 1,-3 0 28,-2-5 1,-4 2 22,0 2-65,-1-2-46,0 4-53,0-6 8,0 0 1,-4 0-42,-1 0 87,-5 0 96,2 6-102,-6 2 60,0 7 1,0-1 141,0 0 1,0 0-118,0 0 15,0 1 1,0-1-18,0 0 0,0 0-53,0 1 1,0 0 36,0 4 1,0-3-4,0 3 1,0-2-49,0 2 0,0 3 48,0 7 0,0-1 36,0 1 0,0-1-50,0 1 1,0-1-10,0 1 1,0 4 13,0 0 1,0-5-32,0-4 0,5 0-23,-1 4 1,1 5-5,-5 0 0,0 7-85,0-2 0,2 0 70,2 4 1,-2-1-50,3 12 0,-4-6 52,-1 5 1,2-1 94,3 1 1,-4 3-88,4-3 0,-3 2 24,-2-2 1,4 3 21,1-3 0,5-1 14,-6 1 1,3-6-354,-3 1 0,-1-4 114,7-5 1,-7-3-143,2-7 0,-4-1-66,-1-3 447,0-4 0,0-6 0,0 1 0</inkml:trace>
  <inkml:trace contextRef="#ctx0" brushRef="#br0">8474 5061 8008,'2'-8'-43,"3"3"1,-4 2 147,4-1 1,3 2-29,1-3 1,4 4 109,1 1 0,5 0-87,0 0 0,11 4 55,-2 1 0,10 0 4,0-5 1,3 0 65,2 0 0,1 0-36,4 0 1,-4 0-10,3 0 0,-1 0 16,1 0 0,6 0 7,8 0 1,4-5-166,6 0 0,-1-4 76,-4 4 1,2-1-11,-7 1 0,-4 3-118,-5-2 0,5-3-83,5 3 0,3-1 82,-8 5 0,-1 2-81,-13 2 1,1 4 65,-10 6 1,-3 1-555,-7-1 0,-8 0 259,-7 0 1,-6 0-1579,2 1 1903,-10-1 0,-15 0 0,-10 0 0</inkml:trace>
  <inkml:trace contextRef="#ctx0" brushRef="#br0">8460 5075 8075,'0'-9'-695,"0"-1"508,0 7 94,0-3 215,0 6 0,-2 0-51,-2 0 1,2 1 28,-3 4 0,4 3 13,1 6 0,0 5 106,0 0 0,0 6-72,0-1 1,0 3-59,0 1 1,0 2 37,0 4 1,0 2-154,0 7 0,1-1 153,4 1 0,-2 6-154,7 3 0,-6 8 71,6 2 1,-5 4-5,4-4 0,-4-1-116,4-4 0,-4 0-37,5 0 0,-2-5 126,1 0 1,4-1 9,-4 1 1,-1 3-6,1-3 0,-1-3 9,2-2 0,-2-2-37,-4-3 1,-2-4 6,3 0 1,1-6 2,-1 1 0,0-3 7,-5-2 0,0 1 8,0-1 1,0-1 37,0-3 1,0-2 164,0-3-206,0-3 25,0 4-38,0-6-2,0-6-4,-7-1 0,-1-7 57,-6 0 1,0 0-40,0 0 1,0 0 58,-1 0 1,1 0-56,0 0 0,0 0-29,-1 0 1,0 0 36,-4 0 1,1 4-31,-5 1 0,0 0-1,0-5 1,-4 1-9,3 4 0,-7-3-11,-3 2 1,-5-2 25,1-2 0,-6 0-9,1 0 1,-7 0 9,7 0 1,-1 0 36,6 0 1,-3 6-34,3 4 0,-8 2 140,-1 3 1,-2-6-37,1 1 1,-2-2-25,-7 1 1,5-3-25,0-6 1,7 0-8,3 0 1,1 0-102,7 0 0,-3-6 94,3-3 1,1 1 34,5-2 1,1 5-48,3-4 0,-1 6 128,6-2 0,-5-1-166,5 1 1,0 0 0,5 5 0,5 0-95,-1 0 0,2-1-165,-1-4 126,-4 3 0,12-6 75,-4 4 1,2 1-31,-2-7 24,3 1 0,-4-6 98,6 1 1,0 0-30,0 0 0,0 4 16,0 1 1,0-1-27,0-4 1,-2 0-4,-2 0 0,2-5 6,-3 0 1,4-7 1,1 3 1,-5-4-69,0-2 1,1-5-7,4-4 0,0-5-11,0-4 1,0-1 55,0-8 1,0-1-2,0-14 0,0 6-277,0-11 1,0 7 286,0-7 0,4 1-39,1 0 0,0-3 25,-5-2 1,0 4 1,0 10 0,-5 4-48,0 10 0,-4 9 103,4 10 1,-4 9 34,4 5-52,-6 4-240,3 0 0,-6 3 68,0 2 1,6-2-261,3 2 0,2-3 441,-2-1 0,3 0-777,-2 0 766,2 0 0,8-7 0,2-1 0</inkml:trace>
  <inkml:trace contextRef="#ctx0" brushRef="#br0">6626 3597 8052,'-2'-8'-26,"-2"3"1,0-1 97,-5 1 0,4 0 48,-4 5 1,-1-1-103,-4-4 0,5 3 39,-1-2 1,1 2 70,-6 2 0,1 0 79,0 0 0,0 0-43,0 0 0,-5-5-7,0 1 1,-2-1-56,2 5 1,2-2 43,-7-2 1,5 2-163,-5-3 1,1 2 99,-6-2 0,1 4-123,-1-4 0,3 3 84,2 2 1,-3 0-83,3 0 0,2 0 50,-2 0 0,2 0-69,-1 0 1,-4-4 61,3-1 1,-4 0-3,-6 5 1,4-4 20,-3-1 0,-3-5-1,-2 6 0,-3-1-108,-2 5 0,2-5 92,3 0 0,-1 1 29,6 4 0,-5 0-29,5 0 0,-5 0 145,4 0 1,0-5-180,1 0 0,3 0-5,-4 5 0,3 0 35,-2 0 0,3-1 0,-4-4 0,4 2-77,2-7 1,6 6 82,3-6 0,3 7 307,2-2-147,0-3-170,-1 7 145,8-5-502,-6 6 121,11 0-158,-4 0 320,6 0-33,0 0 199,0 6-221,0-5 173,0 6-30,0-1 1,0-3 65,0 7-47,0-1 1,0 5-35,0 1 0,-5-1 17,1 0 0,-1 2-16,5 3 1,0-3 26,0 3 1,-2 3-25,-3 1 1,4 4 39,-4 2 1,4 5-34,1 4 0,0 3 3,0 2 1,0 4-12,0 1 1,0 5-1,0 0 0,0-3-18,0 2 0,0-4 22,0 4 1,0-5-13,0 5 0,0-4 5,0 4 1,0-2 66,0 3 0,0-1-65,0-10 0,-2 4 3,-3-8 1,4-3 8,-4-2 1,3-5 1,2-4 0,0-2 40,0-3 1,0-3-41,0 3 1,0-3 53,0-2 1,2 0-47,3 0 0,-2-4 22,6-1-47,1 1 1,4 4 3,0 0 0,0-4-20,1-1 0,4-4 35,0 4 0,4-5 0,-4 0 1,6 3-12,-1-3 0,3 1 152,1-5 1,2 2-137,4 2 1,2-2 153,7 3 1,-2-2-90,-3 2 1,9-4 96,0 4 0,15-4-108,9-1 1,2-1-161,-33-1 1,0-1-1,33-5 166,-2-6 1,5 0-282,-5 0 0,-29 6 1,1 1 194,0 0 1,0 0-1,-2 0 1,0 0 77,35-7 1,-69 13-91</inkml:trace>
  <inkml:trace contextRef="#ctx0" brushRef="#br0">6397 4974 11783,'57'-8'-124,"9"-1"-31,-9 6 143,-10-2 1,-4 3-15,-5 2 1,1 0-22,-5 0 0,-3 0 54,-7 0 0,-4 5-599,-5 0 976,-1 6-1938,-6-10 1621,-2 6 0,-6-7 1,0 0-1</inkml:trace>
  <inkml:trace contextRef="#ctx0" brushRef="#br0">8233 1919 8157,'0'-8'768,"0"2"-526,0 6 0,-5 6-38,0 4 0,0 2 38,5 3 1,-4 0-62,-1 4 0,0-1 79,5 5 0,-2 1-31,-2 5 1,1-1-135,-7 0 1,5 6 147,-4-1 1,-2 6-330,-8-1 0,2 2 113,-7-2 1,6 1-52,-1-6 0,4 5 84,0-5 1,3-1-492,2-8 1,-1 1-469,7-6-438,-1-6 563,5-7 0,1-12 300,4-4 1,3-14 125,6-4 0,0-4 348,1 4 0,-1-7 0,0-1 0</inkml:trace>
  <inkml:trace contextRef="#ctx0" brushRef="#br0">8218 2019 8157,'0'-10'-294,"0"1"1,5 4-60,0-4 1928,0 5-1013,-5-2 1,1 6-252,4 0 1,-2 2 16,6 2 1,-4 6-72,5 9 1,-2 3-69,1 6 0,4 6 68,-4-1 1,4 6-175,1-1 0,0 3 164,0 2-210,1-1 0,-1-4-185,0 0 0,-4-9-456,-1 4 469,1-13 0,2 12-351,-2-13 0,1 0 218,-7-5 1,1-4-102,-5-1 1,0-4-248,0 4-154,0-5 1,-6 2-33,-4-6 802,-2 0 0,-9 6 0,-1 2 0</inkml:trace>
  <inkml:trace contextRef="#ctx0" brushRef="#br0">8062 2488 8157,'0'-8'960,"0"2"-718,0-1 188,6 6 1,2-6-116,6 7 0,7 0 76,3 0 1,2 0-119,3 0 0,-1-4-195,1-1-121,5 0 224,-4-1 1,1 4 242,-8-2-181,1 2-243,-2 2 0,-1-6 0,-7-2 0</inkml:trace>
  <inkml:trace contextRef="#ctx0" brushRef="#br0">5275 4450 8031,'-1'-8'-958,"-4"3"958,3 4 505,-4 1 0,6 6-175,0 3 1,0 10-123,0 5 0,2 4-40,2 6 0,-1-3 77,7 7 1,-5 0-85,4 5 0,-6-5-152,2-1 1,1-5 91,-1 1 1,5-4-354,-6-6 1,3 3-1015,-3-7 991,-2 0 0,6-7-851,-3-2 773,-4-4 1,6-12 352,-7-4 0,0-9 0,0-3 0</inkml:trace>
  <inkml:trace contextRef="#ctx0" brushRef="#br0">5261 4322 8031,'14'-7'0,"-3"6"-25,3-4 0,-2 4 62,7 1 0,1 1 73,-1 4 1,0 3 3,-5 6 1,0 2-74,1 3 0,-1-3 64,0 3 0,-1 1-139,-4-1 0,-3 0 76,-6-5 1,0 0-95,0 1 1,0 4 55,0 0 0,-6-1-19,-3-3 0,-4 4 23,-1 0 1,0 0 13,-1-5 1,1-2 64,0-2 1,1-2-35,4-3 200,-4-4-209,12 5 0,-4-6-75,10 0 0,3 0 127,6 0 1,2 0 8,2 0 0,3 0-57,3 0 0,7 7 6,-2 2 1,2-1 94,-2 2 0,-6-3-86,1 3 1,-6 3 135,1-4 0,-5 4-112,-5 1 0,-2-5 212,-7 1 0,-4-1-173,-5 6 1,-7-1-65,-12 0 1,-1 5-3,1 0 0,-5 1-153,-1-1 0,-3-1-427,3 5 0,1-5 246,5 1 0,-4-5 274,4-4 0,-4 2 0,10-4 0</inkml:trace>
  <inkml:trace contextRef="#ctx0" brushRef="#br0">7266 6497 8049,'-15'-8'-495,"1"-5"1,0 12 1143,0-4 0,0 5-219,-1 5 1,0 0-172,-4 9 1,3-3-36,-3 8 1,3-2 195,2 2 1,0-2-171,-1 7 0,1-5 130,0 5 1,1 0-38,4 4 0,-2 0-112,6 1 1,0 4 4,5 0 1,2 0 23,3-4 1,4-6-220,10 1 1,0-8 8,9-2 0,-2-1-117,7-8 1,2-2-82,-2-8 1,6-3-324,-1-6 0,11-8-234,8-7 0,0 1-1312,5-5 2017,2-4 0,-5 7 0,6-6 0,3-3 0,-53 30 0</inkml:trace>
  <inkml:trace contextRef="#ctx0" brushRef="#br0">9939 4450 7940,'-15'-13'0,"1"4"19,0-4 428,0 11-86,0-4 1,6 8-71,3 2 1,3 6-39,2 9 1,2 3 107,3 6 1,-4 7-93,4 3 0,1 3-36,-1 2 0,5-5-11,-6 0 1,6-2-290,-6 2 1,3-3 26,-2-7 1,-4-1-195,4-3-177,-4 2-626,6-10-428,-6-2 1035,6-7 0,-7-14-336,0-2 1,0-10 44,0-5 721,0-3 0,-7-7 0,-1-3 0</inkml:trace>
  <inkml:trace contextRef="#ctx0" brushRef="#br0">9939 4464 7961,'6'-13'0,"3"4"0,-1 3 169,2 6 0,-1 0 134,6 0 0,3 0 76,1 0 0,2 0-278,-2 0 1,-2 6 148,7 3 1,-7-1-80,2 2 0,2-1 51,-2 5 1,0-1-46,-5-3 1,0 2 45,0-2 0,1 2-142,-1 2 1,-6 2 87,-3 3 0,-4-3-147,-1 3 1,0-2 7,0 2 1,-1-3 86,-4 3 0,-8 3-439,-6 2 0,-11 3 180,2 1 0,-12 1-683,-2-1 1,-3 0 402,-7 1 0,0-2 181,-5-4 1,7-2-1,1-7 1</inkml:trace>
  <inkml:trace contextRef="#ctx0" brushRef="#br1">5962 4975 13163,'-4'1'0</inkml:trace>
  <inkml:trace contextRef="#ctx0" brushRef="#br1">9610 4701 12074,'30'-10'0</inkml:trace>
  <inkml:trace contextRef="#ctx0" brushRef="#br2">12882 1422 8232,'0'-10'-285,"0"1"795,0 6 409,0-4 732,-7 7-1125,-1 0 1,-1 7-36,0 2 0,4 4-47,-5 1 0,2 0-194,-1 0 0,-4 7-192,4 3 1,-4 2 137,-1 3 1,0-5-145,0-1 0,-1 6 95,1 4 0,0-2-947,0-7 0,4 1-2081,1-6 1473,6 0 318,-10-5 0,13-6 101,0-3 989,0-16 0,19-5 0,-3-12 0</inkml:trace>
  <inkml:trace contextRef="#ctx0" brushRef="#br2">12867 1464 8232,'29'0'-154,"-1"0"1,-4 0 102,0 0 0,-1 0 823,6 0 1,-5 2-215,-1 3 0,-5-2-742,1 6 0,-4-4-1403,0 4 1216,-1-5 0,-5 7-789,1-7 1160,-7 1 0,3 1 0,-6 2 0</inkml:trace>
  <inkml:trace contextRef="#ctx0" brushRef="#br2">12995 1479 8218,'-7'0'664,"0"0"1,7 6-206,0 3 1,0 9-20,0 1 0,0 6 41,0-1 1,5 4-121,0 5 1,-1 4-114,-4 5 1,0 2 119,0 4 0,-1 4-120,-4 10 1,2 2-300,-7 7 1,7-1 329,-1-4 0,-3-3-177,3-6 1,-1-1-177,5-4 0,0-8 141,0-6 0,0-8 251,0-2-84,0 1-893,0-13 314,0-2-33,0-8 1,0-12 59,0-4 0,0 2-2367,0-1-307,0-1 2992,0-4 0,0 0 0,0 0 0</inkml:trace>
  <inkml:trace contextRef="#ctx0" brushRef="#br2">13735 1777 8083,'-14'-8'357,"-1"2"1,6 6 7,-1 0 0,6 8-115,-6 6 0,2 6 131,-1 9 0,1-1-132,3 1 1,4 6 75,-4 2 0,3 3-91,2-2 1,2 1-72,3-5 1,2-6 0,8-4 0,-1-9-151,0 0 1,-3-3-40,3-7 1,-7 0 82,7-5 0,2-8-103,3-6 1,0-8 102,-5-12 1,-5 0-196,1-4 0,-2-7 70,1 8 1,2-8 23,-6 7 0,0 4 73,-5 0 1,0 0-4,0 1 0,-5 1 17,0 8-33,-6 4 0,3 7-7,-6 4 0,5 2 15,-1 7 1,5 7-218,-4 2 1,6 4 141,-2 1 0,3 5-712,2 0 1,0 0-115,0-5 0,5 5 883,0 0 0,6 0 0,-3-5 0</inkml:trace>
  <inkml:trace contextRef="#ctx0" brushRef="#br2">13905 1990 8120,'5'15'531,"0"-1"0,4 0 43,-4 0 1,0 2-259,-5 3 0,5 1-343,-1 4 1,6-2-689,-5-3 0,1-5 256,-1 1-31,2-1 1,8-13 489,-1 4 0,0-3 0,0-2 0</inkml:trace>
  <inkml:trace contextRef="#ctx0" brushRef="#br2">14190 1635 8120,'14'0'-102,"0"0"0,0 0 385,1 0 0,-1 5 458,0-1 1,-4 7-336,-1-1 1,-4 3-139,4 1 0,-6 5-62,2 0 1,-3 1 32,-2-1 0,-2-1-58,-3 5 1,1-4-213,-11 5 0,4-2-373,-8 2 1,4 1 267,0-6 0,3 1 92,2-1 0,-1-8-230,6 4 81,-6-11 327,10 9 1,-4-11-88,10 2 1,3-4 89,6-4 0,5 0-135,0-5 1,5 1-161,-5-1 1,1-4-94,-1 4 0,-3 1 118,3-2 0,-3 7-654,-2-2 1,-5 4-3,1 1 789,-1-7 0,-1 6 0,-2-6 0</inkml:trace>
  <inkml:trace contextRef="#ctx0" brushRef="#br2">14559 1592 7717,'0'16'480,"0"3"0,2-2-81,3 7 1,-4 0-181,4 4 0,-2-1 16,2-3 1,-2 1-147,7-6 0,-1 5 87,5-5 1,-4 4 6,-1-4 0,1 0-129,4-5 1,0 1 212,0-1-279,1 0 0,-3 0 127,-2 1 181,-4-8-180,-6 6 1,-6-7 20,-4 4 0,-2 2-89,-3-2 1,0 3 1,-4 1 1,1-5-329,-5 1 1,4-1 159,-5 5 1,5 1-599,-5-1 1,7-1 343,-2-4 1,3 2-632,2-6 1,0 0 1002,-1-5 0,1 6 0,0 2 0</inkml:trace>
  <inkml:trace contextRef="#ctx0" brushRef="#br2">14588 1734 8005,'14'-6'67,"0"-3"0,5 1 804,0-2 0,6 2-308,-1-1 0,3-4-258,1 4 1,2 1-51,4-2 1,2 1-209,7-5 1,-7-2 119,-3-3 1,2 3-1329,-2-3 1161,-6 10 0,0-4 0,-5 5 0</inkml:trace>
  <inkml:trace contextRef="#ctx0" brushRef="#br2">16152 1336 8021,'0'-8'1032,"0"2"-652,0 6-40,0 0 166,-7 0-83,6 0-170,-12 6-86,5 2 0,-6 7 31,0-1 1,0 2 3,-1 3 0,0-2-188,-4 7 122,-3-7-186,-7 10 0,1-5 113,-1 6 1,1 1-50,-1-1 1,-4 5 108,0 1 1,0-3-179,4-7 0,6 3 104,-1-4 0,2 3 37,-2-3 1,4-2 4,6-7 1,1 0 82,3 1-96,4-1 114,6 0-96,0 0 1,6-1-7,4-4 0,3 2 153,1-6 0,5 6-124,0-1 1,6 1 2,-1-2 1,-2 5-151,1 1 0,1-1 92,5 5 0,1-2-108,3 2 1,2-3 135,2 3 1,0-3-563,-4-2 0,-3-1-101,3-4 0,-9 2-1184,-5-6 306,3 6 0,-6-10 1449,3 4 0,-4-10 0,0-2 0</inkml:trace>
  <inkml:trace contextRef="#ctx0" brushRef="#br2">16493 1279 8202,'-6'15'0,"4"-1"266,-3 0 1,4 7 449,1 2 0,-5-1-84,0 2-595,1 0 109,4 4 0,6-6-60,3-3 0,4-3 94,1-2 1,0-4-156,1-1 1,-1-6 105,0 2 0,0-10-50,1-4 1,-1-10 59,0-5 0,0-2-235,0-3 1,-4 1 99,-1-1 0,-5 1 56,0-1 1,-2 7 158,-2 3 0,-6 3-94,-4 2 1,-7 2-3,-2 2 1,-2-1-15,2 6 0,2 1-216,-7 4 1,7 6 129,-2 3 1,5 4-688,4 1 0,4 0-415,6 1 421,0-1 0,1-1 656,4-4 0,9 4 0,8-5 0</inkml:trace>
  <inkml:trace contextRef="#ctx0" brushRef="#br2">16692 1365 8202,'6'8'412,"-4"4"1,6-4 1,-3 6 1,-4 1-382,4-1 1,-2-2 142,2-2 0,-2 3-296,6-4 1,-4 2 119,5-1 0,-1 2 0,5-4 0</inkml:trace>
  <inkml:trace contextRef="#ctx0" brushRef="#br2">16948 1137 8169,'0'10'519,"0"-1"0,0 2-154,0 8 1,0 3 32,0 7 1,5-1-137,-1 1 0,3-1-23,-2 1 0,2-3-233,8-2 0,-1 1 61,0-6 1,0 0-137,1-4 1,2-6 86,-3 0 1,3-5-5,-7 0 0,-2-2 62,1-2-151,-6 0-135,4 0 14,-20 0 1,-1 2-265,-10 2 1,-3 3 213,4 2 0,1 4-361,-2-4 0,7-3 192,-2-1 0,3-3-418,2-2 833,-1 0 0,1-19 0,0-5 0</inkml:trace>
  <inkml:trace contextRef="#ctx0" brushRef="#br2">16962 1137 8150,'10'-8'0,"-1"4"0,-4-3 677,4 3 1,1-6-57,4 5 0,0 1 72,1 4 0,-1 0-1058,0 0 0,0 0 239,0 0 0,8 0-557,7 0 683,-1 6 0,13-4 0,-4 4 0</inkml:trace>
  <inkml:trace contextRef="#ctx0" brushRef="#br2">17758 981 8087,'7'-14'-192,"1"6"1105,0 1 1,-2 14-223,-6 2 0,-6 10-128,-4 5 0,1 3 15,-6 1 0,4 2-148,-8 3 1,2-1-121,-2 6 0,3-2-75,-3 2 1,3 3 28,2-3 1,5-2-30,-1 2 1,2-4-1,-1 3 1,-2-7-322,6-1 0,0-7-512,5-8-1829,-6 0 1260,4-6 615,-4-8 1,11-9-533,0-10 1,4-5 501,-4-9 0,6-3-62,-2-7 1,-1 5 262,2 0 1,-2 5 277,1-5 0,4 2 135,-4-2 1,2 3-43,-1 7 1,2 6 121,-2 3 0,3 3-195,1 2 0,0 1 884,0 4 0,0 2-362,1 7 1,4 2 523,0 3 0,-1 7-382,-3 7 1,4 5-61,0-5 0,0 6-180,-5-1 0,0 3-294,0 1 1,0-1-109,1-3 1,-1 1 169,0-6 1,-1 0-783,-4-5 0,2 0 322,-6 0 0,0 2-645,-5 3 1,-2-3 419,-3 3 0,-2-3 576,-8-2 0,-5 6 0,-2 3 0</inkml:trace>
  <inkml:trace contextRef="#ctx0" brushRef="#br2">17630 1351 8087,'15'-5'1087,"-1"0"0,2-4-689,3 4 1,3-1-109,6 1 0,1 3-366,-1-3 1,0 4 114,1 1 1,-2 0-40,-4 0 0,4 0 0,-5 0 0</inkml:trace>
  <inkml:trace contextRef="#ctx0" brushRef="#br2">16493 2218 8046,'-9'0'-82,"-1"0"0,7 6-54,-2 4 0,-1 4 945,1 5 0,0 3-253,5 6 1,-4 5-345,-1 1 0,0 0 17,5 0 0,0-6-115,0 0 0,2-1 131,2-8 0,3 0-230,2-5 1,9-6 51,-4-3-279,3-3 204,-3-2 0,1-8-138,-1-7 1,5-5 78,0-8 1,0-6-87,-5 1 1,-5-2 106,1 2 0,-7 2 1,2-7 1,-4 6 26,-1-1 0,0 3 134,0 2 0,-6 5-76,-3 4 0,-9 8 104,-1 2 0,-4 7-317,4 2 0,-5 7 133,5 7 0,0 5-242,5 0 1,1 5 95,4-6 1,2 6 185,7-5 0,0 6 0,0-3 0</inkml:trace>
  <inkml:trace contextRef="#ctx0" brushRef="#br2">16735 2388 8046,'8'7'-559,"-2"1"1,-4 6 737,2 0 1,-2 2 680,3 3 1,-2-3-814,1 3 1,0-4-12,5 0 1,1-6-744,4 0 0,0-5 707,0 0 0,0-2 0,1-2 0</inkml:trace>
  <inkml:trace contextRef="#ctx0" brushRef="#br2">17005 2147 8046,'8'6'384,"-4"3"0,-2 10-56,-2 5 1,5 3 184,0 1 1,-1 1-100,-4-1 1,0 4-317,0-4 1,2 4-124,3-8 1,-2 1-266,6-1 0,-1-4-4,2-6 1,1 1 98,-7-1-613,7 0 516,-9 0 0,3-1-226,-10-4 0,-3-1 142,-6-3 0,-5-3-22,0 2 1,-2 3 397,3-3 0,2 1 0,-5-5 0</inkml:trace>
  <inkml:trace contextRef="#ctx0" brushRef="#br2">16962 2289 8046,'22'-22'0,"0"1"486,-3 7 0,-1 0-38,5 0 0,-5 6 94,1 3 0,1 3-125,-1 2 1,0 0-687,-5 0 0,-4 7 226,-1 2 1,1 2 42,4-1 0,7 2 0,1-4 0</inkml:trace>
  <inkml:trace contextRef="#ctx0" brushRef="#br2">17574 2005 7971,'0'14'246,"0"0"1,0 2 391,0 3 1,0 3-198,0 6 1,0 1-84,0-1 0,0 5-182,0 0 1,0 5 47,0-4 0,0-1-362,0-5 0,0 1 148,0-1 0,0-4-277,0-1 1,1-5-511,4 1-890,-4-3 505,6-2-227,-7-6 1389,0-2 0,0-19 0,0-2 0</inkml:trace>
  <inkml:trace contextRef="#ctx0" brushRef="#br2">17645 1919 8088,'1'8'201,"4"-3"0,-2 1 152,7-1 1,-1 6 393,5-2 1,2 3-539,3-3 0,-3 4 41,3-4 1,-2 4-452,2 1 1,-8 0 184,3 0 1,-9 1-91,0-1 1,-4 0-40,-1 0 1,-1 2-104,-4 3 1,-9-2 151,-10 7 1,-3-7-120,-1 2 1,4 2 83,1-2 1,5 0 238,-1-5 158,3 0-201,2 0 200,6 1 90,2-7 0,8 3-137,2-7 1,4 1 258,6-5-431,1 0 0,5 0 48,4 0 1,3 2-92,1 2 1,1-2 109,-1 3 0,0-4 36,1-1 0,-1 0-70,1 0 1,-7 7 49,-3 2 0,-5-1 20,-4 2 345,-4-1 1,-6 5 33,0 0-77,-6 1-306,-9-1 1,-12 2-580,-6 3 1,-11-4 279,1 4 0,-7 2-548,2-2 0,-4 6 702,5-1 0,-7 3 0,4 1 0</inkml:trace>
  <inkml:trace contextRef="#ctx0" brushRef="#br2">13621 768 8019,'-6'-15'-641,"-1"6"256,-2 0 469,-4 5 1,10-7 179,-6 7 618,5-1-516,-8 5 0,10 6-7,-2 4 1,2 4-126,2 5 1,0 4 125,0 11 0,5 2-113,-1 7 0,1-5-193,-5-1 0,5 0 56,0 1 0,-1 1-81,-4-6 0,0 1-52,0-6 0,0-6-150,0-3 0,-1-3 36,-4-2-417,3-6 328,-10 5 0,6-13 78,-4 0 0,-1-8-91,6-11 0,-4 1 55,4-5 1,-4-1-40,4-4 0,0-7 72,5-3 0,0-3-114,0-2 0,6 0 160,4 1 0,3 1 95,1 3 0,5 3 301,0 7 1,4 6-183,-4 3 1,5 9-120,-5 5 0,5 4 80,-5 1 1,-2 1 400,-8 4 1,3 5-210,-8 9 0,1-2-16,-5 7 0,0-2-247,0 1 1,-2 4 118,-2-3 0,-4 3-154,-6 1 0,-1-4 111,1 0 1,0-5-206,0 4 0,-1-5 47,1 1 0,2-4-33,2 0 1,4-1 67,6 0 10,0 0 1,6 1-22,4-1 1,2-2-86,2-2 1,5 1-91,0-6 0,2-1 54,-2-4 1,-2 0-447,7 0 1,-7-8-1,2-6 626,-3 0 0,-2-13 0,1 5 0</inkml:trace>
  <inkml:trace contextRef="#ctx0" brushRef="#br2">13891 768 8062,'6'8'0,"-2"-2"-51,5-6 76,1 0 1,4 0-115,0 0 0,0 0 134,0 0-989,1 0 492,-1 0 452,-6 0 0,-2 6 0,-6 2 0</inkml:trace>
  <inkml:trace contextRef="#ctx0" brushRef="#br2">13905 1038 8062,'0'8'0,"7"-4"365,2-8 0,5 1-55,5-7 0,-1 5-130,5-4 1,3 1-148,7-2 0,-3-2-456,3 2 1,2 2 271,-2-1 0,-5 4-521,-4-4 1,-6 6 160,0-2 511,-2 3 0,-8 2 0,-2 0 0</inkml:trace>
  <inkml:trace contextRef="#ctx0" brushRef="#br2">14261 654 8062,'0'8'164,"5"4"200,-1-2 1,1 3 392,-5 1 0,0 6-57,0 4-394,0 3 1,0 1-6,0 1 1,0 10-70,0 4 1,0 4-348,0 1 1,-5 2 144,1 7 0,-7-2-949,1-2 1,-1 0 514,2-5 1,2-1 403,7-4 0,0-1 0,0 1 0</inkml:trace>
  <inkml:trace contextRef="#ctx0" brushRef="#br2">12640 3910 8135,'-14'-7'-808,"4"6"1444,1-4 0,6 2 331,-2-2-594,3 3 0,4-4-81,3 6 0,-2 0 30,6 0 0,6 5 63,3 0 0,8 1-97,-3-1 1,4-2 36,2 6 0,1-6-85,3 2 0,3-3-211,7-2 1,4-2 170,1-3 0,-1-2-147,-4-8 0,-1 3-86,1 2 0,-7-2-183,-2 2 0,-6 2-353,-4-1 0,1 6 257,-6-2 1,-5 3-1258,-4 2 1128,-1 0 0,1 2-455,-1 3 1,-6-2-326,2 6 1221,-3-6 0,-9 10 0,-1-5 0</inkml:trace>
  <inkml:trace contextRef="#ctx0" brushRef="#br2">13351 3668 8019,'0'14'-349,"1"-4"955,4-1 1,3 0-154,6 6 1,1-6-145,-1 1 0,2-1-69,3 5 0,3-4 39,6-1 1,1-6-10,-1 2 0,0-3-105,1-2 0,-5 0-16,-1 0 1,-5 0-112,1 0 0,-4 0-197,0 0 172,-8 0 0,0 6 28,-7 4 1,-2 2 69,-3 2 0,-9 7-34,-9 3 1,-9 3-31,-1 1 0,-7 0-102,2 1 1,-1-2-271,1-4 0,3-1-525,7-3 0,6-8 400,3 4 450,3-11 0,2 9 0,-1-5 0</inkml:trace>
  <inkml:trace contextRef="#ctx0" brushRef="#br2">14204 3270 8192,'0'14'-941,"-5"5"677,0 0 1,-4 6 21,4-1 1,1-2 635,4 2 0,-2 4-91,-3 5 1,4 0-110,-4-4 0,3-1-87,2 1 0,0-2 19,0-4 1,0-1-16,0-3 1,2-8-86,3 4 0,-4-9 180,4 3-7,-3-5-124,-2 2 24,0-6 1,0-6-230,0-4 0,0-3 119,0-1 0,0-5-208,0 0 1,0-7 67,0-3 0,4-1-65,1-8 0,6 2-4,-1-2 1,-3-2-53,3 7 0,-1 0 392,6 5 0,-6 4-92,1 0 0,-1 12 388,5-3 1,-4 11-190,-1-1 1,-4 3 107,4 2 0,-5 7-42,0 2 0,3 4-106,-3 1 1,1 5-18,-5 0 1,0 1-222,0-1 1,-5-3-109,1 3 1,-7-3 77,1-2 1,-3 0-174,-1 1 1,0-1 58,0 0 1,0-4 46,-1-1 0,6-1 114,-1 1 0,7 4-5,-1-4 0,2 4 57,2 1 0,5 1 213,-1-1 1,12-2-60,-2-2 1,5 3-142,0-4 1,2-3-370,3-1 0,-2-3 146,-3-2 0,-4 0-466,4 0 310,-3 0 348,-2-7 0,1-1 0,-1-6 0</inkml:trace>
  <inkml:trace contextRef="#ctx0" brushRef="#br2">14431 3455 8189,'10'0'-65,"-1"0"0,1 0 167,4 0 0,0 0-127,1 0 0,-6 0 157,0 0-389,1 0-269,4 0-299,-6 0 596,-2 6 0,-7 2 229,-4 6 0,-3 0 0,-6 0 0,1 1 0,4-1 0,-4 0 0,4 0 0,-2-4 0,1-1 0,-1-4 25,6 4 669,1-5-254,4 8 0,1-10-225,4 3 0,-2-4-112,7-1 1,-1-1-434,5-4 0,1 2 207,-1-7 1,0 5-375,0-4 497,-6 6 0,5-10 0,-5 5 0</inkml:trace>
  <inkml:trace contextRef="#ctx0" brushRef="#br2">14616 3241 8189,'14'0'-300,"1"0"1,1 7 299,2 2 0,-2 5 0,3 5 0,-3-1 942,-2 5 1,0-5-303,1 1 1,-1 1-154,0-1 0,-6 0-328,-3-5 0,-4 5-114,-1 0 0,0 0-1,0-5 1,-6 2-207,-3 3 1,-9-3-22,-1 3 0,-1-3 45,1-2 1,1-1-137,-5-4 1,10 2-79,-1-6 68,3 0 83,3-5 355,1 0 1,11 0 18,5 0 1,2 0 41,13 0 0,0-2-108,4-3 1,7 4-52,3-4 1,-2 3-499,2 2 0,-5 0 227,5 0 1,-11 2 214,1 3 0,-2 3 0,2 6 0</inkml:trace>
  <inkml:trace contextRef="#ctx0" brushRef="#br2">14190 4180 8241,'-14'0'-970,"4"0"485,1 0 749,-1 0 0,-4 1-90,0 4 1,4-2 105,1 7 0,4-1-82,-5 5 1,6 0-70,-6 1 1,7 1-9,-2 2 0,-1 5 15,1 5 0,1-4-96,4-1 0,0 1 91,0 5 1,0-7-174,0-3 1,1-4 79,4 0 0,-2-6-152,7 1 140,-1-7 0,5-3 16,0-10 1,1-9-23,-1-4 0,0-4-17,0-2 1,1 1-70,-1-1 1,0-4 81,0 0 1,-1 0-272,-4 4 1,-2 1 78,-7 0 0,0-1 192,0 1 0,0 4-13,0 0 1,-5 7 99,0-2 1,-6 8-103,2 2 1,1 5 36,-2 0-332,1 2 310,-5 2 0,1 6-440,3 4 1,4 2 169,6 3 0,0-1 254,0 0 0,0 0 0,0 1 0</inkml:trace>
  <inkml:trace contextRef="#ctx0" brushRef="#br2">14318 4308 8241,'4'9'36,"1"1"0,0-6 396,-5 6-181,6-1 0,-4 5-1,3 1 1,1-1-183,-1 0 0,-1 5-144,-4 0 0,0 5-345,0-5 0,0 0-915,0-5 1336,0-6 0,7 4 0,1-4 0</inkml:trace>
  <inkml:trace contextRef="#ctx0" brushRef="#br2">14503 4094 8096,'9'10'-270,"0"-1"1,-5-4 406,0 5 1,3-1 559,-3 5 1,6 0-110,-5 1-721,-1-1 233,-4 0 0,0 0-196,0 0 1,0 1 143,0-1 0,0 0-86,0 0 1,-1 1 126,-4-1 1,2 0-193,-7 0 157,7 0 0,-5-1 97,4-3 37,2 2 273,-4-10-308,6 10 0,1-10-45,4 3 0,3-8-99,6-2 1,0-6 121,1 1 1,4-2-542,0-3 1,6 1-106,-1 0 0,-4 1-939,-1 4 1454,3 3 0,-6-1 0,4-1 0</inkml:trace>
  <inkml:trace contextRef="#ctx0" brushRef="#br2">14830 4094 8072,'-8'7'-361,"0"2"1426,3 10-632,3-3 0,-4 11 69,6-4-321,6 4 1,-2 0 45,5-3 1,1 1-15,4-6 1,2 5-70,3-5 0,-4 0-147,4-5 0,-3-1-260,-2-4 203,1 4-22,-8-12-91,6 6 59,-11-1 110,10-5 30,-10 6 1,3-7-91,-10 0 0,-3 0-82,-6 0 1,-5 0 28,0 0 0,-6 4-161,1 1 0,-3 6-625,-1-1 603,5-4 0,-2 0-213,6-6 1,0 0 512,5 0 0,-7-6 0,-1-2 0</inkml:trace>
  <inkml:trace contextRef="#ctx0" brushRef="#br2">14815 4180 8183,'15'-8'0,"4"-3"402,-1 6 1,1-1-12,-4 1 1,0 3 203,4-2-313,-3-4 1,9 1-38,-6-2 0,5-2-163,-5 6 0,5-4-273,-5 4 0,0-5-138,-5 6 1,5-3-1061,0 3 1389,0 2 0,-5-4 0,0 6 0</inkml:trace>
  <inkml:trace contextRef="#ctx0" brushRef="#br2">15555 4109 8092,'-15'-8'-428,"1"-5"1,0 11 973,0-2-276,6-4 313,2 6-236,-1-4-185,6 6 1,1 0-12,9 0 1,9 0 19,0 0 0,3-5-72,-2 0 1,2 1-129,2 4 1,2 0 195,-6 0 1,5-2-63,-5-3 1,6 4-131,-1-4 1,1 3 73,-1 2 1,3 0-121,-3 0 1,2 0-163,3 0 1,-1-4-395,1-1 1,-1 0 211,1 5 0,-7-4-221,-3-1 0,-4 0 636,0 5 0,-1-6 0,0-2 0</inkml:trace>
  <inkml:trace contextRef="#ctx0" brushRef="#br2">16024 3895 7811,'14'7'-705,"-4"-6"773,-1 4 1,0 1 310,6-1 0,-1 1-215,0-1-81,0 3 1,1 0 72,-1-3 0,-5 1-8,1-1 1,-2 1-93,1-1 202,4-4-436,-12 12 212,6-5 0,-7 6-163,0 0 0,-8 0-31,-6 1 1,-7 0-18,-7 4 1,-2-1-13,-4 6 1,-2-6-502,-7 6 690,7-6 0,1 2 0,7-6 0</inkml:trace>
  <inkml:trace contextRef="#ctx0" brushRef="#br2">16863 3696 8099,'-8'7'-657,"0"0"906,3 8 0,4 5 519,-4 4 1,-1 3-93,1 1-485,0 7 0,5 0 110,0 3 0,0 3 88,0-3 0,-5 3 197,1 1-379,-1 1 0,5-5 50,0 0 1,0-2 14,0 2 0,0-5-149,0-9 0,0 1-208,0-6 1,0-5-777,0-4 477,0-7-34,6 3 0,-3-7-289,7-4 0,-5-4-845,4-10 1552,-6 3 0,10-11 0,-5 5 0</inkml:trace>
  <inkml:trace contextRef="#ctx0" brushRef="#br2">17346 3966 8012,'-8'0'1456,"2"0"-1700,6 7 1,0-4-653,0 6 491,0-6 405,0 10 0,0-5 0,0 6 0</inkml:trace>
  <inkml:trace contextRef="#ctx0" brushRef="#br2">17332 4165 8012,'0'8'471,"6"-1"-530,2-7-196,6-7 1,1 6 84,-1-4 0,-5 2 170,1-2 0,-1 4 0,5-6 0</inkml:trace>
  <inkml:trace contextRef="#ctx0" brushRef="#br2">17559 3696 9206,'8'0'1028,"-1"2"-823,-7 3 0,4 2 50,1 8 0,0 0-130,-5 4 1,5 4 234,-1 5-199,1 0 0,-5 1 90,0-1 0,0 5-80,0 1 1,0-1-157,0-5 0,0 1-562,0-1 324,6 1 137,-4-7 0,6-2-1081,-3-6 812,-4 1 0,5-1-1095,-6 0 961,0 0 1,0-4-516,0-1 1004,0-6 0,-6 4 0,-2-7 0</inkml:trace>
  <inkml:trace contextRef="#ctx0" brushRef="#br2">17645 3668 8137,'14'6'-154,"-1"-3"423,-4 7 0,4-1 441,-4 5 0,4 1-238,1-1 0,2 5-38,3 0 1,-2 1-187,7-1 1,-5-3 14,4 3 1,-4-3-176,5-2-22,-7 0 1,4 1 218,-7-1-427,-6 0 240,5-6-88,-12 4 1,6-4-12,-7 7 0,-2-1-26,-3 0 0,-4 2-127,-10 3 0,-5-2-59,-9 7 1,-8-5-175,-6 5 0,-6-6-1276,6 6-41,0 0 1704,-2-2 0,-2 5 0,-6-5 0</inkml:trace>
  <inkml:trace contextRef="#ctx0" brushRef="#br2">12910 5573 8189,'-9'0'477,"-1"0"0,5 0-109,-4 0 1,-1 1-83,-4 4 1,0 5-45,0 9 1,-2 1 2,-3 4 1,2 3-131,-7-4 0,2 4 146,-2 2 0,-1-1-117,6 1 0,-5-6 65,5 1 0,-3-7-32,8 2 0,-3-3-145,7-2 0,4-4 236,1-1-165,3 1 0,4 4 63,3 0 1,3-4-217,6-1 0,6-6 116,4 2 1,3-3-320,1-2 1,1 0-126,-1 0 1,1 0-137,-1 0 1,1 0 8,-1 0 0,-1-2 184,-3-3 1,1 4-1506,-6-4 611,0 3 1215,-5 2 0,-6-6 0,-2-2 0</inkml:trace>
  <inkml:trace contextRef="#ctx0" brushRef="#br2">12754 5900 8176,'0'-8'373,"6"2"162,4 6 0,2 0-131,2 0 1,7 0-146,3 0 1,2 1 189,3 4 0,6-4-142,3 4 1,3-3 124,1-2 1,1 0-130,0 0 1,4 0-213,0 0 0,1-2 65,-6-3 1,1 4-48,0-4 1,4 4-443,1 1 1,-6 0 222,-4 0 0,-6 0-839,1 0 1,-9 0 456,-5 0 0,-4-5 492,0 0 0,-8 0 0,0 5 0</inkml:trace>
  <inkml:trace contextRef="#ctx0" brushRef="#br2">14019 5345 8333,'0'-14'-722,"-5"0"505,1 0 1,-1 4 1332,5 1-324,0 6-328,0-4-154,0 7 1,5 7 16,-1 2 0,6 10 29,-5 5 1,4 3-118,-4 1-137,0 7 0,-5-5 89,0 3 1,0 2-97,0-2 0,0 5-353,0-5 207,0 0 0,0-11-70,0-3 1,-5-3-358,0-2 213,0-6 98,-1-2 1,4-12-282,-2-3 262,2-10 0,-3 0 4,1-10 0,-1 2-83,5-10 0,1-1-96,4-5 1,-2 0 57,7 1 1,-1-1 26,6 0 0,-1 2 70,0 3 1,2 4 412,3 5 0,-3 7-42,3 3 0,-4 5-2,0 4 0,-6 4 205,0 6 0,-4 11-156,5 3 1,-7 5-34,2 0 0,-4-1 48,-1 5 1,0 1 13,0 5 1,-6-3-99,-4-2 1,2 1-192,-1-6 1,1 5 47,-1-5 1,-2 0 33,6-5 0,-5 5-33,6 0 1,-1 0 117,5-5-220,0 0 1,0 1 134,0-1 0,1-6-339,4-4 0,3 3 95,6-2 0,1-2-47,-1-8 1,0-1-177,0-4 0,5-7-578,0 3 1011,0-4 0,-5-2 0,0-2 0</inkml:trace>
  <inkml:trace contextRef="#ctx0" brushRef="#br2">14389 5374 8251,'14'-5'-340,"0"0"1,0-6 305,1 2 0,0-4 24,4-1 1,-3 0 63,3 0 1,-3 1-289,-2 3-446,0-2 85,1 10 595,-7-4 0,-2 12 0,-6 2 0,0 6 0</inkml:trace>
  <inkml:trace contextRef="#ctx0" brushRef="#br2">14517 5374 8247,'-13'14'0,"4"0"0,-2-4 0,6-1 0,-1-1 159,1 2 1,3-3 332,-3-2 0,10-3-379,5 3 1,2-4 98,3-1 0,-1 0-230,0 0 1,7-1 145,2-4 1,-1 2-622,2-7 0,-5 5-13,5-4 1,-7 6 505,2-2 0,3-9 0,0-2 0</inkml:trace>
  <inkml:trace contextRef="#ctx0" brushRef="#br2">14716 5118 8247,'6'-8'0,"4"3"0,7 4-289,2 1 1,6 0-58,-1 0 583,3 6 1,-4 0 359,1 4 0,-5 1-54,5-6-409,-7 6 0,4-3-59,-7 6 0,-1 0 174,-4 0-168,-3 0 1,-6 1 44,0-1 1,-6 2-29,-3 3 1,-6-2-149,-4 7 1,-1-2 91,-4 1 1,-1 3 51,6-7 146,0 0-110,5-5 71,6 0-133,2-6 0,7-2 56,4-6 0,3 0 15,6 0 1,5 0-25,0 0 0,6 0-6,-1 0 0,-4 0-14,-1 0 0,-3 2-19,-2 3 1,-4-2 196,-1 6-167,-6-6-70,4 16 1,-15-8 23,-6 13 0,-7 1-215,-7 9 1,-7-3-344,-3 7 1,-3-2 115,-2 2 146,1-3 0,-1 0 0,0 1 0</inkml:trace>
  <inkml:trace contextRef="#ctx0" brushRef="#br2">14218 6028 7980,'-14'0'0,"0"0"0,0 0-27,-1 0 0,1 0 201,0 0 0,4-5 333,1 0-16,6 1-260,-10 10 0,10 2 11,-7 6 1,7 5-5,-1 0 1,-3 8-73,3 1 1,-3 2 62,2 8 0,4-2-72,-4 2 1,4 3-18,1-3 1,0-3-120,0-2 0,0-9 40,0-5 0,6-3-148,3-2 0,6-6 37,4-3 1,-2-4 98,7-1 0,-2-11-267,1-3 1,3-11-50,-7-4 150,6 1 1,-9-13-122,3 3 1,-4-8 142,0-1 0,-3 4 3,-2 5 1,-4 5 186,-6-5-140,0 6 0,-1-1 164,-4 9 0,-3 4-89,-6 6 1,-1 1 98,1 4 0,0 2-92,0 7 0,0 0-218,-1 0 1,3 7-110,2 2 1,-2 8-720,2 2 645,4 7 0,0-11 364,6 4 0,0 4 0,0-1 0</inkml:trace>
  <inkml:trace contextRef="#ctx0" brushRef="#br2">14431 6255 7999,'0'11'190,"0"3"-190,0-2 0,2 8 184,3-6 0,-4 5 303,4 0 1,-3 2-193,-2-2 1,4-2-128,1 7 1,0-7 168,-5 2-337,6-3 0,2-2 0,6 0 0</inkml:trace>
  <inkml:trace contextRef="#ctx0" brushRef="#br2">14659 6014 8028,'-6'-15'0,"4"1"142,-3 0 1,2 4 344,-2 1-218,4 6 1,-4-4-41,10 7 1,1 7 31,4 2 1,7 4-74,-3 1 1,4 5-126,-4 0 0,0 0 91,0-5 0,0 0-138,1 1 0,-3-1 9,-2 0 1,1 0 22,-6 0 1,-1 1-131,-4-1 1,-1-5 11,-4 1 1,0 4-36,-9 5 1,3 0 88,-8-5 0,3 0-166,2 1 183,0-1 1,0 0 13,-1 0 2,1-6 103,6 5-110,2-12 28,6 6 0,6-7 6,4 0 1,9-7-110,4-2 0,6-4-158,4-1 0,-1 0-754,6 0 505,-7-1 246,4-5 1,-7 4-566,1-3 515,-7 10 1,-2-4 275,-5 4 0,-1-4 0,0-1 0</inkml:trace>
  <inkml:trace contextRef="#ctx0" brushRef="#br2">14958 6014 8028,'6'-15'-750,"-5"7"896,6 2 100,-1 6 0,0 2 298,4 2-208,2 4-127,-10 7 0,9 3-2,-6 1-45,6 7-99,-10-10 0,11 9 32,-8-6 1,6 4 9,-5-4 1,4 5-155,-4-5 1,4 2 132,-4-2 0,1-4-99,-1 4 0,-3 2 224,2-2-174,-2 0 1,-2 0 71,0 0 251,-6 0-282,4 1-74,-11-4 1,5 4-96,-6-5 0,0-1 2,0 0 1,0-4-593,-1-1 342,-5-6 1,4 4-217,-3-7 0,8-8-210,2-7 313,5 1 151,-2-13 303,6 5 0,0-12 0,0-3 0</inkml:trace>
  <inkml:trace contextRef="#ctx0" brushRef="#br2">15057 6028 8028,'14'-7'43,"0"1"-22,1-3 1,-1-2 630,0 6 1,2-5-155,3 6 1,-2-3-222,7 3 0,0 2-48,4-3 1,1-3 28,-1-1 0,5 3-29,0 1 1,0-1-1,-4 1 1,3 0-230,-4 5 0,4 0 0,-10 0 0</inkml:trace>
  <inkml:trace contextRef="#ctx0" brushRef="#br2">15725 5985 8299,'-8'-6'-770,"-4"4"308,2-3 1472,4 4-223,-7-5-180,12 4-390,-6-4 1,14 1-37,2 0 1,4-6-120,1 2 0,7-6 160,2-4 0,10-3-262,5-6 13,10-7 1,4-1-102,9-7 0,1 1 11,0-1 0,2 2 24,-11 3 0,-8 0-186,-11 10 0,-6 2-236,-4 12 333,-4 0 0,-6 1-1061,1 4 1243,-7 2 0,4 7 0,-4 0 0</inkml:trace>
  <inkml:trace contextRef="#ctx0" brushRef="#br2">16393 5303 8216,'15'-7'-240,"-1"6"207,0-12 1,0 10 42,1-6 1,0 4 73,4-5 0,-1 6-100,5-6 1,-5 7 350,1-2-186,3 4 0,-6 5-243,3 1 45,-10 6 1,2-1 235,-6 9-283,0-4 35,-5 12 0,-2-9-20,-3 5-40,-9 1-62,-2 4 62,-11 1 0,10 1-244,-7 3 1,7-4 96,-2-1 0,8-6 268,1-8 0,1 0 0,-5 1 0</inkml:trace>
  <inkml:trace contextRef="#ctx0" brushRef="#br2">16905 5132 8216,'0'-8'-329,"0"3"-130,0 10 1,0 3 419,0 6 1,0 7 395,0 3 0,-4 2-90,-1 3 1,-5 1 260,6 3 0,-1-6 46,5 6-402,0-12-45,0 12-225,0-17 211,6 4 0,2-12 2,6-3 1,-1-5 19,-4-5 1,4-8-158,-3-6 1,1-6 4,-2 1-188,4-2 124,-12-3 1,10 1-193,-6-1 53,0 1 143,-5 6 1,0-4-82,0 8 146,0-8 1,0 10-270,0-3 232,-6 10 1,2-2-293,-5 6-238,-1 0 301,-4 5 1,5 7-415,-1 2 692,7 4 0,-10 1 0,6 0 0</inkml:trace>
  <inkml:trace contextRef="#ctx0" brushRef="#br2">17076 5289 8169,'0'9'398,"0"0"-215,0 1 0,0 9-106,0 0-8,0 0 1,0-5 295,0 0-910,0 0 352,0 1-250,0-1 169,6 0-182,-4-6 456,10-2 0,-4-6 0,7 0 0</inkml:trace>
  <inkml:trace contextRef="#ctx0" brushRef="#br2">17232 5146 8169,'0'10'0,"0"-1"-24,0 1 268,0-2-90,7 4 1,-4-4 30,6 6 0,-4 2-18,5 3 1,-3-3-125,3 3 0,7-3 93,-3-2 0,4 0-166,-4 0 1,0-4-47,1-1 54,-1 1 0,-2-1 248,-2 1-256,2-1-138,-10 5 184,4-6 0,-6 5-168,0-4 1,-1 3 33,-4-3 0,-3 2-215,-6-6 1,-5 6 41,0-2 0,-6 2-109,1-1 0,-1 1 67,1-6 0,-1 4 333,6-4 0,-6 0 0,2-5 0,-5 0 0</inkml:trace>
  <inkml:trace contextRef="#ctx0" brushRef="#br2">17247 5246 8169,'14'-6'-222,"0"-2"1,0-2 486,0 1 0,5 6 467,0-2 1,2-2-457,-2 3 1,-3-1-349,3 5 0,-2 0-306,2 0 274,-3 0 0,4 0 157,-6 0-1530,1-6 1477,-1 4 0,0-4 0,0 6 0</inkml:trace>
  <inkml:trace contextRef="#ctx0" brushRef="#br2">17886 4976 8200,'0'14'-487,"-1"0"541,-4 0 0,3 7 521,-2 3 1,-3 4-239,3 5 0,-6-3 88,5 3 1,-4 2-499,4-2 78,0 1 1,5-6 45,0 0 0,0-4-146,0 0 1,0-5-133,0 4 1,2-7-1056,3-2 1282,-4 1 0,12-14 0,-5 6 0</inkml:trace>
  <inkml:trace contextRef="#ctx0" brushRef="#br2">17929 4933 8200,'14'2'0,"0"2"0,-1 0-40,-3 5 0,2-1-61,-2 1 1,1 4 635,-2-3-210,-2 2-124,-1 2 1,-5 5-196,4 0 125,-3 0 0,-4 0-117,-3 0 0,-4 6 79,-10-1 0,2-2-203,-7 2 33,7-7 1,-6 4 110,4-7 1,8-1-332,-3-4 196,3 4-46,3-12 152,2 6-166,12-7 160,2-7-8,13 6 1,-6-7 0,4 3 0,2 4 53,-2-4 1,5 3 136,-5 2 0,0 0 74,-5 0 101,0 7 1,-1 1 97,-4 6-148,-3 0-279,-6 0 1,0 5-71,0 0 161,0 0-122,-12 2 0,1-4-166,-13 7 0,5-7-172,-5 2 1,-6 1 340,-8-1 0,-3 7 0,-1-4 0</inkml:trace>
  <inkml:trace contextRef="#ctx0" brushRef="#br2">15654 6213 8176,'-6'-8'-974,"4"1"1,2 9 1291,10 3 0,4 7 46,5 7 0,-2 2-126,7-2 0,1 1-39,8 4 0,-1 1 9,6-6 0,6 0-248,8-5 0,2-4 76,-2-1 0,2-5-354,-7 0 1,-4-2 84,-5-2 0,-8 0-65,-2 0 1,-6 0-671,-7 0 968,-1 0 0,-6 0 0,4 0 0,-4 0 0</inkml:trace>
  <inkml:trace contextRef="#ctx0" brushRef="#br2">16280 6298 8176,'14'-8'-305,"0"3"0,0 4-382,1 1 0,0 0 687,4 0 0,2 0 0,3 0 0,6 0 120,-7 0 127,7 0 1,-9 4 324,3 1-367,2 6-231,-10-3 0,-2 6 136,-9 1 0,-6 0-171,-9 4 1,-6 2 91,-12 3-37,-1 9 0,-5-8-4,-4 13 0,-2-5-188,2 5 87,-3-6 1,11 1-60,-3-10 1,5-2-572,4-7 741,3 0 0,7-6 0,0-1 0</inkml:trace>
  <inkml:trace contextRef="#ctx0" brushRef="#br2">16905 6341 8075,'-14'15'-707,"0"4"1,0-1 769,-1 5 0,3-4 479,2 5 1,-1 0-148,7 4 1,-6-3 49,5 4 0,1-9-225,4 9 14,0-10-29,6 1 0,2-7-220,6-4 53,0 4 1,2-11-16,3 2 0,-2-10 222,7-8-284,-7 0 0,4-13-199,-7 3 0,0-9 54,1-5 1,-6 0-145,1-5 1,-7 6-6,1-6 316,-2 0-37,-2 13 0,0-3-128,0 9 143,-6 4 1,-4 7-215,-9 4 1,4 2 118,-4 7 0,-2 7-382,2 2 0,0 9 1,5 0 327,6 8 0,2-9 188,6 7 0,0 0 0,0 4 0</inkml:trace>
  <inkml:trace contextRef="#ctx0" brushRef="#br2">17033 6454 8075,'0'8'-50,"0"5"0,7-5 283,-6 6 1,6 0 87,-7 0 1,0 2-415,0 3 1,4-3-467,1 3 1,4-2 255,-4 2 0,6-8-686,-1 3 989,2-9 0,9 1 0,1-6 0</inkml:trace>
  <inkml:trace contextRef="#ctx0" brushRef="#br2">17318 6298 8075,'0'14'-596,"0"0"0,0 5 727,0 0 1,0 2 591,0-2 1,1-3-363,4 2 1,3 3-264,6-2 0,0 0 68,1-5-61,-1 0-112,0 1 0,0-1-198,0 0 1,-6-5 105,-3 1 1,-3-5-108,-2 4 1,0-4 84,0 4 1,-7-4-191,-2 5 0,-9-3-41,-1 3 0,-6-2-111,2-3 0,-3-4 463,3 4 0,-4-4 0,5-1 0,-2-1 0,0-4 0,7-3 0,-4-12 0,7-2 0</inkml:trace>
  <inkml:trace contextRef="#ctx0" brushRef="#br2">17232 6454 8075,'16'-14'0,"3"0"0,2 4 0,2 1-106,4 6 153,-11-10 1,9 10 551,-6-7-286,0 7 0,0-3-254,0 6 0,0 0-205,-5 0 0,-4 0-23,-1 0 1,1 2 168,4 2 0,0 4 0,0 6 0</inkml:trace>
  <inkml:trace contextRef="#ctx0" brushRef="#br2">18057 6156 8001,'-14'0'-283,"0"0"1,4 0 618,1 0 1,-1 1 519,-4 4 1,-2 3-103,-3 6-527,3 7-57,-4 1 0,6 6 7,-1 1 49,1-1-90,6 1 0,-3-1-96,6 0 0,1 1 117,4-1 0,0 1-117,0-1 0,6-4 12,4 0 1,2-9-218,2 0 1,2-1 374,3-5 43,3-2-268,7 5 0,-1-10 37,1 2 1,-6 3-14,1-2 0,-2-1-144,2-4 0,3 0-126,-4 0 1,-1-4-402,2-1 0,-7-5 269,2 6 393,4-1 0,-8-1 0,6-2 0</inkml:trace>
  <inkml:trace contextRef="#ctx0" brushRef="#br2">13081 7478 7916,'0'-10'123,"0"1"48,0-1 1,0 1 133,0-1 1,0 6 565,0-6-237,0 7 38,0-10-246,0 12-213,6-12 0,-3 12-38,7-4-4,-7 3 0,3 9-63,-6 2 0,5 5 70,0 5 1,-1 3-101,-4 7 67,0-1 0,0 7 20,0 3 1,0 3-18,0 2 0,0 1 44,0 3-161,0-3 0,-4 12 206,-1-4-360,0 3-581,5 2 735,0-6 0,0 2-672,0-5 647,0-7 0,0-2 70,0-6 1,0-4-24,0-5-1201,0-7 617,0 3 373,0-12-556,0-1 436,0-7-302,-6 0 1,3-2-887,-7-3 973,1 4 0,-4-12 493,4 4 0,-10-4 0,3-1 0</inkml:trace>
  <inkml:trace contextRef="#ctx0" brushRef="#br2">12953 8118 8121,'0'14'296,"0"2"717,0 3-453,6-4-265,-4 12 1,4 0 705,-6 6-636,0 0 1,5-4 613,-1-1-607,8 1 1,-5-1-140,8 1 1,-1-7-39,0-3 0,5-5-64,0-5 0,5-2-146,-5-7 1,4-2 75,-4-3-73,7-3 165,-11-6 1,8-6-1113,-5-4 389,-2-3-9,5-1 0,-7-1-545,0 1 0,0-1 390,1 1 734,-1 0 0,0-1 0,0 1 0</inkml:trace>
  <inkml:trace contextRef="#ctx0" brushRef="#br2">13934 7321 8313,'-8'-6'-128,"-5"5"0,10-6-574,-6 7 848,5 0 0,-3 2 473,2 3 0,3 2-294,-2 8 0,2 5-169,2 4 1,0 4 146,0 6-142,0-4-52,0 11 1,0-10 14,0 7 1,0-2-35,0 2 0,2-1 30,2-4 0,-2-8-83,3 4 0,-4-6-136,-1 1 1,0-8 76,0-7-127,0-6 0,0 2-3,0-10-34,0-3 12,0-12 1,0-9-549,0-8 516,0-4-4,0-8 0,6-4-89,4-8 1,-2 2 68,1-2 1,-4 2-25,5 2 1,-1 8 140,5 7 1,-4 7 427,-1 11 250,1 10-439,4 8 1,-1 7 0,-4 4 1,2 9 69,-6 10 0,0 3 258,-5 1-244,0 1 1,0-1-84,0 1 0,0-1-17,0 1 0,0-6-32,0 1 0,0-7-173,0 2 0,0-3-23,0-2-52,-7 0 208,6 1 1,-10-6-115,6 1 77,0-7 0,0 9-126,1-2 126,-1-4 1,5 7-47,0-4 1,1 4-4,4 1 0,3 0-120,6 1 1,1-3-214,-1-2 1,2 1-318,3-6 325,3-1 372,0-4 0,5-6 0,-5-2 0</inkml:trace>
  <inkml:trace contextRef="#ctx0" brushRef="#br2">14289 7364 8330,'8'-6'-3,"5"4"-1,-4-3 1,4-1 0,1 1 0,0-1-223,1 1 0,-1 4-306,0-4 0,-5 3 124,1 2 408,-7 0 0,10 0 0,-5 0 0</inkml:trace>
  <inkml:trace contextRef="#ctx0" brushRef="#br2">14275 7535 8237,'6'-10'-8,"4"1"1,-1 1 7,6-2 0,-4-1 680,8 7-227,-4-7-208,6 9 0,-4-6-884,7 3 430,-7 4 0,5-6-1017,-3 7 618,-9 0 608,9 0 0,-11 7 0,6 1 0</inkml:trace>
  <inkml:trace contextRef="#ctx0" brushRef="#br2">14815 7137 8253,'-9'1'-63,"-1"4"0,6 3-14,-6 6 1,1 2 306,-6 3 1,1 1 394,0 4 0,5 3-435,-1-3-222,1-4 74,1 7 1,1-11-136,7 3 164,0-3 1,2-4-22,3-2 0,3 1-34,6-7 1,6 1-23,4-5 1,3-5-61,1 1 1,5-7-78,1 1 1,-1-2-304,-5-3 212,1 1-73,-1 6 1,-6-3-154,-3 6 1,-3 1-135,-2 4 28,0 0 566,-6 0 0,-1 0 0,-7 0 0</inkml:trace>
  <inkml:trace contextRef="#ctx0" brushRef="#br2">14929 7293 9339,'0'21'664,"0"-2"-265,0 9 0,-2 0-256,-2 15 1,1-3-133,-7 7 1,5-1-260,-4 1 0,6 2 248,-2 3 0,-3 3 0,0-4 0</inkml:trace>
  <inkml:trace contextRef="#ctx0" brushRef="#br2">13934 8132 8109,'-8'-10'0,"3"1"146,4 6 91,1-4 1,0 9-21,0 3-39,0 3 0,0 7-79,0 4 137,-7-3-94,6 11 0,-6-5 40,7 7 0,0-1-2,0 0 1,0 1 5,0-1 1,0-6-40,0-3 1,0-8-165,0-1 150,7-7 0,-4 2-96,6-10 1,-4-4 0,5-10-102,-7-4-17,9-11 1,-10 2-238,3-6 1,1 2 118,-1-2 0,-1-2-56,-4 7 0,0 2 139,0 7 0,0 3 23,0 7 0,-1 6-332,-4 4 160,4 2 109,-12 8 0,10 4-178,-7 9 52,1 3 71,1 6 0,2-1-217,6-3 0,0 1 428,0-6 0,0 6 0,0-2 0</inkml:trace>
  <inkml:trace contextRef="#ctx0" brushRef="#br2">14062 8217 8109,'14'6'0,"0"2"0,0 7 0,1 3 464,-1 1-204,0 7-112,-6-10 1,5 9-814,-4-6 308,4 0 25,-5-5 0,4 0-679,-2 0 1011,2-6 0,3-1 0,-1-7 0</inkml:trace>
  <inkml:trace contextRef="#ctx0" brushRef="#br2">14332 8046 8109,'14'0'0,"-4"7"158,-1 2 1,-1 6 326,1 3 0,3 3-92,-8 3-200,1 3 0,-5-10-184,0 7 27,0-7 1,0 8 19,0-6 0,0 2-156,0-2 1,-2-3 150,-2 2 0,1-2-80,-7-2-146,7 1 76,-3-1-32,6-6 371,0-2-25,0-6-173,6 0 0,2-1 3,6-4 0,0 3 49,0-3 0,5-2 41,0-3 0,0 2-237,-4-1 0,-1 4-325,0-4 0,0 5-969,0 0 716,1-4 229,-7 6 451,4-10 0,-4 4 0,6-7 0</inkml:trace>
  <inkml:trace contextRef="#ctx0" brushRef="#br2">14616 8174 8109,'8'0'63,"5"0"1,-7 2 177,4 3 1,1 3-7,-7 6 1,6 2 15,-5 3 0,1-2-50,-1 7 37,3-7-60,-1 4 0,6-7-184,-3 0 101,-4 0-83,7 0-10,-12 1 0,5-1-79,-6 0 0,0-4-178,0-1 1,0-4-23,0 4 0,-6-1-193,-3 2 0,-4 1-908,-1-7 1378,0 8 0,-7-11 0,-1 5 0</inkml:trace>
  <inkml:trace contextRef="#ctx0" brushRef="#br2">14616 8146 8027,'10'0'951,"-1"0"-572,-6 0 1,12 0-57,-1 0 1,2-2-111,7-2 1,-2 1-511,7-7 191,-2 7 152,8-10 1,1 1-490,3-7 443,-3-7 0,6 4 0,-5-6 0</inkml:trace>
  <inkml:trace contextRef="#ctx0" brushRef="#br2">15597 7919 8097,'-9'0'0,"-1"0"20,1 0 0,-1 0 216,1 0 97,6 0 0,-4-2-29,7-3 0,8 2-28,7-6-40,5-1-90,9-4 1,4 0 87,0-1 2,6 1-213,-2-6 0,7-1-161,3-3 1,-1-2-65,6 2 1,-4 2-402,4-2 0,-11 5 173,2-5 1,-15 7-893,0-2 1322,-9 3 0,2 2 0,-7 0 0</inkml:trace>
  <inkml:trace contextRef="#ctx0" brushRef="#br2">16123 7449 8097,'15'-14'-552,"0"5"-152,4-1 0,-1 5 768,5-4 0,-5 6 188,1-2 0,1 4-104,-1 1 0,0 0-103,-5 0 0,1 0 367,-1 0-168,0 0-53,0 0 1,-4 6 57,-1 3 0,-6 6-157,2 4 1,-3-2 30,-2 7 0,-7 1-59,-2 8 1,-4-1-150,-1 6 0,-2-2 191,-3 2 0,5 1-25,0-6 1,1-1-1448,8-8 1366,1-4 0,-3-6 0,0 1 0</inkml:trace>
  <inkml:trace contextRef="#ctx0" brushRef="#br2">16863 7222 8021,'-15'14'120,"1"7"0,-2-4 171,-3 7 1,7 1 300,-7 8-58,13-3-364,-13 11 0,12-9 169,-2 6-110,3-7-83,6-2 0,1-4-23,4-6 1,3-2 67,6-7 0,0 1-61,0-6 1,2-1 17,3-4-317,-3-6 145,4-8 1,-5-3-473,-1-7 339,0 0 18,0-4 1,-4-1-67,-1 1 1,-6-1 112,2 1 0,-3 0 30,-2-1 1,0 5 30,0 1 0,0 5 12,0-1 0,-7 5-319,-2 5 21,3 2 280,-13 7 0,9 0-777,-9 0 383,3 0 70,2 7 1,0 1-223,0 6 1,6 0 582,3 0 0,-3 0 0,0 1 0</inkml:trace>
  <inkml:trace contextRef="#ctx0" brushRef="#br2">16905 7364 8021,'8'0'-426,"3"2"645,-6 2 0,0 4 391,-5 7 0,1 0-389,4 4 0,-3-1-315,2 5 1,-2-4-974,-2 5 548,6-7 266,-4 4 253,11-7 0,-6 0 0,8 1 0</inkml:trace>
  <inkml:trace contextRef="#ctx0" brushRef="#br2">17204 7208 8021,'0'14'0,"0"0"162,0 0 67,6 1-58,-4-1 1,9 0 435,-6 0-378,6 0-100,-3 1 0,11-1-28,-1 0 0,1 0 57,-4 1 0,4-1-187,0 0 0,0-5 85,-5 1-176,0-1 1,-1 6 95,-4-1 0,-3 0-156,-6 0 0,0-4-76,0-1 194,-6 1 8,4 4 1,-12 0-163,0 0 0,-2 1 48,-7-1 0,4-5-210,-5 1 0,2-6 10,-2 6 1,-3-7 367,4 2 0,-11-4 0,-2-1 0</inkml:trace>
  <inkml:trace contextRef="#ctx0" brushRef="#br2">17247 7165 8021,'7'0'0,"6"0"78,-3 0 0,2 0 165,2 0 1,1 0-141,-1 0 0,0 5 144,0 0 1,2 1-235,3-1 1,-3-4-253,3 4 239,3-3 0,-6 4 0,4 2 0</inkml:trace>
  <inkml:trace contextRef="#ctx0" brushRef="#br2">17986 7009 7916,'-14'0'594,"-1"0"-369,-5 0 0,4 1 151,-3 4 1,3 8-74,2 6 1,-5 6 133,0-1 0,-6 2-177,1 3 1,4 4-44,1 0 0,8 2-36,1-2 0,7-1-62,-2 6 1,4-7-211,1 2 71,6-3-108,2-7 0,8-3-68,3-6 1,3-1-54,6-4 1,2-1-283,3-3 0,-3-3 207,4 2 0,-4-7-143,-2-2 1,-1 1 466,-3 4 0,-4-7 0,-6-1 0</inkml:trace>
  <inkml:trace contextRef="#ctx0" brushRef="#br2">15612 8231 7977,'-15'0'246,"6"-4"366,-1-1-58,7 0-291,-9 5 1,12 0 47,0 0-30,12 0-113,4 6 0,11 2 100,-3 7-44,2-1-78,3 6 1,4-4-16,0 3 1,8-3-95,2-2 0,3 0-260,11 0 0,-8 1-203,7-1 0,-8-6-408,-1-3 1,-4 1 229,-5-1 0,-10 1 604,-9-1 0,3-4 0,0 6 0</inkml:trace>
  <inkml:trace contextRef="#ctx0" brushRef="#br2">16223 8302 7977,'14'0'0,"0"0"-93,1 0 1,-1 0-112,0 0 0,5 2 298,0 3 1,0-2 236,-5 6 0,0-4 8,0 5-180,1-7-64,-7 9 1,3-8 305,-7 5-263,1 0-26,-5 6 1,-1-1 39,-4 0 1,-3 2-115,-6 3 1,-2 3-160,-3 6 0,2 1 6,-7-1 1,5 1-241,-5-1 0,1-1-192,-6-3 256,13-4 47,-3-6-811,11-6 1055,1-1 0,0-7 0,7 0 0</inkml:trace>
  <inkml:trace contextRef="#ctx0" brushRef="#br2">16635 8402 7977,'0'14'0,"-5"2"0,1 3-220,-7 3 1,3 0 219,0 5 0,2-7 1273,6 4-525,0 3-457,0-11 1,1 9-104,4-6 0,3-5-66,6-4 1,2-7-147,3 2 0,-2-7 113,7-7 0,-5-7-55,4-13 1,-4-1 126,5-3 0,-5-3-28,5-7 1,-7 1-793,2-1-127,-9 0 786,2 7 1,-10-4 249,3 7 1,-4 0-117,-1 5 1,0 6 100,0 3 0,-6 4-177,-4 6 1,-4 3 17,-5 6 0,2 6-526,-7 3 230,0 10 145,2 3 0,-3 7-819,6-1 426,0 1 191,11-7 0,-3 3-601,6-6 0,1 5 878,4-5 0,6 6 0,2-3 0</inkml:trace>
  <inkml:trace contextRef="#ctx0" brushRef="#br2">16905 8402 7977,'8'6'426,"-1"-4"-55,-1 10-203,-5-4 0,6 3-186,-7 4 65,6-4-116,-4 9 0,6-6-139,-4 1 0,-2-1 186,3 0 22,3-6 0,-1 5 0,8-5 0</inkml:trace>
  <inkml:trace contextRef="#ctx0" brushRef="#br2">17161 8274 7977,'10'16'47,"-1"3"1,-6-3 95,2 2 0,3 0 167,1 1 1,-1-3 467,2 3 1,-1-4-475,6 0 0,-1-1-332,0 0 1,0-5-251,0 1 191,-6-7 64,5 3-273,-5 1 176,0-6-99,-2 6 103,-6-1 1,-1 2-111,-4 6 0,-8-4-325,-6-1 0,-5 1 96,6 4 0,-8-5-565,3 1 1020,2-7 0,-6 9 0,5-4 0</inkml:trace>
  <inkml:trace contextRef="#ctx0" brushRef="#br2">17119 8402 7977,'14'-14'653,"0"6"-485,7-5 0,-6 7-46,4-4 158,3-2-134,-6 10 1,11-6 55,-3 4 0,3 0-371,1-5 1,-1 6 168,-3-2 0,2-3 0,-3 0 0</inkml:trace>
  <inkml:trace contextRef="#ctx0" brushRef="#br2">17858 8032 8038,'-10'0'820,"1"0"-347,6 0-250,-4 0 1,7 7 45,0 2 1,0 4 118,0 1 1,0 6-122,0 4 1,0-2 87,0 2 1,0 0-104,0 4 1,0 2-29,0 3 1,0-3-121,0 3 0,0-3-202,0-1 1,0-1-832,0 1 537,0-7 284,0 5 0,0-11-1036,0 2 568,0-8-367,0 3 233,0-12 1,2 6 274,3-7 0,-4-2 61,4-3 0,-3-7 206,-2-7 1,4-2 167,1 2 0,0 3 0,-5-3 0,0-3 0,0 0 0</inkml:trace>
  <inkml:trace contextRef="#ctx0" brushRef="#br2">17872 8018 7970,'-8'0'0,"0"0"-233,4 0 144,2 0 36,-4 0 577,6-6-211,0 4 142,0-4-262,0 0 1,1 4 186,4-3-3,-3-3-236,10 7 0,-9-6-1,7 7 1,-5 0-125,4 0 142,-6 0-36,10 0 0,-10 5 16,7 0 0,-1 6-65,5-2 1,0-1-130,1 2 0,-1-7 91,0 2 0,2 1-144,3-1 1,-3-1 102,3-4 1,1 0-143,-1 0 0,0 0-79,-5 0-23,0-6 164,-6 5-21,5-6 90,-11 14 24,10 0 0,-10 9 6,3 3 1,-5 3-13,-5 7 1,-3-1 16,-6 1 0,-1-1-130,1 1 1,0-3-150,0-2 0,-2 1-161,-3-6 360,3 0 30,-4-5 1,6-6-14,-1-3 0,1 1 56,0-1 1,0 0 273,-1-5-51,1 0 333,0 0-182,6 0-176,2 0 83,6 0-87,0 0-170,6 0 0,2 0-170,6 0 229,-6 0-83,5 0 1,-10 0 1,6 0 0,-4 0 7,5 0-21,-7 0 27,9 0 3,-10 0 5,4 0-33,-6 0 11,0 0 49,-6 0-50,4 0 27,-4 0 18,6 0-51,-6 0 5,4 0-14,-4 0-12,6 0-36,0 0 47,0 6 5,0-4 0,0 4 0,6-6 0,2 0-20,6 0 0,1 0-1,-1 0 0,0 5 6,0 0 0,0 1-4,1-1 1,-1-4-73,0 4 73,0 3 6,0-7 1,-1 12 21,-3-3-30,2-4 29,-10 7-8,4-6 1,-6 8 35,0-1 0,0-5 108,0 1 1,-1-1 22,-4 6-138,-3-1-10,-13 0 0,4 2 47,-7 3-7,7-4-102,-16 6 1,9-2-311,-9 0 378,-3-6-119,-1-1 1,-1-10-181,0 3 0,7-4 122,-2-1 0,4-11-137,6-3 0,2-10-82,7 0 0,6-2 370,3-3 0,16-12 0,5-3 0</inkml:trace>
  <inkml:trace contextRef="#ctx0" brushRef="#br3">7806 4137 8104,'-8'-6'-57,"3"-4"1,-1 2 74,1-1 0,1-1 744,4-4 1,-5 0-287,0 0 1,0-1-169,5 1 0,-4-5-65,-1 0 0,0-4-6,5 4 0,-5-5 85,1 5 0,-7-5-85,1 5 0,-3 0-126,-1 5 0,-6 2 114,-4 2 1,-3 4-61,-1 6 0,-7 1 14,-3 4 0,3 3 97,2 6 0,5 5-15,4 0 0,0 6-36,10-1 0,-2 3-204,12 1 0,-1 1 32,5-1 0,6 1-59,4-1 1,4 1 65,5-1 0,4-4 31,11-1 1,-4-1-121,3 2 1,-2-3 58,3-7 0,-4 0-102,3 0 1,-8-4 74,-1-1 0,-7 1 263,2 4-214,-3 0 1,-7-1 379,1-4-171,-7 4 1,2-10 202,-10 7 0,-9-6-168,-10 6 0,-4-1-97,-6 6 1,-3-6-243,-11 0 0,2-1 115,-6 2 0,6-4-593,-1-6 1,4-1 262,5-4 0,5-8-380,10-6 1,-1-8-358,10-1 1,3-7-1836,11-7 2830,0-1 0,12-12 0,4-4 0</inkml:trace>
  <inkml:trace contextRef="#ctx0" brushRef="#br3">20133 2587 9413,'1'21'1055,"4"3"0,-2 9-692,7 5 0,-7 4 405,2 6-484,3-4 1,-7 10 191,4-7 0,1 5-114,-1-4 0,6 4 122,-2-5 0,2 0-196,-1-4 0,3-2-15,-4-3 0,4-5 182,1-9-242,0-3 1,0-9 27,1-2 0,-1-4 80,0-6-235,7-6 0,-6-9-59,4-8 1,3-17-145,2-7 1,1-2-379,-1-3 1,-2 1 272,-3-1 1,-3-2-165,3 7 1,-5 0-1143,-4 4 954,-4 0 0,-6 12-676,0 2 1,0 10-82,0 0-903,0 10 1234,0 3 1000,0 6 0,0 6 0,0 2 0</inkml:trace>
  <inkml:trace contextRef="#ctx0" brushRef="#br3">20957 2658 8139,'8'-9'482,"-3"0"0,-3 4-77,-2-5 0,-7 7 472,-2-2 0,-4 5 158,-1 5-665,0 9 0,-5 8-16,0 7 1,-6 6 67,1 3 1,2-1-223,-2 6 1,7-3-1,-2 7 1,8-1-471,1 1 235,7-3 0,-3 10-1046,6-6 0,6-3 288,3-7 351,10-3 1,5-13-363,9-3 1,4-9 64,5-6 1,1-8-847,0-6 1585,6-15 0,-5-5 0,5-13 0</inkml:trace>
  <inkml:trace contextRef="#ctx0" brushRef="#br3">21313 2900 8113,'0'-22'0,"0"-5"456,0 3 1,0 4 246,0 1-253,0-3 0,0 6 399,0-3 0,-5 8 324,0 2-428,-6 5-155,3-2-315,-6 6-82,0 6 0,0 7-78,0 6 1,1 5 76,3-5 0,3 4-309,2-4 1,3 0 147,-3-4 0,10 2-508,5-3 1,2 3 44,3-7-169,5 3 300,-4-6 110,11 6 0,-7-5-36,4 6 129,-4-6 0,-1 5 501,0-4-235,0 4 0,-11 1 38,-3 0 1,-3 1 204,-2-1 0,-4 0-144,-5 0 1,-2 2 62,-13 3 1,0-3-556,-4 3 66,6-4 0,-5 0 0,7-1-42,-4 0 1,-1-6-200,6-3 1,0 1-428,4-1 0,3-7 73,2-7 0,-1-5-432,7-5 0,0-10 1186,9-9 0,3-9 0,6-4 0</inkml:trace>
  <inkml:trace contextRef="#ctx0" brushRef="#br3">21455 2658 8101,'28'0'316,"7"0"1,-3 7 607,6 2-389,-7 4-246,4 1 0,-7 2 1212,1 3-669,-1-3-454,-6 4 1,4 1-78,-7 2 0,0 3 88,-5-3 1,-6 4 190,-3-3 1,-4 4-410,-1 6 0,-3-3-311,-7 7 0,-1-6-425,-12 1 467,-7 3 1,-5-4 82,-3 6-3621,-3-13 3636,11 8 0,-11-17 0,5 4 0</inkml:trace>
  <inkml:trace contextRef="#ctx0" brushRef="#br3">22308 2943 7939,'0'-8'-270,"6"2"1,2 6 239,7 0 433,-1-7-264,6 6 1,-2-7-264,5 3 2,-5 3 0,7-4-100,-6 6 1,0 0-226,-5 0 0,-4 2 247,-1 2 0,-6 0 200,2 5 0,-10 1 0,-9 10 0,-8 2 0</inkml:trace>
  <inkml:trace contextRef="#ctx0" brushRef="#br3">22351 3113 7939,'-14'21'-12,"-1"-7"1,1-1 318,0-8 351,6-1-140,2-4 0,14-4-120,6-1-177,6-6-199,9 9 1,1-6-96,3 4 1,0 2 46,10-3 0,-4 4-110,9 1 0,-3 0 353,3 0-371,-4 6 0,5-4 1,-6 4-1</inkml:trace>
  <inkml:trace contextRef="#ctx0" brushRef="#br3">23090 2559 8084,'8'-14'-363,"5"1"563,-4 4 1,4 1 352,1 3 1,6 3 75,4-2-374,3 2 1,1 1-1,1-4-80,-1 3 1,5-4 16,1 6 0,4 0-76,-5 0 0,0 0 51,-5 0 0,-6 5-138,-3-1 1,-3 7 227,-2-1-166,1 3 1,-7 2 165,-4 4-172,-2-3 0,-4 9 28,-2-6 1,-11 7-13,-8-3-74,2-2 1,-7 4-119,-1-6 0,6 0 133,-6-5 1,10-1-279,0-4 19,3 4 111,9-11-25,-6 4-78,11 0 152,-4-4 32,6 4-10,6 0 0,2 1 54,6 2 1,-4 4 108,-1-4 0,-4-1-105,5 2 1,-7-1 102,1 5 1,-2 2-25,-2 3 1,0-3 160,0 3 0,0-3 133,0-2-277,0 0-80,-6 0 1,4 1 38,-3-1 0,4-5 82,1 1 36,0-7 6,0 3-1552,0-6-2075,6 0 3425,2 0 0,0 0 0,-2 0 0</inkml:trace>
  <inkml:trace contextRef="#ctx0" brushRef="#br3">23403 3497 7902,'0'8'1633,"0"0"-984,0-3 0,0 3 481,0 6 1,0-5-614,0 1-300,6-7-27,2 10 0,6-10-190,0 6 0,1-6 0,-1 4 0</inkml:trace>
  <inkml:trace contextRef="#ctx0" brushRef="#br3">1436 9553 7766,'10'0'-184,"-1"0"0,1 0 328,4 0 1,2 0 255,3 0 1,-2 0-311,7 0 1,-5 0-211,5 0 1,-5 0 97,4 0 0,-4-4-18,5-1 1,-5-5 109,5 6 0,-7-3-51,2 3 0,1 1 196,-1-7 0,5 5-30,-5-4 0,6 6 140,-1-2 1,3-1-172,1 1 0,1 0 152,-1 5 1,1 0-197,-1 0 1,2-5 8,3 1 0,-3-1-87,3 5 0,-3 0 107,-1 0 1,-1 0-235,1 0 1,-1 0 19,1 0 0,-4-5-17,3 0 1,-2 1 131,7 4 1,1-2-8,0-3 1,5 4 18,-1-4 1,-2 3 8,2 2 0,-4-1 107,3-4 0,-5 4-106,1-4 1,-3 3 17,-1 2 0,-1 0-64,1 0 0,4-4-24,0-1 0,6 0-3,-1 5 1,5-5-12,4 1 1,-2-3 24,2 3 0,2 2-15,-2-3 0,-1-1-105,-8 1 1,3-1 109,-3 1 1,-3 4-18,-2-4 1,3-2 45,2 3 0,0-1 3,5 5 1,-2 0 11,11 0 0,-6-2 10,1-2 1,-3 2-43,-1-3 1,-2 4 7,-3 1 1,3-2-13,-3-3 0,0 4 17,5-4 0,-2-1-40,11 1 0,-2-1 24,2 1 0,4 2-4,-4-7 1,-5 7 21,-4-2 0,0 2 4,-5-1 1,-2 2 11,2-3 0,-5 4 11,5 1 0,1 0 10,9 0 0,-4-5-33,3 0 0,2 0-34,-1 5 0,-1-1 27,-4-4 0,-1 4-4,1-4 0,-5 2-19,0-2 0,-5 3-9,5-2 1,0 2 4,5 2 0,-1 0 0,1 0 0,0 0 13,-1 0 1,-1 0-4,-3 0 0,2 0 16,-7 0 1,5 2-14,-5 2 0,2-2 1,-2 3 0,3-4-1,7-1 0,0 0 0,-1 0 1,7 0-4,3 0 0,-3 0-3,-1 0 1,1 0-5,-2 0 0,-4 0 7,-5 0 0,-1 0 39,6 0 1,0 0-29,-1 0 1,7 0 1,4 0 0,2 0 4,2 0 1,-5 5 1,0 0 1,-5-1-17,5-4 0,-6 0-2,2 0 0,-2 0 69,1 0 0,10 0-56,9 0 1,-3 0 62,-1 0 1,-4 0-57,-1 0 1,-1 0 2,-4 0 1,0 0 14,0 0 1,0 0 0,10 0 0,2 0-213,3 0 1,-4 0 188,-1 0 1,-6 0-52,-3 0 0,2 2 54,-3 3 0,10-4-27,4 4 1,2-3-1,-2-2 0,7-2-2,-7-3 1,1 2 5,-11-6 0,6 4-5,0-4 1,6 5 17,-2 0 0,3-3 5,3 3 0,-8-1 28,-2 5 0,-4-5-35,-1 0 1,2 1-4,2 4 0,1 0 21,9 0 1,-5 0-1,5 0 0,-6 0-1,-8 0 0,-5 0-5,0 0 1,5 0-22,5 0 1,6 0-3,-2 0 0,0 0-14,6 0 0,-16 0 27,6 0 0,-7 0 44,2 0 0,2 0 0,2 0 1,-11 0-5</inkml:trace>
  <inkml:trace contextRef="#ctx0" brushRef="#br3">13079 9170 14246,'16'0'5,"41"0"13,-2 0 3,-3 0 0,2 4-19,-7 1 0,12 0-12,-2-5 0,9 0-252,0 0 1,-2-5 238,-3 0 1,-2 1 3,-2 4 1,-5-5 7,0 0 1,0 0-62,5 5 1,1-4 91,4-1 1,-1 0 5,1 5 0,0 0-24,-10 0 1,-2 0 4,2 0 1,-3 0-2,8 0 0,-3 0 6,8 0 1,-4 0-71,-1 0 0,3 0 60,-3 0 0,1 0-46,-10 0 0,4 0 40,-5 0 1,9 0-4,0 0 1,1 0 5,5 0 0,-4 0 3,-1 0 1,-1 0-5,-4 0 0,-3 0 4,-7 0 1,6 0 8,-1 0 1,8 0-10,2 0 0,0 0 0,5 0 0,-5 0 22,-5 0 1,1 0 3,-5 0 0,-1 0-10,-4 0 0,6 0 3,3 0 1,-39 0-25</inkml:trace>
  <inkml:trace contextRef="#ctx0" brushRef="#br3">22264 9013 13490,'5'0'3,"64"-1"33,-7-4 1,-1 3-27,10-2 0,-1 2 4,10 2 1,-1-5-27,-38 3 0,-1 0 0,33-3 29,-7 5 1,0 0-40,5 0 0,7-5 31,-38 3 0,0-1 0,39-1-17,2 4 1,-7-2-12,2-3 0,-8 4-12,-2-4 0,5 3 7,5 2 0,-35 0 0,0 0-12,40 0 0,-5-4 8,-5-1 0,-3 0-1,-2 5 1,2 0-17,13 0 1,-5 0 17,4 0 1,-10 0 27,1 0 0,-8 0 1,3 0 0,1 0 3,4 0 0,4 0 0,1 0 1,5 0 5,-5 0 1,-10 0-9,-4 0 1,-1 0 6,10 0 1,2 0-7,3 0 0,-3 0 0,2 0 1,-8 0-5,-6 0 1,4 0-1,1 0 0,4 5 8,1 0 0,5-1 3,0-4 0,-2 0 1,-8 0 1,2 0-12,-6 0 0,7 5 1,2 0 0,5 0-2,5-5 0,-40 0 1,0 0 4,35 0 0,-5 0-11,-5 0 0,2 0 9,8 0 1,-2 0-11,7 0 1,-2 0-19,1 0 1,-7 0-4,-7 0 1,1 0 5,4 0 0,9 0 5,1 0 0,-38 0 0,-1 0 0,34 0 1,-5 0 1,-4 0 0,0 0 26,9 0 1,2 0-12,2 0 1,1 0 2,-10 0 0,3 4-33,-7 1 0,2 0 1,2-5 0,2 0 8,3 0 0,-4 0-2,4 0 0,-8 0-12,-2 0 0,-6 5 13,2-1 0,8 1 41,1-5 0,3 0-19,-3 0 1,-2 0 4,-2 0 1,-2 5-2,-4-1 0,-1 1 7,7-5 0,-1 0-8,5 0 1,0 2 2,0 3 0,-11-4-7,-3 4 0,-3-2 1,3 2 0,4-4-38,1 4 0,11-2-4,-2 2 1,1-3-7,-5 2 0,1-1 20,-7 2 1,7-3-8,-2 2 0,4-2 20,1-2 0,5 5-2,0 0 1,-2-1 74,-8-4 0,2 2-77,-6 3 1,6-4 8,-2 4 0,8 1-51,2-1 0,-2 1-108,-7-1 0,-4-2 70,-6 7 0,0-6-157,0 6 0,4 1 256,1 8 0,-1-2 0,-4 4 0,0-5 0,0-5 0</inkml:trace>
  <inkml:trace contextRef="#ctx0" brushRef="#br3">20360 3739 8200,'-14'-8'-253,"5"2"253,-1 6 0,5 0 720,-4 0 1,-1 1-166,-4 4 0,-2 3-119,-3 6 1,2 7-155,-7 2 0,1 9-5,-6 1 1,6 7-85,-1-2 0,6 3 53,-1 1 1,4 1-58,0 0 0,3 4 57,2 0 1,4 5 14,6-4 0,0 2-95,0-7 1,2-3-200,2-12 1,9-3-111,6-6 0,8-6 150,1-13 1,7-3-53,8-7 0,1-7 75,3-16 1,-4-4-238,0-5 1,-6-3-26,-3-2 0,-9 3-4,3-4 0,-13-1 59,-1 2 0,-9 4-108,-1 6 1,-2 5-165,-2-1 0,-11 3 115,-3 1 1,-10 7-33,0 3 0,-3 5 77,-1 5 1,-5 2 108,0 7 0,-1 7-70,6 2 0,1 10 383,3 5 0,5 3 80,10 1 0,3 0 88,6 1 1,0 1 149,0 3 0,8-3-193,6 3 1,2-3 43,7-1 0,1-3-26,4-2 1,1 1-67,-1-6 0,-1 5 87,-3-5 1,1 5 151,-6-5 0,0 0-186,-5-5 0,0 0-114,1 0 1,-1 5-1364,0 0 0,-4-1 614,-1-9 0,-4 2-2168,4-6 2768,1 0 0,4-12 0,0-1 0</inkml:trace>
  <inkml:trace contextRef="#ctx0" brushRef="#br3">20901 3867 8417,'0'-21'589,"0"10"-1169,0-3 271,0 3 1,-7 3 1674,-2 3 1,-4 4-556,-1 1 1,-5 6-264,0 4 1,-6 13-168,1 6 1,-1 9 81,1 0 0,3 1-124,7-1 1,0 6-84,0-6 0,6 5-213,3-10 1,4 5 144,1-5 0,1 0-504,4-4 1,3-3 226,6-2 1,5-3-1179,0-7 0,6 0 154,-1 0 1,8-6-277,1-3 0,6 1 472,-1-1 917,-3 0 0,0-5 0,-7 0 0</inkml:trace>
  <inkml:trace contextRef="#ctx0" brushRef="#br3">21341 3881 8089,'-6'-14'394,"0"4"-276,-4 1 0,-2 6 629,2-2 1,-3 3-212,-1 2 0,0 2-199,0 3 1,0 3-92,-1 6 1,1 0-1,0 0 0,1 1-179,4-1 0,2 0 102,7 0 1,0 0-273,0 1 1,2-1 144,3 0 1,3-4-250,6-1 0,0 0 53,0 6 0,5-3-7,0-2 1,2 2 1,-2-2 1,-3-2-74,2 1 1,-2-1 224,-2 2 1,-4-2-57,-1-4 0,-5-1-7,0 7 0,-2-5-12,-2 4 0,-2-4 564,-2 4 0,-9 1-267,-6 4 1,-6 2-137,1 3 0,2-3-149,-2 3 1,5-4-623,-4 0-1054,5-1 803,-2 0-904,12 0 1847,1-6 0,14-2 0,1-6 0</inkml:trace>
  <inkml:trace contextRef="#ctx0" brushRef="#br3">21483 4265 8089,'15'0'368,"-1"0"-246,-6 0 992,-2 6 1,-6 2-714,0 6 0,-5 1-151,1-1 0,-7 2-1479,1 3 1,2-4 1228,-1 4 0,-1-3 0,-4-2 0</inkml:trace>
  <inkml:trace contextRef="#ctx0" brushRef="#br3">21967 3710 8170,'0'-14'0,"0"5"950,0-1-307,0 7 1,-2-3-153,-2 6 1,0 1-108,-5 4 1,-2 5-126,-8 9 0,2 3-7,-7 6 1,2 7-95,-2 3 1,-3-2-152,3 2 1,2-6-502,-1 1 0,5-3 374,-1-2 0,5-4-388,5 0 1,-2-7-45,6 2-2027,0-3 1338,5-8 1241,6-2 0,2-12 0,6-2 0</inkml:trace>
  <inkml:trace contextRef="#ctx0" brushRef="#br3">21796 3995 8086,'21'-14'-659,"-5"-1"461,3 1 0,1-2 901,-1-3 0,5 8-219,-5-3 0,1 5-191,-1-1 1,-3-1-215,3 6 0,-8 1-497,-2 4 173,-5 0 22,2 0 1,-11 6-609,0 3 0,-10 4 831,0 1 0,-8 1 0,1-1 0</inkml:trace>
  <inkml:trace contextRef="#ctx0" brushRef="#br3">21853 3952 8086,'8'6'705,"-3"4"1,-4 7 45,-1 2 1,0 2-221,0-2 1,0 3-444,0 6 0,0-4-216,0 0 0,0-5 198,0 4 1,0-5-861,0 1 0,0-4 135,0 0-1073,7-1 1728,1-6 0,-1 4 0,0-4 0</inkml:trace>
  <inkml:trace contextRef="#ctx0" brushRef="#br3">22166 3796 8086,'9'6'0,"1"4"0,-5 2 845,4 2 0,-4 2-261,4 3 0,-6 2-24,2 2 0,2 9-179,-3-4 0,1 4-265,-5-4 1,0 1 18,0-1 1,-5 6-118,1-1 0,-8 0-159,3-5 1,-4 1-499,-1-1 0,-5 2-1831,0 3 2470,-6 4 0,-10 5 0,-9 1 0</inkml:trace>
  <inkml:trace contextRef="#ctx0" brushRef="#br3">20133 4905 8249,'-22'0'386,"3"0"0,4 1-264,6 4 0,-4 3 102,4 6 0,-4 2-128,-1 3 0,5 5 98,-1 9 0,2 1 72,-1 4 0,-2 3-1,6-3 1,-1 8-18,1 2 1,3-1-20,-2-4 1,8-5-13,6-1 0,-2-7-170,1-1 0,5-7 151,5-8 1,7-6-120,-3-3 0,6-5 85,4-5 0,3-9-242,7-10 0,-2-9-101,-3-5 1,-3-3-65,-7-2 0,-1 1-174,-3-1 1,-4-4 179,-6-1 1,-6 1-71,-3 4 1,-3 7 79,-2 3 1,-8 3-56,-7 1 0,-5 6 115,-9-1 0,-2 8-55,-7 2 1,6 1-29,-6 9 1,4-1 274,5 5 1,-1 1 124,11 4 0,0 8-82,5 6 1,6 11 74,3-2 1,5 10-44,5 0 1,3 0 417,6 5 0,7-9-203,3 9 0,4-10 198,5 0 0,-1-3-338,6-1 0,-5-2-339,5-4 1,-7 3-152,3-7 1,-4-1-595,-2-3 1,0-1-506,1 0 1414,-7-6 0,5 5 0,-5-5 0</inkml:trace>
  <inkml:trace contextRef="#ctx0" brushRef="#br3">20858 4905 8098,'-14'0'-291,"-1"0"1,1 4 58,0 1 1,0 11 1482,0-2 1,-1 15-481,1-1 0,-2 5-377,-3 0 1,8 4-159,-3 5 1,9-4-186,1 0 1,2-6-273,2 1 1,0 2-313,0-2 0,6-5 257,4-4 0,9-7-626,4 2 902,4-3 0,2-2 0,-1 1 0</inkml:trace>
  <inkml:trace contextRef="#ctx0" brushRef="#br3">21242 4876 8162,'-14'-14'304,"-2"6"-370,-3 3 1,3 4-151,-3 1 0,2 0 1136,-2 0 0,1 11-336,-5 3 1,5 10-323,-1-1 1,3 4-16,2 2 0,6-1-278,4 1 1,4-3-2,4-2 1,6 1-4,9-6 1,1 4-239,4-9 0,1 3 151,-6-7 1,5-3-455,-5 3 402,6-7 1,-9 8 27,3-6 1,-8 1 45,-2-1 0,-5-2 244,0 7 1,-4-1-23,-4 5 1,0 1-98,-5-1 1,-5 2-60,-5 2 1,-5-2-112,5 3 1,-5-3-356,6-2 1,-3 0 40,2 1 459,10-7 0,-17 4 0,10-4 0</inkml:trace>
  <inkml:trace contextRef="#ctx0" brushRef="#br3">21384 5317 8005,'-6'14'-207,"2"2"207,-5 3 0,4-3-295,-4 3 1,6 1 122,-2-1 0,3 0 172,2-5 0,0 1 0,0-1 0</inkml:trace>
  <inkml:trace contextRef="#ctx0" brushRef="#br3">21754 4777 8869,'0'14'460,"0"2"-131,0 3 0,0 3-161,0 6 1,0 2 230,0 3 0,-2 5-40,-3 10 1,4-7-536,-4 6 0,3-7-208,2 2 1,0-1-262,0-7 0,0-1-1156,0-5 1801,0 1 0,0-7 0,0-2 0</inkml:trace>
  <inkml:trace contextRef="#ctx0" brushRef="#br3">21711 5203 7949,'0'-8'-61,"-2"2"939,-2 6 0,2 13-314,-3 6 0,4 6-61,1 3 0,0 1-126,0-1 1,0-4-152,0 0 0,1-2-250,4 1 0,3-4 103,6-9 1,0-4-417,1-6 1,-1 0 277,0 0 1,2-8-309,3-6 1,-3-2 147,3-7 0,-4 4-998,0-5 0,-6 0 1217,1-4 0,-1-7 0,5-1 0</inkml:trace>
  <inkml:trace contextRef="#ctx0" brushRef="#br3">22109 4905 7949,'14'6'0,"0"-3"174,1 7 1,-1-6 427,0 6 0,0-1-193,1 6 0,-3 5 6,-2 4 1,1 3-115,-7 1 0,1 7-402,-5 3 128,-6-4 1,-2 8-1,-6-6-1045,0 0 482,-7 5-241,-1-4 777,-7-1 0,-5 5 0,-3-5 0</inkml:trace>
  <inkml:trace contextRef="#ctx0" brushRef="#br3">20374 6042 8204,'-7'-8'1347,"0"2"-1097,1 6-112,4 0 1,-10-5 394,2 0-356,4 1 1,-2-1-106,3 0 0,-3-4 157,-6 4-117,6 0 13,-4 5 0,4 0-125,-6 0 135,-1 0 0,1 0-85,0 0 0,0 2 0,-1 2 262,1 6-311,0 3 0,0 2 0,0 3-16,-1 1 0,-4 6 0,0-1 0,2 4 138,1 5-54,2 4 1,0 2 26,0 4 1,-1-4-1,3 9 36,2-4 30,-2-8 1,10 5 0,-3-4-37,4-1 1,2-1-144,4-7 0,3-1 45,6-3 1,7-9 2,2-5 1,6-10-371,4-5 252,-3-3 1,17-25 0,1-2-416,6-9 310,-4-6 0,-1-7-33,-6 0 0,-2-6 0,-3-2-40,-5 0 128,-9 2 1,-4 8 69,-6 3 0,-1 7 13,-4 7 0,-2 7 0,-9-1 122,-3 7 0,-2 4 1,-9 13-34,-3 4 1,1 2 0,-5 4-116,-3 2 14,-7 11 1,-2 7 0,-4 8 0,3 3-265,1 5 0,2-2 0,6 1-182,3-3 302,4 6 1,7-10-266,4 3 0,2-8 0,7-3 54,0-1 383,0-2 0,7-5 0,2-1 306,4-4 0,1-2-685,0-7 544,0 0 1,1 0-1,-1 0-139,0 0 0,0 6 711,0 3 1,1 4 750,-1 1-1353,0 7 1,-1 1-1095,-4 6 953,4 1 185,-5-7-279,6 5 1,-3-10 0,2 5-1,2-1-1411,1-4 672,6-1 877,-6-8 0,11-2 0,-5-6 0</inkml:trace>
  <inkml:trace contextRef="#ctx0" brushRef="#br3">20801 5971 8195,'-14'-8'1125,"0"3"-762,6 4 0,-3 7 84,6 3 0,-5 10-121,6 5-227,-7 3 1,4 3-1,-4 3 136,2 5-231,6 9 198,-4-2 1,6 4-826,-4-7 372,3 1 1,-4 0 0,6-2-599,0-3 0,6 1-126,4-6 694,-4-6 1,7-5-1,-4-6-834,4-2 1115,7-3 0,-4-4 0,5 0 0</inkml:trace>
  <inkml:trace contextRef="#ctx0" brushRef="#br3">21156 6070 7997,'0'-14'260,"0"0"0,0 0 0,-1 0 1049,-4-1-1034,-3 7 0,-6 1 0,0 3 32,0 0-253,-7-1 0,0 11 56,-2 4 168,-4 2-108,5 3 0,-5 3-532,3 1 527,4 7 1,7-6-426,4 4 0,-2 1 360,6-6 0,6 5-126,9-5 0,3 5 0,2-6 44,4 0-78,3-9 0,7 2 0,-1-4 74,1 1-59,-1-5 1,-4 3-1,-2-6 1,-2 2 125,-2 2 1,-2-2-115,-2 3 221,-6 3 1,3-5 0,-6 6 0,-2 2 70,-2 2-218,-1 1 1,-6 0 0,-3 2 83,-4 3-53,-1-3 0,-2 11 0,-2-5-1335,0 0 815,-1 5 0,0-11-723,0 3 1,4-4 95,6 0 1075,6-7 0,-10 4 0,5-4 0</inkml:trace>
  <inkml:trace contextRef="#ctx0" brushRef="#br3">21284 6369 7965,'8'-8'1394,"-1"2"0,-3 9-1722,1 6 1,5 1 0,-6 10 321,-1 1-548,5-5 0,-6 9 0,4-6 0,1-2-617,2-1 1171,4-2 0,7 1 0,2-1 0</inkml:trace>
  <inkml:trace contextRef="#ctx0" brushRef="#br3">21924 6113 7959,'-1'-9'1017,"-4"1"-597,-5 1 268,4 3 1,-7 4-284,4 0 0,-5 4-196,-5 1 1,1 6-117,-5-1 0,-1 7 145,-4 2-16,-1 0-197,1 1 1,1-4 0,3 5 311,5-1-498,3-4 1,4 6-1,2-4-29,6 1 1,2 0-1,2-5 1,2 0 162,2 0 28,4-6 0,8 3 1,3-6-282,5-2 122,-4 5 0,7-6-423,-3 2 1,-2-2 0,0-2 334,-2 0-309,6 0 0,-9 0 0,5 0 0,-1 0 555,-4 0 0,-1-6 0,-2-2 0</inkml:trace>
  <inkml:trace contextRef="#ctx0" brushRef="#br3">21739 6312 7868,'-8'0'1601,"2"0"-806,0 0-546,4 0 0,-2 0 16,8 0 1,4 0 13,6 0 0,7-5-69,3 1 1,2-3-196,3 3 1,1 2-234,3-3 0,3-1-514,7 1 1,0-4 0,-1 4 0,-1 0 731,-3-1 0,3 4 0,-4-4 0</inkml:trace>
  <inkml:trace contextRef="#ctx0" brushRef="#br3">22251 6014 8712,'14'0'1345,"-6"0"-915,5 0-374,-5 0 0,6 0 234,0 0-138,1 6 0,2 2-44,-3 6 0,7 7 0,-10 1-55,0 0 0,-2 6 21,1 1-234,-4 5 0,-6 4 0,0 2 0,0 2-360,0 4 0,-8 2 1,-6-6-1,-8 1-2692,-5 0 3212,-1-1 0,-7 1 0,-2-1 0</inkml:trace>
  <inkml:trace contextRef="#ctx0" brushRef="#br3">20247 7066 7980,'-19'0'162,"0"0"1,-2 1 0,4 2 598,-2 2-512,0 6 0,5-1 0,-1 7-153,1 2 0,-2 8-24,-3 1-74,4 1 1,-6 12 124,7-3 1,1 7 62,4 3 1,-2 6 0,4-4-122,-1 1-82,5 4 1,-3-12 0,6-1-155,0-7 241,6-11 1,2-5-1,6-10 103,1-4-83,-1-10-2,6-15-114,2-4 1,8-24-1,4 1 131,4-7-232,3-3 0,1-4 0,-1 1 65,-3 5-1169,-3-2 1240,-13 12 0,-3-3 0,-9 5-342,-6 0 317,-2 7 0,-4 1-359,-2 7 244,-11 6 0,-7 1 1,-8 7-187,-3 0 258,-3 6 0,-2 1 1,1 9 203,3 3-113,1 3 0,10 12 0,4 4-125,4 3 83,0 1 0,8 7 0,2 1 1012,3 1-710,2 10 0,7-9 141,2 9 0,5-1-192,5 1 0,3-2-179,7 2 0,1-4 0,3-5-309,5-5-41,-3-3 0,6-8 0,-5-5 1,2-4-1654,0-4 1669,-7-5 272,11 2 0,-12-6 0,3-3 0,-3-7 0,-2-6 0</inkml:trace>
  <inkml:trace contextRef="#ctx0" brushRef="#br3">20815 7108 7975,'-6'-8'348,"3"-3"1,-7 7 425,-1 0-433,5 3 1,-2 1 86,3 0-239,4 6-23,-12 8 1,7 8 166,-4 7-390,-9 6 99,16 1 0,-16 7-7,10-1 0,2 7 0,-4 0 0,7 3-774,0-4 542,3-4 1,2-3 0,4-3-1227,5-5 1064,2-9 0,2-4 1,2-7-936,3-4 1294,3-2 0,7-14 0,-1 0 0</inkml:trace>
  <inkml:trace contextRef="#ctx0" brushRef="#br3">21128 7194 8327,'0'-23'-20,"0"4"227,-6 4-90,-2 0 0,-6 8 70,-1 2 0,1 3 262,0 2 1,-5 7-299,0 2-48,-6 10 1,4-2 0,-3 7-69,6 1 0,3-3 0,6 2 0,4 1 81,4 2-80,1-5 1,11 4 0,3-6-288,2 2 156,6-4 0,-2 2 15,4-6 0,3-1 78,-4-3-82,4 2 1,-3-10-67,0 2 1,-7 4 156,2 2 0,-3-2 129,-2 1 0,-6 1-161,-3 4 189,-4 0-89,-1 0 1,0 2 0,0 2 234,0 0-255,-6 8 1,-2-9-733,-6 7 507,0-7 0,-5 8 0,-2-6-1351,-1-1 800,5-2 721,-4-9 0,7 6 0,0-5 0</inkml:trace>
  <inkml:trace contextRef="#ctx0" brushRef="#br3">21270 7606 7819,'0'14'-444,"0"0"53,0 0 234,0 7 1,0 0 156,0 2 0,0 4 0,0-5 0</inkml:trace>
  <inkml:trace contextRef="#ctx0" brushRef="#br3">21626 7563 7835,'-10'0'0,"1"0"0,6 0 0,-5-5 288,3 1 177,3-1 0,2 5-152,10 0 1,7 0-46,2 0 0,8 0 60,1 0-170,1 0 0,7 0-188,-3 0 0,-1 0-71,6 0 1,0-6-668,4-4 1,6 2 437,-1-1 1,-6 4-1080,-8-4 1409,-3 5 0,-7-8 0,-3 4 0</inkml:trace>
  <inkml:trace contextRef="#ctx0" brushRef="#br3">22095 7378 7851,'9'0'-567,"1"0"330,-1 0 0,5 0 953,1 0 1,-6 0 251,1 0-865,-1 0-55,5 7 0,-6 1-43,-3 6 0,-3 2 3,-2 3 1,0-4-89,0 4 1,-5 3-412,0 2 1,-6 1 259,2-1 0,-6 1-924,-4-6 1155,4 0 0,-6-5 0,7 1 0</inkml:trace>
  <inkml:trace contextRef="#ctx0" brushRef="#br3">22422 7236 7899,'14'-5'0,"0"1"0,0-1 0,1 5 0,0-5 0,4 0 0,-3 1 0,6 8 0,-3 1 0,-3 8 0,3 1 0,-9 7 1407,-6 7 0,-2 8-612,-2 7 1,-6 8-508,-4 10 0,-7-2-378,-2 2 0,-7 4-1342,3 1 0,-4-1 934,-2 1 1,-4-7 497,0-2 0,-6 0 0,2-7 0</inkml:trace>
  <inkml:trace contextRef="#ctx0" brushRef="#br3">19848 1038 8193,'0'-22'0,"-4"-4"329,-1 7 0,0 0 46,5 5 0,7 0 89,2 0 1,5 6 51,5 3 1,-1 4-200,5 1 1,1 11-51,4 3 0,-4 10-21,0-1 0,-2 4-328,2 2 1,2-3 161,-2-2 1,-3 1-472,-2-6 0,1 0 124,-1-4 1,-5-1-51,-4 0 0,-7 0-522,2 0 1,-4-4-149,-1-1-598,0-5 1585,0 2 0,0-6 0</inkml:trace>
  <inkml:trace contextRef="#ctx0" brushRef="#br3">20403 697 8078,'-6'8'2190,"2"-1"-1655,-5-2 1,-1 3-21,-4 6-267,0 0 147,0 7 1,-5 6-1,0 8 555,2 1-564,-6 2 1,6 9-56,-7 1 0,7 5 323,-2-1-1550,-3 4 1082,6 7 1,-4-3 368,5 6-308,1 7 0,5-4 0,1 6 22,1-1 0,3-11 0,4-8-310,0-4 227,0-4 1,0-6-118,0-3 304,0-9-180,0-2 1,0-12-174,0 4 1042,0-9-1065,6-4 399,-4-6-877,4 0-200,-6-6-861,-6-2 978,4 0 1,-6-3-1253,3 6 690,4 1 0,-6 2 1126,7-3 0,0-3 0,0-6 0</inkml:trace>
  <inkml:trace contextRef="#ctx0" brushRef="#br3">22692 3981 8280,'6'-8'-847,"4"3"863,2 3 1,7 2 11,0 0 0,0 2-315,-5 3 0,5-4 133,0 4 1,-4 1-100,-6-1 1,-6 1 252,2-1 0,-3-3 0,-2 10 0,0-4 0</inkml:trace>
  <inkml:trace contextRef="#ctx0" brushRef="#br3">22621 4165 8280,'-14'7'0,"-1"-6"432,1 4 46,6 3-108,2-6 0,8 4-446,2-6 1,6 1-3,9 4 258,3-3-301,13 4 0,-4-6-330,7 0 0,-5-5-17,5 1 1,-8-3 128,-1 3 339,-1 2 0,-6-4 0,7 6 0</inkml:trace>
  <inkml:trace contextRef="#ctx0" brushRef="#br3">23175 3895 8259,'15'0'0,"-1"0"0,0 0 0,-5 7 169,1 2 1,-5-1 324,4 1 1,-6 1-296,2 4 1,-3 0 68,-2 1 1,0-1-386,0 0 0,0 0 104,0 0 1,-7-4-642,-2-1 0,1 1 133,-2 4 1,1 2 0,-5 1 520,0 2 0,-7 0 0,-1-5 0</inkml:trace>
  <inkml:trace contextRef="#ctx0" brushRef="#br3">23175 4236 8259,'21'0'100,"-8"5"253,5 0-100,-5 0 174,8-5-135,-7 6 0,0 2-451,0 6 0,-4 0 194,-1 1 1,-6-1-842,2 0 0,-3 2 192,-2 3 614,0-3 0,0 4 0,0-6 0</inkml:trace>
  <inkml:trace contextRef="#ctx0" brushRef="#br3">22607 4933 8119,'0'8'245,"6"-2"-43,3-6 1,12 0 84,7 0-49,1 0-323,6 0 0,-2 0-394,0 0 0,0 0 253,-4 0 226,-7 0 0,5 0 0,-5 0 0</inkml:trace>
  <inkml:trace contextRef="#ctx0" brushRef="#br3">22735 5232 7532,'22'0'480,"5"-7"-429,-4-2 0,4-2-75,2 1 0,4-2-253,0 2 1,0-2 0,-4-3-54,-1 1 294,-6 0 36,-1 6 0,-1-5 0,2 5 0</inkml:trace>
  <inkml:trace contextRef="#ctx0" brushRef="#br3">23332 4834 8119,'20'-7'0,"-4"6"0,3-4 0,-3 3 1087,-2 2-600,0 0 0,-6 7-225,-3 2 0,-4 4 95,-1 1-676,0 7 259,-6 1 1,-2 1-236,-6 1 1,0 0-84,0 4 0,-1 1-369,1-1 1,2-4 746,2-1 0,-9 1 0,3 5 0</inkml:trace>
  <inkml:trace contextRef="#ctx0" brushRef="#br3">23303 5303 8119,'15'1'-373,"-1"4"158,0-3 1,-5 4 776,1-6 0,-1 0 16,6 0-878,-7 0 181,4 6 0,-10-4-1022,10 10 536,-10-10 605,4 11 0,1-5 0,0 6 0</inkml:trace>
  <inkml:trace contextRef="#ctx0" brushRef="#br3">22678 6042 8541,'14'0'0,"2"0"0,3 0 178,3 0 0,11-2-61,0-2 0,5-3-146,-5-2 0,5-2-470,-5 6 0,-1-4-253,-8 4 0,-4 2 752,-6 7 0,-6 4 0,-1 7 0</inkml:trace>
  <inkml:trace contextRef="#ctx0" brushRef="#br3">22834 6369 8047,'-6'8'1139,"4"4"-712,-4-10-297,12 4 101,2-6-108,6 0 0,7 0-45,3 0 1,2-1-314,3-4 1,-1-3 200,1-6 0,-1 6-908,1 3 0,-6 4 216,1 1 726,-7-7 0,4 6 0,-7-5 0</inkml:trace>
  <inkml:trace contextRef="#ctx0" brushRef="#br3">23374 6028 8047,'15'0'-232,"-1"0"582,0 0 850,0 0-898,0 0 0,-1 6-128,-3 4 1,-4 2-43,-6 2 0,0 1-202,0-1 0,-2 2-53,-2 3 122,2 3 1,-15 6-118,2 1 1,-2 1-370,3 3 1,-5-3-262,0 3 0,0-3 102,5-2 646,0-5 0,-7 3 0,-1-4 0</inkml:trace>
  <inkml:trace contextRef="#ctx0" brushRef="#br3">23417 6568 8047,'0'9'161,"0"1"0,0-1 306,0 6 0,0-1-539,0 0 1,2 0 108,2 1 1,-2-1-1048,3 0 1,1 5 1009,-1 0 0,-1 6 0,-4-3 0</inkml:trace>
  <inkml:trace contextRef="#ctx0" brushRef="#br3">22905 7535 7913,'-14'6'1077,"6"-4"-677,2 4 1,7-6 46,4 0-622,9 0 0,4 0-417,5 0 1,-4 0 207,5 0 1,-7 0-886,2 0 1269,-3 0 0,-2 0 0,1 0 0</inkml:trace>
  <inkml:trace contextRef="#ctx0" brushRef="#br3">22976 7776 7913,'-14'15'562,"0"-1"-237,0 0 0,6-6 169,1 5 86,1-12 0,6 5-638,0-6 1,6 0 62,9 0 0,4-6-141,0-3 0,6-4 82,-1-1 1,2-5-819,3 0 0,-5 0 872,-1 5 0,1 0 0,4-1 0</inkml:trace>
  <inkml:trace contextRef="#ctx0" brushRef="#br3">23232 7307 7913,'14'0'0,"1"-5"576,-1 1 1,0-1-87,0 5 1,5 0 239,0 0-541,7 0 1,-9 2-174,7 2 0,-7 4 229,2 6 1,-3 1-29,-2-1 1,-5 6-371,1 4 1,-7 8 188,2 1 1,-5 5-240,-5-5 0,-3 5 1,-8-3-47,-3 1-1010,4-4 832,-6 2 0,2-5-1352,0-1 1779,0-6 0,-1 5 0,-2-5 0</inkml:trace>
  <inkml:trace contextRef="#ctx0" brushRef="#br3">23303 8075 7913,'8'14'2910,"-3"0"-2193,-3 1 0,-2-6 101,0 1-484,6-1 1,-3 5-162,6 0-105,1-6 0,6 3 0,1-4-2626,2 1 2558,6-5 0,-3 9 0,7-4 0</inkml:trace>
  <inkml:trace contextRef="#ctx0" brushRef="#br1">19536 3668 8530,'-15'0'0,"1"0"0,6 0 0,2 0 0,8 0 278,2 0 0,-1 1-332,7 4 1,1-2 29,8 7 1,3-5 42,6 4 1,7-6 71,3 2 0,3-4-10,2-1 0,6 0 175,3 0 0,-1-4-113,1-1 1,-3-4-4,8 4 1,-2-5-48,11 6 0,1-1-173,4 5 1,-7 0 178,-2 0 1,-5 0-33,-5 0 0,3 0 23,-3 0 1,5 0-13,5 0 1,3 1-60,6 4 1,0-3 55,0 2 0,-9-2-128,-1-2 0,-4 0 71,9 0 0,1-5-102,4 1 0,5-6 1,-1 5 1,-5-1 27,-8 1 1,-4 2 64,-1-6 1,1 6 3,4-2 0,-7 3 237,7 2 1,-2 0-155,6 0 0,-4 0 164,-10 0 1,-1 0-185,-4 0 0,3 0-87,7 0 1,2 5 76,2 0-1,1-1-18,9-4 1,-5 5-18,6 0 0,-12 0-153,-8-5 1,6-5 109,9 0 0,2-1-278,2 1 0,0 2 421,0-7 1,-6 6-124,-3-6 0,-9 7 79,0-2 1,-1-3 49,5-1 1,1 3-46,4 1 0,-4-1-86,4 1 1,-6-5-5,-3 6 0,-4-6-524,-7 5 1,2-4 243,4 4 0,-1-1-1008,10 1 0,-2 2 1286,12-6 0,2 1 0,6-2 0,-1 5 0,2 4 0</inkml:trace>
  <inkml:trace contextRef="#ctx0" brushRef="#br1">13536 2431 18033,'14'-5'-632,"0"1"0,2-1 698,3 5 1,5 0-105,9 0 1,-2 0 284,7 0 0,0 5-136,5-1 1,-4 6 16,4-6 0,-2 6-83,11-5 1,7-1-100,7-4 1,8-1 12,2-4 1,-36 2 0,1 0 147,34-7 1,1-7 55,-5 3 0,2-4 53,3 4 1,-3-5 45,2 0 0,-10 0-27,-8 5 1,-8 0 40,-11 0 1,-3-1-292,-7 1 0,-6 6-444,-3 4 459,-9 2 0,9 8 0,-4 2 0</inkml:trace>
  <inkml:trace contextRef="#ctx0" brushRef="#br2">16280 4734 8079,'9'-9'-17,"1"-1"1,1 5 62,8-4 1,1-1 287,4-4 1,8 2-71,-4 2 0,10-1 87,0 6 0,8-4-78,1 4 1,5 0 171,-4 5 0,-1 0-147,-4 0 1,-5 0-137,-1 0 1,-5 0-96,1 0 0,-1 0 102,1 0 0,-1-1-39,5-4 1,6 2 91,5-7 0,0 6-207,0-6 0,-4 2 124,4-1 0,-6-2 8,-4 6 0,2 0-10,-7 5 1,0-4 17,-5-1 1,1 0-113,-1 5 0,2 0 63,3 0 1,-3 0-63,4 0 1,-3 0 87,2 0 0,-3 0-11,4 0 0,-4-5-98,-2 1 0,0-1-82,1 5 1,-5-5 96,-1 0 0,-5-4-2,1 4 1,-8 0 44,-2 5-18,1-6-242,-2 4 273,-2-4-324,-6 6-900,0 0 1045,-6 0 79,-2 0 1,-7 0 10,1 0 1,0 0-18,0 0 1,0 0-23,-1 0 0,0 2-9,-4 2 1,1-2 18,-6 3 1,1-4-90,-6-1 0,-4 2 78,0 3 1,-5-4-121,5 4 1,-5 1 86,5-1 0,-5 1-11,5-1 1,-2-2-13,2 7 1,-4-7 3,-5 2 0,-1 1-78,1-1 0,-6 4 79,1-4 1,-5 4-31,4-4 0,2 0 20,8-5 1,4 0 150,5 0 0,1 0-39,-1 0 1,1 0-45,0 0 0,-1 0 181,1 0 0,-1 0-49,1 0 0,-1 0 11,1 0 1,-5 5-83,0-1 0,-2 6-33,2-5 0,4-1 36,1-4 1,1 0-158,8 0 0,0 0-80,5 0-2,0 0 0,6-1-394,3-4 0,3 2 213,2-7 1,2 7 383,3-2 0,3-2 0,6-1 0</inkml:trace>
  <inkml:trace contextRef="#ctx0" brushRef="#br0">2816 10492 8191,'-13'-27'63,"3"3"0,-2-3 184,2 4 1,4 2 208,1 2 0,-1 3-78,1 2 0,0 5 829,5-1-732,0 7 1,0-2-185,0 10 0,7 9 14,2 10 0,-1 11 149,2 7 1,1 4-143,8 11 0,-4-2 132,4 12 0,2-6-294,-2 6 1,5-4 94,-5 8 1,4-10-79,-4 6 1,0-10 108,-5-10 1,1-6 89,-1-12 0,-5-12 97,1-3 1,-1-11 213,5-3 1,1-12-257,-1-12 0,0-17-50,0-11 0,5-11-378,0-13 1,7 0-205,-15 34 0,1-1 1,1-1-1,1-1-85,0-4 0,1-1 1,-2 1-1,0 0 229,0 1 1,-2 1 0,0 4 0,-1 2-1203,4-30 1,0 10-80,0 13 1,-6 9-2117,-3 15 3464,-4 3 0,6 14 0,1 0 0</inkml:trace>
  <inkml:trace contextRef="#ctx0" brushRef="#br0">3626 10293 9173,'20'0'523,"4"0"1002,9 0-725,-3 0-410,18 0 0,-10-2-927,9-3 0,-3 4 104,-1-4 1,-7 3-87,-3 2 0,-9 0-628,-5 0-534,-3 7 1681,-8 1 0,-8 12 0,-8 2 0</inkml:trace>
  <inkml:trace contextRef="#ctx0" brushRef="#br0">3825 10506 8129,'-43'27'0,"1"-4"0,7 1 633,7-10 0,2 4 1569,12-9-1012,-3-2-889,15 5 0,8-10-47,13 3 1,13-10-493,6-5 1,11-2 230,8-3 1,-5 3-1337,5 2 1,-5-1 356,0 7 848,-9-8 0,-2 5 0,-5-8 0</inkml:trace>
  <inkml:trace contextRef="#ctx0" brushRef="#br0">4252 10065 8052,'9'8'758,"0"6"0,1 2-499,4 8 0,0 4 37,1 5 1,-1 9 84,0 0 1,-4 4-174,-1 11 1,-4-8 37,4 8 1,-6-4-17,2 4 0,-3-8 16,-2-6 1,-5-2 190,0-8 1,-4-6-143,4-8 1,-6-5 521,1-4-462,-2-4 1,-2-12-69,-1-4 0,8-10-178,2-9 0,3-6-207,2-7 1,8-12-485,6-3 0,7-8 237,7 4 0,9-1-62,5 5 1,1 4 160,4 5 0,-2 7-765,-3 13 1,-5 6 50,-4 3 0,-5 9-965,-4 5 1925,-4 4 0,1 7 0,1 2 0</inkml:trace>
  <inkml:trace contextRef="#ctx0" brushRef="#br0">4863 10350 8044,'9'-7'123,"1"-2"0,4 1-121,5-2 0,8 1 1240,1-5 0,2 3-649,8-4 1,0 4-565,5-8 0,-2 8-226,-3 2 0,-3 1-664,-7-2 0,-1 3-649,-3 2 1510,-4 3 0,-6-4 0,1 6 0</inkml:trace>
  <inkml:trace contextRef="#ctx0" brushRef="#br0">5019 10008 8044,'0'-9'203,"0"-1"-203,0 7 0,0-1 1226,0 8 1,2 10 421,3 10 0,-2 5-888,6 4 1,-6 9-71,2 11 1,-3 3-231,-2 6 1,0-2-882,0 6 0,0-6 394,0 2 0,6-10 328,4-4-301,2-11 0,9-2 0,1-6 0</inkml:trace>
  <inkml:trace contextRef="#ctx0" brushRef="#br0">6057 9781 8128,'-6'-21'21,"4"6"714,-4 0 0,8 12-285,2 13 0,9 2-45,6 17 1,8-4-267,1 8 0,2-3-188,8-1 1,0-1-395,5 0 409,-1 1 1,-4-5-990,0-1 1,-8-5 580,-1 1 1,-3-4-861,-7 0 1302,-6-1 0,0-6 0,-5-2 0</inkml:trace>
  <inkml:trace contextRef="#ctx0" brushRef="#br0">6427 9667 8128,'0'-8'568,"5"10"-196,-1 12 0,6 11 228,-5 9 1,-1 13-151,-4 5 0,0 5 150,0 9 0,-1 2-378,-4 8 0,2-36 0,-2 1-5,-2 3 0,0 2 0,0 0 0,0 1-323,0 3 1,-1-1 0,1-4 0,-1-1 200,-2-1 1,1-1 0,-7 28-127,-3-4 1,5-8-247,4-6 1,-1-9-306,6-10 0,1-9-939,4-5 1,0-8 218,0-2 1440,6-5 1,8-11 0,8-8-1</inkml:trace>
  <inkml:trace contextRef="#ctx0" brushRef="#br0">7010 9681 8009,'0'-8'0,"0"4"0,0 8 0,1 8 723,4 11 1,8 14-96,6 15 0,0 8-97,-5 1 1,-5 7-346,1-1 1,-1 1 102,6-2 0,-1-5-62,0-8 1,-1-4 16,-4-7 0,4-10 50,-4-4 0,-1-10 56,2-4 1,-6-6-65,6-8 0,-5-8 89,4-6 0,-4-13-301,4-11 0,1-5 116,4-4 1,-5-4-500,1-6 1,-1-1 178,6-4 0,-1 2-519,0-6 1,0 3 369,0 1 1,1 7-785,-1 12 1,-5 12-930,1 2 891,-7 17 1,3 2 1100,-6 20 0,-6-1 0,-2 12 0</inkml:trace>
  <inkml:trace contextRef="#ctx0" brushRef="#br0">7422 10278 8009,'14'0'0,"5"-6"214,0-3 0,11-4-90,-1-1 1,9-2 595,0-3 0,1 3-473,-1-3 0,-3-1-597,-7 1 1,1 0-126,-1 5 0,-6-1 254,-3 1 0,-3 2 221,-2 2 0,0-3 0,1 6 0</inkml:trace>
  <inkml:trace contextRef="#ctx0" brushRef="#br0">7763 10008 8009,'-6'10'0,"-3"-1"0,1 1 691,-2 4 0,5 7-218,-4 2 0,1 6 91,-1 4 0,-3 3-179,8 7 1,-3-5-201,3 0 0,2-7-347,-3 2 0,10-3 223,5-1 1,2-7-981,2-3 0,1-3 597,-1-2 1,5-5 321,0 1 0,0-7 0,-5 3 0</inkml:trace>
  <inkml:trace contextRef="#ctx0" brushRef="#br0">7863 10350 8009,'6'-15'890,"4"1"-515,9 0 1,-2 0-44,7-1 1,1 0-118,8-4 0,-3 3-110,3-3 0,0 5-752,-4 4 0,1-2 104,-11 2-1083,0 4 809,-11 0 817,-2 6 0,-19 6 0,-2 2 0</inkml:trace>
  <inkml:trace contextRef="#ctx0" brushRef="#br0">8019 10179 8009,'-9'-8'212,"-1"3"272,7 4-29,-3 1 1,6 1-100,0 4 0,0 5-99,0 8 0,0 5-97,0 5 0,0 2-137,0 3 0,0-3-554,0 3 0,0-3 375,0-1 1,1-5-745,4-1 1,-2-5 234,7 1 665,-1-10 0,-1 4 0,-2-5 0</inkml:trace>
  <inkml:trace contextRef="#ctx0" brushRef="#br0">8318 9909 8009,'12'1'1077,"-2"4"0,1 9-434,-6 10 1,4 5 170,-4 4 0,0 3-302,-5 7 1,0-1-95,0 1 0,1 6-191,4 3 1,-3 8-834,2 2 1,-2-1 605,-2-4 0,6 0 0,2 0 0</inkml:trace>
  <inkml:trace contextRef="#ctx0" brushRef="#br0">11019 9283 8137,'2'-9'-233,"3"-1"0,-2 2 127,6-1 0,1-2 627,4 6 0,0 0-157,0 5 0,2 0-190,3 0 1,3 0-44,7 0 1,1 0 16,3 0 0,3-6 245,7-3 0,4-4-76,1-1 1,5 4-291,-1 1 1,7 4 110,7-4 0,5 5-301,-31 2 0,1 0 0,0 3 0,0 1 244,35 3 0,1 4-35,-1-4 0,-34 0 0,1 1-26,4-1 1,1-1 0,0 2 0,1-1-2,-2 0 1,0 0 0,0-1 0,0-2 77,-3-1 1,2-2-1,6 1 1,1-1-51,6-1 1,1-1-1,1 0 1,0-2-278,-2-2 1,0 0-1,-2-1 1,0 0 276,0-1 0,-1-1 0,1 0 0,0 0 71,12-2 0,0 0 0,-9 1 0,-2 1-21,-3 3 1,-1 0-1,5 0 1,1 0 37,-1 0 1,0 0 0,1 0 0,0 1-20,-5 1 0,-1 1 0,-3 0 0,-1 1 2,-2 3 0,-1 0 0,3 0 0,0 0-155,2 0 1,0 0 0,0 0 0,0 0 81,-2 0 1,0 0 0,-6 0 0,0 0-359,-1 0 0,-1 0 1,2 0-1,1 0 250,2 0 1,1 0 0,3 0-1,0 0-108,1 0 0,1 0 1,-2 0-1,0 0 55,-3 0 1,-1 0 0,2 0 0,0-1 34,-2-1 0,1-1 0,3 0 0,2 0 39,2-2 1,-1 0-1,-2-1 1,-1-1 82,-4 3 0,1-1 1,1-1-1,1 1 73,-2 0 0,-1 0 0,2 0 0,0-1-44,3 4 1,0 0-1,-3-3 1,0 0 65,-4 3 1,0-1-1,1 0 1,0 0-18,-4 0 1,1 1-1,3 2 1,1-1-91,5-2 1,0 1 0,-2 1 0,0 0 0,0 1 1,-1 0 0,2 0 0,0-1-7,-2-1 1,1-1-1,5 2 1,1-1-53,3-2 1,0-1-1,-2 1 1,-2 0-121,-3-1 0,1 0 0,6-3 0,2-1-381,2 2 1,2 0 0,2-4 0,1-1 390,1 3 1,0-1 0,-3-2 0,-1-1 1,-1 1 0,0 1 0,1-3 1,1 1 60,5-1 1,0-1 0,-4 1 0,-1 0 65,0-1 1,1 1 0,-2 1 0,1 0 8,2 0 0,1 2 1,-2 0-1,-1 1 140,-5 3 0,1 0 1,-42 5-100</inkml:trace>
  <inkml:trace contextRef="#ctx0" brushRef="#br0">20049 8530 9456,'66'-8'72,"1"2"-1,2 1 1,-1 2 51,-6 0 1,-1 1 0,-58 2-119</inkml:trace>
  <inkml:trace contextRef="#ctx0" brushRef="#br0">21809 8501 9333,'27'0'-30,"47"0"-51,0 0-2,4 0 0,1 0 1,-2 0-1,-1 0 40,-5 0 1,0 0-1,6 0 1,1 0 38,-2 0 1,0 0-1,1 1 1,-1 0 77,-10 1 1,0 1-1,10-2 1,2 1 81,-2 3 1,-1-1 0,1-1 0,-2-1-64,-5 3 1,0 0-1,4-1 1,1 1-11,1 2 1,1 0-1,1-2 1,-2 0-25,-4 0 1,0-1-1,6 1 1,1 0-42,-24-1 0,0 1 0,-1 0 0,22 2 1,-1 0-12,-4 0 1,2 0-1,-19-2 1,1 0 0,0 0-10,1-1 0,1 1 0,-1 0 0,0 0 1,1-1-1,-1 1 8,-1 0 1,-1-1 0,1 1 0,0 0-1,0 0 1,1-1-39,0 1 1,0 0-1,0 0 1,2-1 0,-1 1-1,1 0-91,-3 0 0,-1-1 0,1 1 1,-1 0-1,1 0 0,0-1 129,1 1 1,1 0 0,-1 0-1,24 0 1,0-1 30,-1 1 1,0-1-1,-2 1 1,0 0-29,-22-1 0,2 1 0,0 0 0,-1 0 0,0 0 0,-1-1 76,22 4 0,0-1 0,0-1 0,1 0-11,1-1 0,0 0 1,0 1-1,-1 0-12,1-1 1,0 0-1,-2-1 1,0 0-46,-23-1 0,1 0 1,0 0-1,27-1 1,-1-1-51,1 2 0,-1-1 0,0-1 0,0 0 22,0-1 0,1 0 1,-24 0-1,1 0 1,-1 0-90,24 0 0,-1 0 0,0 0 0,-2 0 0,-2 0 0,0 0 1,3 0-1,0 0 58,2 0 1,-1 0 0,-6 0 0,-1 0 2,-4 0 0,0 0 0,-2 0 1,0 0-128,-1 0 1,0 0 0,-3 0 0,-1 1-61,0 1 1,0 1-1,-7 0 1,-3 2 225,-9 1 0,-1 2 0,1 2 0,0 1 0,-1 0 0,1 1 0,0 2 0,-1-1 0</inkml:trace>
  <inkml:trace contextRef="#ctx0" brushRef="#br0">10095 10065 8132,'0'-27'48,"0"4"1,-5 2 74,1 7 1,-1 4 234,5 1 1,-2 6 290,-3-2 394,4 3-747,-5 2 0,6 2-38,0 3 0,0 4 22,0 10 0,4 3-15,1 7 0,6 1 244,-1 3-299,2 3 0,2 9 73,1 2 0,-1 8-43,0 7 0,-1 6-252,-4-2 0,2-1 210,-6 1 0,1-6-169,-1 2 0,-2-12 139,7-7 1,-6-7-8,6-7 0,-7-7 256,2-3 264,3-10-211,-7-2 0,10-14-86,-6-2 0,0-9-287,-5 0 1,1-8 251,4 3 0,-3-11-482,3-4 0,1-3 184,-1-1 0,6-7-223,-2-3 0,4-15-165,1-4 0,6 2-523,4 2 0,5 9 105,4 1 0,-3 3 312,3 12 0,-5 2-271,-4 12 0,-3 7-197,-7 7-262,0 0 721,0 12 0,-4 2-1309,-1 10 1761,-6 2 0,10 9 0,-5 1 0</inkml:trace>
  <inkml:trace contextRef="#ctx0" brushRef="#br0">10749 10406 8825,'10'0'1494,"-1"0"-1043,7 0 1,0 2-200,3 3 0,1-4-15,-1 4 1,6-3-779,-1-2 1,1 0 303,-1 0 0,1 0-1613,-6 0 1087,7 0 763,-11 6 0,0 2 0,-9 6 0</inkml:trace>
  <inkml:trace contextRef="#ctx0" brushRef="#br0">10849 10620 8107,'-13'9'386,"3"1"163,-2-7 1,10 5 282,-2-4 1,4-2-313,4 3 1,4-4-81,6-1 0,7-4-203,3-1 0,4-6-204,5 1 1,5-1 145,10 2 0,-3-4-547,7 4 1,-6 2 317,2 3 0,-6-3 157,-4 3 1,-5-1-108,-9 5 0,3 6 0,-5 2 0</inkml:trace>
  <inkml:trace contextRef="#ctx0" brushRef="#br2">4621 10023 8015,'-6'-29'-123,"-4"1"0,3-7 223,-3-3 1,-1-3 170,-8-2 1,3 7 41,-3 3 1,-3 3-1,-2 1 1,-2 9-71,-3 6 0,1 6 14,-1 8 0,1 1-42,-1 4 1,1 14-11,0 9 0,1 14-46,3 5-184,-3 3 1,11 17 154,-3-1 1,5 2-231,9-28 0,1 1 1,0-1-1,1 2 176,3 3 0,0 0 0,1-1 1,0 0 9,1 4 1,1-1-1,1-3 1,1-1-54,4 0 1,1-1 0,0 0-1,2-2 42,17 31 0,1-4-176,3-15 0,3-9 84,7-10 0,6-16 137,3-7 0,3-17-46,2-12 1,-2-11-65,-2-17 1,-6-5-35,-9-10 1,-18 25 0,-1-2-136,-1-3 1,-2-1-1,-2-3 1,-2-1 265,-2 2 0,-1 0 1,1-2-1,-1 1-29,-1 3 0,-2 0 1,3-1-1,-2 0 95,-3 3 1,-3 1 0,-3-36-171,-7 5 0,-12 8-148,-7 11 1,-8 6-594,-12 13 0,-5 8 409,-14 15 1,-9 18-404,34 2 1,-1 4 731,-5 4 0,1 3 0,8 6 0,-1 2 0,-6 1 0,-2 1 0,-1 0 0,0 0 0</inkml:trace>
  <inkml:trace contextRef="#ctx0" brushRef="#br2">5815 11046 8196,'0'-8'0,"0"15"0,0 12 0,5 6 213,0 3 1,6 7 287,-1 3 0,2 1-194,2-1 0,1-5-154,-1-9 0,5-3-115,0-7 0,6-6 59,-1-3 1,7-12-162,2-7 1,9-13 130,0-11 0,7-4-594,8-6 0,-2-1 304,-3-3 0,-3 3 120,-6 7 0,-8 11 296,-7 8 1,-1 12-150,-8 6 1,-5 11 134,-4 9 0,-5 11-102,4 12 1,-4-1 522,4 1 1,1-7-217,4 2 1,6-9-105,4-5 1,9-5-368,5-4 1,11-7-440,8-13 0,13-5-761,-30 1 0,0-1 1287,-1-2 0,0-1 0,0 0 0,1-2 0,-2-3 0,-1-1 0,3-1 0,-1 0 0</inkml:trace>
  <inkml:trace contextRef="#ctx0" brushRef="#br0">10834 10421 7998,'-1'-10'492,"-4"1"-11,3 6 520,-4-10 20,6 11-461,0-4 1,6 11-88,4-1 1,3 3-192,1-2 1,5-4-81,0 4 0,8-4 38,1-1 1,7-6-200,7-3 0,6-4 88,-1-1 0,5 0-610,-4-1 0,-6 1-398,-4 0 1,-8 6 878,-1 3 0,-1 4 0,-6 1 0</inkml:trace>
  <inkml:trace contextRef="#ctx0" brushRef="#br0">13991 9824 8110,'0'-15'1005,"0"1"-584,0 0 1,0-5-113,0 0 0,4-6 27,1 1 0,1 2-105,-1-2 0,-3 1 0,3-6 0,1-4-257,-1 0 1,1-2 134,-1 2 1,-4-4-62,4-5 1,-3-1-4,-2 1 0,0 0-302,0 5 1,4 2 131,1 6 1,0 12-74,-5 3 1,-2 9 25,-3 0 0,2 5-57,-6 5 1,-2 11 144,-8 12 1,1 7-8,-5 8 0,5-1-205,-1 1 0,-1-2 69,1-3 0,2-3-243,7-7 0,-1-6-196,6-3-299,1-9 965,4-4 0,-7-6 0,-1 0 0</inkml:trace>
  <inkml:trace contextRef="#ctx0" brushRef="#br0">13976 9312 8110,'21'9'132,"3"1"0,3-2-63,1 1 1,7-1 238,3-3 0,3-2-439,1 6 131,1-5 0,0 8 0,-1-4 0</inkml:trace>
  <inkml:trace contextRef="#ctx0" brushRef="#br0">12398 10335 8125,'0'-14'-65,"0"6"13,0-4 1,-6 12 594,-3 0-281,-4 12 0,-3 12-177,-3 9 1,3 3-77,-3 7 1,5-2 212,5-3 1,2 3-134,7-3 1,2-3 167,3-2 0,4-8-81,10-1 1,-2-11-130,7 1 1,-2-9 107,2-1 1,3-8 18,-3-6 1,-2-9-189,1-5 1,-5-7 84,1-2 1,-5-7-96,-5 2 1,2-4 99,-6-6 0,5 6-163,-6-1 0,1 2 97,-5 8 1,-1 1-46,-4 8 1,-3 5-59,-6 10 1,-2 3-204,-3 6 0,-2 3-448,-2 6 1,-3 7 363,7 12 0,-3 1-608,8-1 988,-3 7 0,15-5 0,-4 5 0</inkml:trace>
  <inkml:trace contextRef="#ctx0" brushRef="#br0">12612 10549 8125,'0'14'0,"1"0"0,4 0 0,-4 0-104,4 1 1,-2-1 126,2 0 0,-3 0-533,2 1 0,3-6 510,-3 0 0,8 1 0,-5 4 0</inkml:trace>
  <inkml:trace contextRef="#ctx0" brushRef="#br0">12754 10222 8077,'6'8'0,"-3"4"508,7-2 0,-2 2 14,1 2 1,2 5-90,-6 0 1,4 11-238,-4-1 1,0 2 44,-5-2 0,0-1-206,0 1 0,0-1 128,0 1 0,-5 4-223,0 0 0,-6-1 124,2-9 0,3-2-385,1-7 232,-3 0 106,6-6 1,-2-2-10,8-6 1,6 0 19,9 0 0,-2-6-296,7-3 0,-1-4 111,6-1 1,-1-5-606,1 0 1,-1-6 340,1 1 0,-2 2-1266,-4-2 1687,4 0 0,-11-10 0,4-3 0</inkml:trace>
  <inkml:trace contextRef="#ctx0" brushRef="#br0">13123 10094 8427,'7'22'1415,"-4"5"-1037,6-4 0,-1 9-144,2 1 1,2 7-92,-2-3 0,3 3 106,1-2 0,-2 1-154,-2-5 0,2 3-9,-2-3 0,-4-3-133,-1-7 1,-3 1 57,-2-6 1,0 0-232,0-5-215,0 1 1,-7-3 244,-2-2 1,-4-2-502,-1-4 1,-5-2 288,0 3 1,-6-5-421,1-5 822,-3-3 0,-1-6 0,-1 0 0</inkml:trace>
  <inkml:trace contextRef="#ctx0" brushRef="#br0">13138 10051 8077,'20'-6'493,"-4"3"-363,3-7 1,-3 5 540,-2-4 1,0 6-197,0-2 1,1 3-164,-1 2 0,-5 0-239,1 0 0,-2 7-2362,1 2 2289,4-3 0,-5 13 0,6-3 0</inkml:trace>
  <inkml:trace contextRef="#ctx0" brushRef="#br0">13379 10250 8089,'10'10'0,"-1"-1"0,1 0 108,4 6 1,2-4-107,3 3 0,-3-3 759,2 8 1,3-2-561,-2 2 0,2-3-711,-3 3 1,-6 2-401,2-2 0,-5 1 910,1-1 0,2-3 0,-4 4 0</inkml:trace>
  <inkml:trace contextRef="#ctx0" brushRef="#br0">13522 10122 8089,'-15'21'938,"1"2"-677,0 10 1,-2 4-410,-3 5 0,3 1-142,-3 0 0,10-1-3,4 1 293,4-7 0,-6-1 0,-1-6 0</inkml:trace>
  <inkml:trace contextRef="#ctx0" brushRef="#br0">14104 9880 8041,'0'-14'0,"-1"6"-17,-4 4 0,2 2-287,-7 2 645,1 0 0,-5 8 809,0 6 1,-2 7-691,-3 7 0,3 7-179,-3 3 0,3 0 292,2 4-400,6-2 0,-3 15 302,6-3 0,1 10-92,4 4 0,1 4-565,4 1 1,4-7 367,10-2 0,0-10-1323,10-4 1,-1-4 1136,15-2 0,9-5 0,13-2 0</inkml:trace>
  <inkml:trace contextRef="#ctx0" brushRef="#br0">15098 10662 12711,'2'8'0,"12"41"0</inkml:trace>
  <inkml:trace contextRef="#ctx0" brushRef="#br0">15768 10434 12032,'0'23'-41,"-5"29"-1030,0-9 0,1-1 352,4-13 0,0 1-432,0-11 1151,0 0 0,0-5 0,0 0 0</inkml:trace>
  <inkml:trace contextRef="#ctx0" brushRef="#br0">16493 9809 13832,'0'-14'-286,"0"6"1,0 8-3512,0 10 3797,6 2 0</inkml:trace>
  <inkml:trace contextRef="#ctx0" brushRef="#br0">16834 9824 7989,'-14'0'394,"-5"1"-169,0 4 1,-1 3 8</inkml:trace>
  <inkml:trace contextRef="#ctx0" brushRef="#br0">16948 9710 7989,'5'16'-5,"-1"3"0,1 3 573,-5 6 0,0 2-140,0-17-259</inkml:trace>
  <inkml:trace contextRef="#ctx0" brushRef="#br0">17133 9767 7989,'16'1'238,"3"4"0,-2 3 3,7 6 0,-11 0-73</inkml:trace>
  <inkml:trace contextRef="#ctx0" brushRef="#br0">17872 9667 8101,'21'6'0,"-1"-2"0,4 5 0,3 2 419,-4 8 1,3-1 89,-3 5 0,3 1 25</inkml:trace>
  <inkml:trace contextRef="#ctx0" brushRef="#br0">14687 9852 8000,'0'-8'999,"0"14"0,0 10-490,0 13 0,0 5-172,0 4 1,0 8 74,0 1 1,-4 6-60,-1-6 0,0 7 154,5-2 0,-1 3-569,-4 2 387,3-6 1,-4-1-136,6-3 0,0-7-162,0 3 1,0-10-84,0 0 86,0-9 0,0 1-266,0-6 1,0-5-1294,0-4 682,6-7 0,2 3-740,6-6 1586,1-13 0,-1-2 0,0-14 0</inkml:trace>
  <inkml:trace contextRef="#ctx0" brushRef="#br0">15057 10250 7952,'14'-6'0,"5"-1"186,0-2-100,6-4 1,-1 5 212,9-6 0,4 0 580,5 0 1,6 0-449,-1-1 1,7-4-158,-2 0 1,-3 0-981,-2 5 543,-9 0 1,-3 1-322,-7 4-254,-5 3-1005,-3 6 1743,-12 6 0,-2 2 0,-6 6 0</inkml:trace>
  <inkml:trace contextRef="#ctx0" brushRef="#br0">15540 9809 7952,'0'-8'1085,"0"2"-402,0 6-364,0 6 0,0 9 363,0 8 0,5 4-242,0 2 1,1 1 214,-1 3 0,-3 3-244,2 7 1,-1 4 413,2 1-475,-3 5 1,4-1-66,-6 10 1,0 1-197,0 4 0,0-6-12,0-9-11,0-3 22,0-12 1,0 0-1270,0-8 533,0-4-741,0-11-1455,0 1 2844,0-7 0,0-8 0,0-8 0</inkml:trace>
  <inkml:trace contextRef="#ctx0" brushRef="#br0">16465 9866 7902,'0'-28'480,"0"6"-144,0 1-84,0 13 0,1 2 107,4 6 1,4 8 198,10 6 1,2 8-184,3 11 0,1-3 24,-6 3 1,6-3-284,-1-1-45,3-1 1,-4 1 286,1-1-1232,-7 1 548,10-7 57,-11-2 1,9-5-242,-6-1 1,0-5-99,-5 1 0,-4-7 608,-1 2 0,1 2 0,4 1 0</inkml:trace>
  <inkml:trace contextRef="#ctx0" brushRef="#br0">16934 9667 7937,'8'0'269,"0"0"148,-4 0 1,-2 2-50,3 2 1,-4 4 151,-1 7 0,0 2-184,0 7 0,-1 1 68,-4 13 0,-3 1-82,-6 9 0,-5-1 83,0 10 1,-6-2-1189,1 12 1004,-3-7-120,10-23 1,-1 1 0,-12 29-36,14-29 0,-1 0 1,-11 33-198,4-5 1,3-4-26,7-10 1,6-5-152,4-9 1,2-5-1286,2-9-286,0-4 979,0-5 1082,0-7 1,2-4-1613,2-8 1107,-2-11 322,11-7 0,-6-6 0,8-1 0</inkml:trace>
  <inkml:trace contextRef="#ctx0" brushRef="#br0">16991 10094 7937,'22'-8'478,"3"1"138,-6 7 0,5 0-146,-5 0 0,6 7 68,-1 2 1,-2 4-317,1 1-1,1 0-56,-2 1 0,4-1-66,-8 0-23,8-6 1,-10 4-659,3-2 1,-4 1 297,0-1-1561,-1 2 545,0-4 1300,-6 0 0,-2-2 0,-6-6 0</inkml:trace>
  <inkml:trace contextRef="#ctx0" brushRef="#br0">17332 9937 7937,'0'-8'255,"0"2"0,-2 8 983,-2 2-728,-4 4 1,-7 8 201,1 3-78,-6 3-208,-2 13-184,-7 1 1,-4 12-130,0-1 1,-5 7-116,5-2 1,1 5 1,8 4 0,-2-2 0,3 4 0</inkml:trace>
  <inkml:trace contextRef="#ctx0" brushRef="#br0">17972 9724 8019,'-7'-14'-816,"6"0"1132,-6 6 627,1-5-643,-2 11 1,-11 4 130,0 12 1,-6 7-343,1 7 62,-9 7 0,2 6 15,-7 6 1,6 2 45,-1-1 1,9-4 151,5 3 1,3-2 42,2-3-295,0 1 0,5 4-15,-1 1 1,7 4-220,-2-5 1,10 1-408,4-6 1,10-5-1723,5-4 1152,3-16 1099,14 2 0,3-17 0,13 4 0</inkml:trace>
  <inkml:trace contextRef="#ctx0" brushRef="#br0">18242 9895 8124,'-10'1'940,"1"4"-995,6-3 0,-8 5-124,6-2 0,0-2 829,5 7-279,-6-1-103,4 5 0,-6 2-94,4 3 1,2 2 33,-3 2 0,4 4 132,1-3 1,0 4-190,0 6 0,0-4 28,0 3 1,1-8-190,4-1 0,3-7-41,6 2 1,0-5 1,1-4-63,-1-4 136,6-12 1,1-8-132,3-10 0,1-3 99,-6-1 1,1-7-144,-1-3 1,-3-3 101,3-2 0,-5 1-5,-4-1 1,1-4 110,-6-1 1,-1 2 154,-4 8 0,-6 4-202,-4 5 0,-8 9 101,-6 5 1,-3 8 185,-1 7 1,-1 1-247,1 4 0,-1 9-186,1 10 1,6 4-163,3 5 0,5-3-531,4 4 1,4-9 394,6-1 433,0-7 0,6 10 0,2-5 0</inkml:trace>
  <inkml:trace contextRef="#ctx0" brushRef="#br0">18484 10023 8121,'-8'14'180,"3"0"0,3 5 320,2 0 0,0 5-541,0-5 1,0 1-440,0-1 0,2-8-375,3 3 431,3-3 424,6-3 0,0-1 0,0-7 0</inkml:trace>
  <inkml:trace contextRef="#ctx0" brushRef="#br0">18597 9738 8121,'7'8'-94,"-6"-2"387,12 1 0,-7 2 500,4 10 0,1-3-392,-7 3-163,7 3-59,-9 0 0,9 7 89,-6-1 1,6-4-133,-2-1 0,-1 1-168,2 5 1,-1-1 146,5 0 1,1-5-115,-1-4 1,0 1 30,0-1 1,-1 0-225,-4-5 1,-1-4 1,-3-1 263,-3 1-2,4-2 1,-6-1 28,0-2 0,-2-2-86,-2 7 0,-4-2 8,-6 1 0,-5 9-100,0-4 1,-7 5-249,3 0 0,-4-2 16,-2 7 0,2-7-328,4 2 1,-2-5-1128,6-4 1765,0-4 0,-2-12 0,-1-2 0</inkml:trace>
  <inkml:trace contextRef="#ctx0" brushRef="#br0">18611 9610 8121,'15'-6'265,"5"4"0,-4-4 436,3 6 1,2 0-241,-3 0 1,1 5-107,-4 0 0,-1 4-379,0-4 1,0 6-298,1-2 1,-1-1-1638,0 2 993,-6-1 965,4 5 0,-4 7 0,7 1 0</inkml:trace>
  <inkml:trace contextRef="#ctx0" brushRef="#br0">18867 9895 8082,'7'8'-39,"1"4"0,6-9-78,0 7 0,5-5 586,0 4-146,6 0-147,-9-1 1,9 5-899,-6-3 324,7-4 167,-11 6 1,6-8-105,-7 5 0,-4-6 130,-1 2 205,-6 3 0,4-7 0,-7 6 0</inkml:trace>
  <inkml:trace contextRef="#ctx0" brushRef="#br0">19024 9724 7813,'-7'14'1182,"0"7"-890,-8 1 1,-4 11-311,0 0-107,0 7 36,5-10 0,0 9-282,0-6 0,4 1 161,1-6 210,6 0 0,-4-5 0,7-3 0</inkml:trace>
  <inkml:trace contextRef="#ctx0" brushRef="#br0">19322 9639 8045,'0'16'-147,"0"2"0,0 0 394,0 6 1,0 6 424,0 7 0,0 3-230,0-2 0,0 8-49,0-4 0,2-1 54,3-3-158,-4-6-116,12-4 1,-5-2-3,6-7 60,0 0-36,-6-5 1,5-2 28,-4-2 1,-1-4 27,2-6 0,-6-3 29,6-6 0,-5-3-172,4-11 1,-4-7-204,4-8 1,-1-3 55,2-2-47,2-6 99,-10-1 1,9-7-250,-6 0 146,6 6 1,-5 2-752,4 7 587,-4 5 1,-6 4-209,0 10 0,0 7-998,0 6 320,0 7-184,0 16 1374,0 4 0,0 18 0,0-7 0</inkml:trace>
  <inkml:trace contextRef="#ctx0" brushRef="#br0">19834 9582 8045,'-14'0'259,"0"0"-275,0 0 0,-2 3 391,-3 7 0,3 4 600,-3 9 0,-2 9 22,3-4-663,-1 10 0,4 0 120,1 10-545,6-4 158,-4 5 0,10-7-1075,-3 1 750,4 0 0,2-7-9,4-3 0,3-9-286,6-5 0,2-5-52,3-4 1,-3-4-1168,3-6 1772,3-6 0,-6-9 0,4-7 0</inkml:trace>
  <inkml:trace contextRef="#ctx0" brushRef="#br0">19962 9539 8045,'8'0'907,"-2"2"-62,-6 3-480,0 9 0,-6 5-63,-3 9 1,-9-1-233,-1 11 0,-1 0 52,1 4 0,-2 1-163,-2 0 0,-3-2-546,7-3 438,7 3 1,-1-13 23,4 1 272,2-1 46,1-12-226,6-2 0,0-11-175,0-12 1,6-2 207,4-13 0,2-6 0,3-6 0</inkml:trace>
  <inkml:trace contextRef="#ctx0" brushRef="#br0">19905 9738 8045,'14'0'202,"1"0"72,-1 0 1,-5 8 52,1 6 0,-7 7 122,2 7 0,-4 1-361,-1-1 1,0 1-272,0-1 1,0-4-157,0-1 0,0-4-1129,0 5 1468,0-7 0,0 4 0,0-7 0</inkml:trace>
  <inkml:trace contextRef="#ctx0" brushRef="#br0">19834 10008 8017,'0'-14'537,"0"0"-286,0 6 0,2 0 414,3 3 1,2 4-442,8-4 1,4 3-411,0 2 1,-1-1-68,-3-4 1,4 4-426,0-4 1,-2 2-910,-8-2 1587,4 3 0,-5-10 0,6 4 0</inkml:trace>
  <inkml:trace contextRef="#ctx0" brushRef="#br0">20019 9454 8017,'14'0'220,"0"0"61,1 0 1,-1 8 95,0 6 1,7 2 215,2 8 1,-1 1 82,2 8-189,0-3-316,-2 5 0,2-1 463,-10 4-172,3 3-458,-15 2 1,4 6-152,-6 3 0,-11-1-61,-3 1 0,-10-6-374,0 1 1,-2-3-71,-3-1 0,1 0 652,-1-1 0,-5-5 0,-3-3 0</inkml:trace>
  <inkml:trace contextRef="#ctx0" brushRef="#br0">20502 9951 7929,'-7'-1'-358,"2"-4"218,3 4 304,2-6 1,7 7 471,2 0 1,8-4-252,2-1 0,7-5-148,-3 6 0,10-12-69,5 2 0,2-4-132,-2 4 1,6 0-1030,-6 0 504,-6-1 18,-6 7 1,-10 2 470,3 6 0,-9 0 0,-4 0 0</inkml:trace>
  <inkml:trace contextRef="#ctx0" brushRef="#br0">20701 9639 7988,'8'1'-80,"-3"4"0,-3 9 839,-2 10-291,0 9-171,0 3 1,0 12-592,0-1 143,0 1-21,0-6 0,0-1-41,0-3 0,0-3 205,0-7 8,6 1 0,2-1 0,6 1 0</inkml:trace>
  <inkml:trace contextRef="#ctx0" brushRef="#br0">21185 9681 8014,'-6'15'-317,"-4"-1"0,2 6 551,-1 4 0,-1 9 489,-4 5 0,6-2 101,3 2-408,-3-6-123,7 9 1,-4-11-126,10 3 3,-4-3 0,12-8-224,-3-3 102,2-9 0,2-4 48,1-6 0,-1 0-88,0 0 1,0-13 11,1-6 1,-1-6-93,0-3 0,0-7-149,0-3 25,1-3 180,-7-2 1,3-1 10,-7-3 0,1 7 23,-5-2 0,0 7-10,0-3 1,-2 6-46,-2-1 0,-4 5-75,-6 4 0,-1 8 56,1 7 0,0 6-93,0-2 0,0 11 131,-1 8 1,1 9-427,0 10 1,1 2-1262,4 2 1704,-4 4 0,12-4 0,-6 5 0</inkml:trace>
  <inkml:trace contextRef="#ctx0" brushRef="#br0">21398 9895 8054,'0'8'0,"0"4"234,0-2 0,5-2 393,0 1 0,1 0-34,-1 6-311,-4-1 0,6 0-1178,-7 0 663,6-6 1,-3 3-244,7-6 1,-1 0 475,5-5 0,0-7 0,1 0 0</inkml:trace>
  <inkml:trace contextRef="#ctx0" brushRef="#br0">21640 9468 8043,'0'14'0,"1"7"978,4 3-352,-3 9-340,4-3 1,-6 11 434,0-3-341,0 9-125,6-3 0,-4 10-17,3-7 1,1 1-214,-1-6 0,1 0-272,-1-5 1,-4-2 164,4-6 0,-3-2-52,-2-4 1,0-2-635,0-7 319,-7 0 84,-1 0 0,-7-1-701,-4-3 644,3-4 184,-11-6 1,5 0-153,-6 0 0,1-8 390,3-6 0,-9-7 0,3-7 0</inkml:trace>
  <inkml:trace contextRef="#ctx0" brushRef="#br0">21455 9553 7999,'22'-6'178,"5"-2"45,-3-6 0,1 5 157,-1-1 0,3 7 473,-4-2 0,2 4-171,-1 1-196,3 0-414,-11 0 0,9 0-1348,-6 0 744,6 6 532,-9 2 0,5 6 0,-7 0 0</inkml:trace>
  <inkml:trace contextRef="#ctx0" brushRef="#br0">21810 9809 7977,'10'-4'402,"-1"-1"-201,1 0 65,4 5 0,2 0 476,3 0-331,-3 6-446,11 2 0,-5 7-238,6-1 0,-4-5-149,-1 1 1,-4-2-455,5 1 1,-11 2 116,1-6 759,-3 6 0,-3-3 0,-2 6 0</inkml:trace>
  <inkml:trace contextRef="#ctx0" brushRef="#br0">22024 9639 7721,'-14'20'1185,"-1"4"0,-5 4-844,-4 6 1,2 2-318,-2 7 1,2-1-1474,-2 1 724,4-7 601,6 5 1,-1-11 0,1 5 0</inkml:trace>
  <inkml:trace contextRef="#ctx0" brushRef="#br0">22337 9525 7412,'0'21'282,"0"2"1,0 6 739,0 4-420,0 9-273,0 3 0,0 10 291,0-3-1951,0-3 1488,0 6 1,0-15 301,0 3 1,4-15-162,1 0 1,1-13 496,-1-1-225,-3-9-346,10 1-28,-10-6 1,6-13 272,-4-6 1,3-12-536,2-7 0,4-5-261,-4-4 1,4-4-11,1-6 0,2 2-245,3 3 0,-8 3 188,3 6 1,-3 7-183,4 3 0,-8 9-1046,-2 5 775,3 3 256,-6 8 591,4 2 0,0 12 0,2 2 0</inkml:trace>
  <inkml:trace contextRef="#ctx0" brushRef="#br0">22848 9525 7867,'-14'0'-335,"-2"0"621,-3 0 0,2 6 456,-7 4 0,1 9-259,-6 4 0,1 11-65,-1 4 0,6 3 311,-1 1-1166,7 7 534,2 2 0,4-2-231,7-7 0,-1-1 24,5-7 1,6-8-129,4-7 1,7-4-108,2-6 1,6-4-597,-1-10 0,1-3 186,-1-6 0,1-7 649,-6-2 1,5-9-546,-5-1 651,0-6 0,-5 2 0,0-5 0</inkml:trace>
  <inkml:trace contextRef="#ctx0" brushRef="#br0">22834 9497 7653,'8'14'-326,"-2"2"326,-6 3 0,0 3 180,0 6 0,0 1 297,0-1 1,0 5-275,0 0 0,0 5-240,0-5 0,0 5-31,0-5 0,-4 1-94,-1-6 1,0-4-1191,5-1 820,0-5 532,0 2 0,-6-12 0,-2-1 0</inkml:trace>
  <inkml:trace contextRef="#ctx0" brushRef="#br0">22934 9411 7979,'9'-9'0,"1"-1"0,-1 7 218,5-2 1,-4 5 368,-1 5 0,-1 3-555,2 6 1,-2 2 74,-4 3 1,-2-3-61,3 3 1,-4 1 88,-1-1 0,-6 5-7,-4-5 0,-2 5-78,-2-5 0,-1 4-116,1-4 0,0 0 37,0-5 1,-1 1-246,1-1-22,0 0 160,6-6 57,-5-2 1,12-4-119,-4 3-83,10-4 196,3 5 1,6-6 16,0 0 0,0 0 66,1 0 1,4 0 0,0 0 0,4 2 37,-4 3 0,2-2 174,-2 6 0,-3 1 144,2 4 1,-6-3-123,-3 3 1,-6-3 89,2 8 41,-4-3-228,-1-2 0,-1 1 57,-4-1 0,-3 5-211,-6 0 1,0 0-221,0-5 1,-5 0-65,0 0 0,0-4-312,5-1 0,-1-6-382,1 2 448,0-3 547,0-9 0,-1-7 0,1-8 0</inkml:trace>
  <inkml:trace contextRef="#ctx0" brushRef="#br0">23246 9525 7979,'19'14'0,"0"0"0,5 1 0,-5-1 0,-2 2 126,-7 3 0,-4 3 230,-6 6 0,-3 7 418,-6 3-391,-1 3-145,-23 2 1,9-1-676,-9 1-430,9-1 429,-3-5 1,12 1 389,-4-10 1,3 4-1,2-10 1</inkml:trace>
  <inkml:trace contextRef="#ctx0" brushRef="#br0">23701 9312 7005,'5'14'-73,"0"0"0,1 0 279,-1 1 0,-2 0 308,7 4 0,-6-1-362,6 5 0,-7 0 10,2 0 1,-4 4-167,-1-3-73,-6 3 61,4 7 1,-15-2-129,3 6 0,-5 0 85,0 4 1,3-5-129,-3-4 0,5-5 187,4-4 0,-2-3 0,4-7 0</inkml:trace>
  <inkml:trace contextRef="#ctx0" brushRef="#br0">24014 8985 9273,'10'8'390,"-1"-4"1,-4 3-67,4-3-282,1 8 1,4-5 78,0 8 0,-4-1-141,-1 0 0,-4 0 77,4 1 0,-4 0-89,5 4 0,-6 2 27,6 2 0,-7 9 5,2-3 1,1 2 74,-1-2 1,0 4 19,-5 0 1,1 6 12,4-1 1,-3 3 6,2 2 0,-2 4 102,-2 1 0,0 7-78,0 2 1,0 0 150,0 4 1,0-8-220,0-6 0,0-3 0,0-1 0,-6-7-31,-4-3 116,-3-3-65,-7-1 1,-10-1-385,-13 1 145,-6-1-569,-14-6 0,-2 5 717,-6-3 0,33-11 0,-1 1 0,-1 0 0,-1 0 0,-1 0 0,0 0 0</inkml:trace>
  <inkml:trace contextRef="#ctx0" brushRef="#br0">12754 12027 8243,'-14'0'-752,"-1"0"565,7 0 0,-3 2 1469,7 2-557,-7 11-343,3 13 1,-2 8 138,1 7 1,-1 4-99,-4 1 1,5-1 161,-1-4 0,7-5-160,-2 0 1,5-7 45,5 2 1,-2-9-274,7-5 1,-1-5 21,5-4 1,2-4-42,3-6-154,-3-6 160,4-2 1,-1-17-259,0-4 128,7-9-245,-11 2 0,7-11-196,-3-1 1,-3-6 154,3 2 0,-5 3-12,-4 2 1,-4 4-468,-6 5 307,0 4 211,0 5 0,-11 2-345,-3 4 216,-10 2 66,8 13 1,-10 2-97,2 6 1,2 2-25,-2 2 1,7 10-207,-2 10 1,3 5 71,2 4 1,6-3 508,3 3 0,3 3 0,2 1 0</inkml:trace>
  <inkml:trace contextRef="#ctx0" brushRef="#br0">13024 12198 8206,'8'14'0,"3"0"376,-6 0-229,-1 1 218,3 5 0,-6-3 397,4 7 1,-3-2-601,-2 2 0,1 3-556,4-3 0,-4-4-140,4-1 0,3-8-1236,2-1 1770,-4-7 0,13 3 0,-3-6 0</inkml:trace>
  <inkml:trace contextRef="#ctx0" brushRef="#br0">13223 11899 8130,'14'-8'64,"0"2"19,1 6 1,0 0 215,4 0 0,-3 5 530,3-1 0,-3 9-388,-2 1 0,-1 0-227,-4 5 1,2 4-122,-6 0 1,0 4 175,-5 2 1,0-1-488,0 0 146,-7 7 5,0-5 0,-8 5 35,1-7 0,0-1 54,0-3 0,4-4-195,1-5 0,6-6 138,-2 1 323,3-7-252,2 3-3,0-6 0,7 0 33,2 0-853,4-6 396,7-2 102,-4-6 1,11-7-185,-3-3 1,2 2 126,3-1 346,-1-1 0,7-11 0,1-1 0</inkml:trace>
  <inkml:trace contextRef="#ctx0" brushRef="#br0">13649 11842 8130,'0'-8'-899,"0"2"2281,7 19-503,-6 2-477,6 8 1,-3 3 265,1-2-429,6 3-89,-9 8 0,10-10 89,-2 3 1,3-2-147,1 2 1,0-1-232,0-3 1,-4 1 106,-1-6 1,-6 5-236,2-5 0,-3 0-387,-2-5 313,0 0 163,-7 0 1,-1 0-470,-6 1 350,-6-7-120,-2 4 1,-2-10-326,0 2 0,5-2 741,-4-2 0,-1-6 0,-5-2 0</inkml:trace>
  <inkml:trace contextRef="#ctx0" brushRef="#br0">13692 11871 8115,'29'-15'0,"-6"6"248,1 0 0,-2 1 413,2-2 1,1-1 31,-6 6-153,0 1-362,-5-3 1,0 6-834,1-4 357,-1 3-237,0 2 1,0 0 534,0 0 0,1-6 0,-1-2 0</inkml:trace>
  <inkml:trace contextRef="#ctx0" brushRef="#br0">14460 11458 8110,'-8'-7'1937,"0"2"-1260,3 10 1,-3 4-101,-6 10 0,-2 3-245,-3 7 1,2 7-81,-7 6 1,1 3 196,-6 7 1,2 0-70,4 5 0,-3 6-922,7 3 780,7-2-157,6 5 0,6-10-109,0 2 0,12 2-674,7-1 0,11-2-747,3-8 0,2-1 1449,-2-4 0,2-4 0,6 2 0,2 0 0,3 0 0</inkml:trace>
  <inkml:trace contextRef="#ctx0" brushRef="#br0">14702 11828 8234,'-5'-22'124,"0"3"0,0 3-566,5 2 156,0 0 94,0 0 1,2 6 1970,3 3-742,3 3-553,12 9 0,2 1 59,7 6 0,-1 6-253,1 4 1,-1 1-53,0-1 0,-5 1-18,-5-6 0,-2 5-153,-1-5 0,-3 5 107,-2-6-125,-4 8 62,-6-10 0,0 10-177,0-2 0,-11 3 93,-3 1 0,-10 1-107,0-1 0,-4 2 143,-5 3 0,3-3-5,-4 4 0,6-11 79,4-4 0,4 0 98,6-5 1,6 4 80,3-9-198,3-2-73,2-1 0,13-6-72,6 0 1,14-2-96,10-2 1,1-6-322,8-9 0,-4 2-116,4-7 1,-13 0-443,-1-4 0,-6 6 319,-4 3 0,-11 3 682,-2 2 0,-11 0 0,3-1 0</inkml:trace>
  <inkml:trace contextRef="#ctx0" brushRef="#br0">13920 11999 8282,'0'-8'552,"0"1"-570,6 7 1,2 7 34,6 2-10,0 4 1,-3 7-879,4 4 552,-4-3 1,9 5-49,-6-2 0,1-3 44,-1-2 1,0-4 322,0 0 0,0-7 0,1-2 0,-1-6 0</inkml:trace>
  <inkml:trace contextRef="#ctx0" brushRef="#br0">14090 11928 8282,'0'-8'-93,"0"1"0,-1 7-220,-4 0 0,-3 13 1170,-6 6-330,0 6-448,-1 10 0,-4 3-277,0 9 0,0-2 103,5 2 0,6-9 95,4-5 0,2 3 0,2 1 0</inkml:trace>
  <inkml:trace contextRef="#ctx0" brushRef="#br0">15540 12056 8086,'-7'0'1400,"0"0"-1231,14-7 1,2 6 28,10-4 1,5 3-63,9 2 0,-2 0-121,7 0 1,0-4-367,5-1 261,0-6 91,6 3 1,-5-6-811,3-1 0,-4 6 169,-5-1 640,-4 7 0,-11-9 0,-3 4 0</inkml:trace>
  <inkml:trace contextRef="#ctx0" brushRef="#br0">15711 11700 8086,'0'-8'132,"0"2"44,0 6 1,2 1 130,2 4-72,-2 3-59,11 19 1,-10-2 724,6 13-332,-6 0-85,4 11 1,-7 2 134,0 5 1,0 3-370,0 2 0,0 3-16,0 2 1,-5 2-241,0-6 0,0-6-287,5-3 0,0-12-440,0 1 418,0-9-322,0 2 1,0-11 636,0 0 0,0-7 0,0 3 0</inkml:trace>
  <inkml:trace contextRef="#ctx0" brushRef="#br0">16550 11515 8208,'-19'-6'0,"0"-3"-369,0 2 1,11 1 255,2 6 1113,-1 0-411,6 0-250,-5 6 0,17 4 159,3 9 0,10 3-278,-1 6 1,6 1-147,4-1 1,-2-1 13,7-3 1,-6 1-277,1-6 0,-3 5-1357,-1-6 833,-1 8 491,-6-10 1,-3 4 220,-9-6 0,9 0 0,-4 1 0</inkml:trace>
  <inkml:trace contextRef="#ctx0" brushRef="#br0">16863 11316 8142,'8'22'-228,"-1"0"-66,-2-3 0,-3 5 215,3 9 0,-4 4 51,-1 5 0,0 1 1830,0 0-774,0 6-576,-6-5 0,-2 6 43,-6-2 0,-1-4-249,1 3 1,-2 2 0,-3-1 0,-1 5-82,-4 0 0,2 2-188,3 2 0,3-7-1013,-3-2 53,4-4 885,0-8 0,6-6-1592,-1-6 840,7-13-233,-3 8 1083,6-18 0,0-1 0,0-7 0</inkml:trace>
  <inkml:trace contextRef="#ctx0" brushRef="#br0">17005 11729 7981,'14'6'0,"2"3"-186,3 10 162,-3-3 9,10 5 1,-5-7 799,3 0-298,3 7-363,-12-6 0,7 6-198,-3-7 0,-4 0-136,-1 1 1,0-1-375,-4 0 1,-4 0 168,-1 0 415,-4 1 0,-1-1 0,0 0 0</inkml:trace>
  <inkml:trace contextRef="#ctx0" brushRef="#br0">17175 11672 7981,'0'-8'387,"0"1"-1,0 7 55,0 0-90,0 7 0,0 2-179,0 10 1,-4-1-92,-1 5 0,-6 1 37,1 4 0,3 1-196,-3-1 1,1 2-965,-6 3 612,1-3 337,0 5 1,0-2 51,0 1 41,-1 5 0,1-3 0,0 7 0</inkml:trace>
  <inkml:trace contextRef="#ctx0" brushRef="#br0">17730 11416 8234,'0'-14'657,"0"6"0,-5 8-158,0 9 1,1 12 150,4 7 1,0 8 17,0 12-211,0 2-199,-7 7 1,4 3 258,-6-3-573,6 16 0,-8-19 512,6 12-248,-6-6 1,8 1 8,-7 1 0,5-2-130,-4-8 0,6-3-109,-2-6 1,3-7-198,2-3 0,-4-4-1195,-1-6 742,0-2-640,5-13 179,0-2 1,0-7 637,0-4 1,7-11 494,2-12 0,4-13 0,1-10 0</inkml:trace>
  <inkml:trace contextRef="#ctx0" brushRef="#br0">17915 11743 8211,'23'1'420,"1"4"-263,0 3 1,4 6 69,1 0 1,-6 1 273,1-1 0,-2 5-1071,2 0 188,3 0 251,-5-5 0,2 0-471,-1 0 392,1-6 0,-2 3 210,-3-6 0,3 6 0,0-3 0</inkml:trace>
  <inkml:trace contextRef="#ctx0" brushRef="#br0">18228 11572 8189,'-5'14'734,"0"1"-244,-6-1-107,3 6 1,-6 2 2,0 7 1,-5 6-243,0 3 0,-6 3-122,1 1 0,-1 1 40,1 0 1,-1-2-156,6-3 0,1-5-126,9-10 0,2 3-534,7-7 0,7-7 753,2-7 0,10-10 0,3-3 0</inkml:trace>
  <inkml:trace contextRef="#ctx0" brushRef="#br0">18484 11473 8173,'7'9'-57,"-2"1"0,-3 5 297,-2 9 0,0 5 421,0 4 0,0 1 124,0 4-242,0 10-360,0-10 0,0 11 433,0-7-61,0 1-338,0 0 1,4-6 60,1 1 0,6-8-72,-1-1 1,2-7-110,3-8 0,-1-4 100,0-1 0,0-7 14,0-2 0,1-11-56,-1-8-192,0-13 162,-6 8 0,5-17-480,-4 3 209,-3-3 99,7-1 1,-10-3 76,7-2 1,-7 3 33,2-4 0,1 6-46,-1 4 0,-1 5-107,-4 9-412,0 4 501,0 12 0,7 8 0,1 8 0</inkml:trace>
  <inkml:trace contextRef="#ctx0" brushRef="#br0">19123 11430 8168,'-14'0'150,"0"0"1,-5 0 332,0 0 0,0 6-109,5 4 1,-5 4 81,0 5 0,-6 3 166,1 7-317,3 5-89,-5 3 1,10 5 61,-3 1 0,8 0-116,1-1 0,7-1-198,-2-3 1,4 2 64,1-7 0,1-2-171,4-7 0,3 0 174,6-10 0,0 2-11,1-11 0,-1-1-60,0-4 1,5 0 38,0 0 0,0-12 0,-5-4 0</inkml:trace>
  <inkml:trace contextRef="#ctx0" brushRef="#br0">19209 11359 8142,'0'9'0,"0"1"0,0 4 512,0 5 1,0 6-48,0-1 1,0 4 105,0 6-330,0-4-61,-7 11 1,6-7 57,-4 4 1,3 2-349,2-7 1,0 0-530,0-4 0,0-3-397,0-2 1036,0 3 0,7-5 0,1 7 0</inkml:trace>
  <inkml:trace contextRef="#ctx0" brushRef="#br0">19280 11345 8062,'8'0'95,"3"6"257,-7 3 1,6 9 542,-5 1 1,4 1-460,-4-1 1,6-3-148,-2 3 1,-1 2-289,2-2 57,-1 0 44,-1-5 0,3 0-579,-6 0 250,0 0 139,-5 1 1,0-1-182,0 0 175,0 0-112,0 7 1,-11-5-141,-4 3 1,-4 3 99,0 1 1,-3-1-62,-6 2 1,-1-5-187,1 5 142,0-7 231,5-3 1,3-3-905,6-6 1024,0 0 0,-1-5 0,1 0 0</inkml:trace>
  <inkml:trace contextRef="#ctx0" brushRef="#br0">19493 11288 8062,'19'0'192,"0"0"1,0 1 277,-5 4 0,5-2 1087,0 7-729,0-1-453,-5 5 1,5 1 245,0-1-220,0 6-269,-5-4 0,0 10 73,1-8 0,-6 9-194,1 2 1,-9 12-310,-1 11 1,-12 0-69,-12 5 0,-5-5-450,-4 5 0,-3 0-2368,-7-5 2125,7-3 1059,-5 0 0,5-6 0,-7-1 0</inkml:trace>
  <inkml:trace contextRef="#ctx0" brushRef="#br0">21085 11615 7970,'-8'-8'837,"4"2"160,8 6-648,4 0 0,8 0-60,3 0 1,-2 0-182,7 0 1,5 0-64,4 0 1,6-2-283,-1-3 1,5 2-1185,4-6 730,-3 5 298,5-2 1,-11 6 392,0 0 0,-6-6 0,3-2 0</inkml:trace>
  <inkml:trace contextRef="#ctx0" brushRef="#br0">21626 11444 7970,'14'0'-104,"0"0"1,0 0-155,0 0 0,1 5 1240,-1 0-356,0-1-308,0 3 1,1-4 243,-1 6-339,0-5 56,0 8 0,-1-9 153,-4 7 1,-2-1-220,-7 6 1,0 0-14,0 4 0,-8 5-261,-6 9 1,-10 3-364,-14 7 1,-3 5 423,-16-1 0,27-17 0,0 0 0,-6-1 0,1 0 0</inkml:trace>
  <inkml:trace contextRef="#ctx0" brushRef="#br0">11488 11856 8067,'-12'-1'382,"2"-4"1,9 2 339,5-6-464,14-1 0,-7 1 198,13-1 0,-1 5-263,6-4 0,7-1-202,7-4 1,1 0-8,8 0 0,-6 1-228,1 4 0,-9-2-1317,-5 6 817,-3 0-28,-8 5 167,-1 0 0,-13 6 605,-3 4 0,-4 3 0,-1 1 0</inkml:trace>
  <inkml:trace contextRef="#ctx0" brushRef="#br0">11744 11586 8067,'0'-22'815,"-6"8"1,4 9-337,-2 10 0,-3 16 38,3 12 1,-1 14-661,5 10 132,0 0-238,0 6 1,0 5 248,0 3 0,6 3 0,2-3 0</inkml:trace>
  <inkml:trace contextRef="#ctx0" brushRef="#br0">11289 14330 8540,'15'-6'966,"5"3"-883,4-7 1,4 1-350,5-5 0,-1-1 242,6 1 0,0 0 21,4 0 0,1-5-431,0 0 1,-7 1-1209,-3 9 1642,-3-4 0,-8-1 0,-1-8 0</inkml:trace>
  <inkml:trace contextRef="#ctx0" brushRef="#br0">11545 13889 8110,'0'-14'1587,"0"6"-1066,0 2 0,0 8 126,0 2 1,5 12-219,0 13 1,-1 12 3,-4 11 1,0 8-623,0 1 0,0 3 25,0-3 1,2-2 163,3 2 0,3-2 0,6-2 0</inkml:trace>
  <inkml:trace contextRef="#ctx0" brushRef="#br0">12725 13847 7207,'-8'0'592,"-4"6"1,5 7-123,-2 6-353,-4 12 1,5-4 89,-6 16 1,0-7-15,0 12 0,1-9 99,4 4 0,2-2-95,7-8 1,0 2-35,0-2 1,0-9-37,0-1 0,7-7-89,2-7 1,4-2 85,1-7 1,0-7-13,0-2 1,1-12-24,-1-7 0,0-7-163,0-7 0,1-1-189,-1 0 172,0-6 61,0-1 0,-4-1-74,-1 4 115,1 3 29,-2 7 1,-2 4-7,-6 9 0,-2 4-15,-2 6 1,-6 6 0,-9 3 1,-1 10-47,-4 4 1,-3 10-79,3 5 0,-1 9-163,1 5 127,4-3 1,7 4 114,4-6-1243,2 1 535,7-12 315,0 5 418,7-12 0,1 12 0,6-5 0</inkml:trace>
  <inkml:trace contextRef="#ctx0" brushRef="#br0">12924 14131 8119,'0'14'0,"0"2"14,0 3 1,5-3 5,0 3 1,4 1 152,-4-1-242,6 0-276,-9-4 0,9-1 345,-7 0 0,14 0 0,-2 0 0</inkml:trace>
  <inkml:trace contextRef="#ctx0" brushRef="#br0">13294 13705 8119,'14'0'0,"0"0"879,1 0-261,-1 0-319,0 6 0,0 2 649,1 6-455,-1 0-180,0 0 1,-1 5-69,-4 0 1,-3 7-97,-6-3 1,0 11-119,0 3 1,-1 3 114,-4-2 0,-3 6-96,-6-6 0,0 6-424,0-6 202,-1-3 148,7-7 1,-3-2-303,7-7 204,-7 0-202,9-5 263,-4-6-64,6-2 70,0-6 1,6-6-106,3-4 0,4-9-237,1-5 1,5-2-943,0-3 654,0 1 126,-5-1 0,5 1 559,0-1 0,0-5 0,-4-3 0</inkml:trace>
  <inkml:trace contextRef="#ctx0" brushRef="#br0">13649 13690 8016,'7'15'-306,"-6"-1"559,4 0 0,1 7 447,-1 2 1,1 4-328,-1 2 0,-2 5-143,7 4 1,-5-1-117,4 0-173,1 1 221,10 5 1,-4-2-686,3-3 277,-3-3 212,-8-7 1,3-4-59,-7 0 96,1-7-52,-5 4 1,-1-9 17,-4-2 1,-5-4 39,-9-6 1,-3 0-720,-6 0 342,-1 0 119,1 0 0,-1 0-797,1 0 621,0 0 92,-1-6 332,1-9 0,-1-7 0,1-6 0</inkml:trace>
  <inkml:trace contextRef="#ctx0" brushRef="#br0">13493 13747 8119,'29'-14'450,"-1"-5"-294,0 0 1,1 2 309,-1 7 0,1-1-53,-1 7 1,-4-3 195,0 2 1,-1 4-426,6-4 1,-6 4-327,1 1 1,-2 0 141,2 0 0,3 0 0,-5 0 0</inkml:trace>
  <inkml:trace contextRef="#ctx0" brushRef="#br0">14133 13918 8066,'0'-14'1259,"0"-1"-1261,6 8 176,-4 0 1,10 7-44,-2 0 1,7 2-103,2 3 0,2 1-315,-2 3 1,-3 2 10,2-6 0,0 6-274,1-1 1,-8 1 214,3-2 334,-3 4 0,3-5 0,1 6 0</inkml:trace>
  <inkml:trace contextRef="#ctx0" brushRef="#br0">14318 13818 8066,'-7'-8'-214,"6"2"229,-12 6 153,12 0 1,-10 2 294,6 2 0,-6 11-359,1 8 1,2 4-294,-1 2 0,-1-1 171,-4 1 0,6-3-47,4-2 0,0 1-234,0-6 145,2 0-124,-4-5 0,12 1 278,4-1 0,8 0 0,5 0 0</inkml:trace>
  <inkml:trace contextRef="#ctx0" brushRef="#br0">14815 13420 8055,'0'-14'560,"0"6"-270,0 2-261,-6 6 156,-2 0 1,-6 13 325,0 5 0,-7 8-146,-3 2 0,-1 5 154,1 1 1,-1 7-140,6 1 0,-4 4 37,4 11 0,1-2-356,9 12 1,1 4 435,3 4 1,4-3-398,-4-6 1,11-8-301,8-1 1,2-6-386,8-9 1,6-1-164,8-3 0,14-8-2192,5-6 2940,3-13 0,-3 11 0,3-12 0,6-4 0,7-3 0</inkml:trace>
  <inkml:trace contextRef="#ctx0" brushRef="#br0">15199 13619 8116,'-5'-28'121,"1"-1"60,-1 7 0,5 2 31,0 6 0,2 6 356,2 3 0,6 5 22,9 5-167,-3 3-325,10 12 1,-8-2-36,5 5 1,-5-4 8,1 5 1,-5-5-205,-5 5 1,-2-6 174,-7 6 0,0-5-117,0 5 1,-5-7 96,0 2 1,-6 2-168,2-2 1,-4-2-187,-1-8 292,6 4 9,-5-11 1,10 9-56,-6-7 98,6 8 1,-4-5-3,7 8 0,0 0 25,0 4 0,7-1 105,2 5 0,4 0 111,1 0-215,6 4-7,-4-5 0,6 0 142,-3-3-121,-3-3 0,0-3 203,-7-4-197,-5 4 0,7-10 231,-7 7 10,1-7 1,-11 3-272,-4-6 1,-4 2-156,-5 2 0,-8-1-219,-6 7 187,-6-1 82,9 6 0,-10-1-984,7 0 453,0 0 111,11 1 0,-4-3-340,7-2 0,5 1 837,5-7 0,6-5 0,-4-7 0</inkml:trace>
  <inkml:trace contextRef="#ctx0" brushRef="#br0">15626 13875 8089,'14'7'0,"0"-6"338,0 4-229,7-4 0,-4-1-69,7 0 1429,0 0-618,4-6-647,1 5 1,4-17-323,0 4 0,5-3-195,-5 2 0,-5 6-562,-4-1 1,-6 6 485,0-6 389,-2 7 0,-8-3 0,-2 6 0</inkml:trace>
  <inkml:trace contextRef="#ctx0" brushRef="#br0">15811 13605 8089,'0'-8'-362,"0"2"607,6 6 1,-5 6 391,4 4 0,-2 9-224,2 4 0,-3 6-17,2 4 0,-2 3-227,-2 7 1,0 0-137,0-1 0,0-4-1122,0 0 618,0-6 368,0 2 0,0-7-1539,0-3 1642,0-4 0,6-5 0,2-1 0</inkml:trace>
  <inkml:trace contextRef="#ctx0" brushRef="#br0">16109 13648 8091,'21'-8'0,"-4"2"0,7 6 0,-1 0 647,6 0-261,-1 6-152,1 2 1,-6 6-222,1 0-82,0 0 49,-2 1 0,0-1-234,-3 0 0,-3-1-51,3-4 0,-3 4-923,-2-4 1228,-6 4 0,4-5 0,-4-2 0</inkml:trace>
  <inkml:trace contextRef="#ctx0" brushRef="#br0">16536 13378 8091,'9'0'-6,"1"0"1,-2 1-1,1 4 1,4 4 350,-4 10 0,-1 5 564,2 9 0,-7 0-404,1 10 0,-4-2-107,-4 11 1,-11 0-212,-8 5 1,-10 8-510,-5 6 0,3 0 286,18-33 0,1 0 1,-14 35-389,1-2 0,2-11-769,4-3 1,-3-7 1192,7-2 0,1-7 0,3-13 0</inkml:trace>
  <inkml:trace contextRef="#ctx0" brushRef="#br0">16948 13662 8001,'5'14'-157,"-1"0"157,1 1 0,2-1 0,-1 0-110,3 0 91,4-6-78,-5 5 0,4-5-148,-2 6 0,3-5-244,-4 1-153,-3-7 642,1 3 0,-1 1 0,2 1 0</inkml:trace>
  <inkml:trace contextRef="#ctx0" brushRef="#br0">16991 13634 8001,'0'14'517,"0"6"0,-7 2-356,-2 7 1,-4-1-330,-1 1 0,-2 1-1159,-3 3 1327,3 3 0,-10 1 0,3-3 0</inkml:trace>
  <inkml:trace contextRef="#ctx0" brushRef="#br0">17588 13278 7949,'-2'-8'0,"-3"3"-50,4 4 0,-12 1 1,7 6 266,-4 4 1,-1 4 181,7 5 1,-7 5 227,1 9-428,-3 3-38,-1 7 0,-5 6 89,0 3-51,-6 3-337,3 8 1,-2-4 136,1 2 1,5-2-2,-1-2 0,5-2-233,5-3 0,4-5-118,10-9 0,2-9-422,8-10 1,5-5-522,4-5 1296,3-2 0,7-14 0,3 0 0</inkml:trace>
  <inkml:trace contextRef="#ctx0" brushRef="#br0">17915 13548 8067,'-10'11'956,"1"4"-729,6 8-66,-4-1 1,3 12 89,-1-1-24,0 0-57,5 2 1,0-4 70,0 7 1,0-3-124,0-2 1,6-1-209,4-13 0,7-2 90,2-8 0,2-2-213,-2-7 1,-3-8 53,3-6 76,-4-7 4,0-7 0,-1-1-241,0 1 160,0-7 27,-6 5 0,0-5 43,-3 7 0,-4-2 63,4-3 1,-5 7 10,-5-2 0,2 4-2,-6 1 1,-1 2 9,-4 7 1,-2 1 197,-3 4 35,3 2-215,-4 7 1,6 4-255,-1 5-21,1 0 264,0 18 1,1-9 0,4 5 0,-4-5 0,12 9 0,-6-5 0</inkml:trace>
  <inkml:trace contextRef="#ctx0" brushRef="#br0">18128 13761 8009,'0'15'0,"0"-1"0,0 0-328,0 0 0,0 1 202,0-8 0,0 6 551,0-3-180,6-4 0,-4 7-245,11-12 0,-6 12 0,8-5 0</inkml:trace>
  <inkml:trace contextRef="#ctx0" brushRef="#br0">18341 13690 8102,'0'-7'767,"7"0"1,-4 7-449,6 0 1,-6 7-49,2 2 0,2 4 127,-3 1-213,7 0 0,-8 0 57,7 0 0,-5 1-316,4-1 1,-4-6-454,4-3 1,-4 1 421,5-1 0,-6-1-186,6-4-48,-7 0 136,3 0 115,-6-6 0,0 3 52,0-7 820,0 7-484,0-3 31,-6 6-81,4 0 1,-6 0-73,4 0 11,2 0-71,-4 0-311,6 0-192,0 0-184,0-6 0,1 2-1415,4-5 1984,3-1 0,6-4 0,1 0 0</inkml:trace>
  <inkml:trace contextRef="#ctx0" brushRef="#br0">18427 13250 8009,'-15'0'-230,"1"0"1,2 1-46,2 4 502,-3-3 1,10 10 382,-6-2 0,4 2-15,-4 3-368,5-1-31,-2 6 1,6 2 56,0 7 1,2 4 31,2 0 1,3 0-29,2-4 0,5 4-106,1 0 0,-1 0-88,5-4 0,-2-1-15,2 1 1,-3-3-165,3-2 1,-5 3 4,-4-3 67,2-4-41,-4 7 0,0-10-71,-3 7 1,-4-6 110,-1 1 36,0-4 92,0 0 61,0-8 0,-1-5-94,-4-7-6,-3-12-10,0 7 0,-4-10-44,2 6 77,-2-1-117,-3 1 1,1 5-122,0-1 0,-7 7-6,-2-2 0,-4 9-206,-2 0 0,1 9 87,-1 1 1,3 0-93,2 5 1,2-4-420,3-6 388,9-3 141,-9 1 0,18-7-418,-4 0 318,3-7 378,2-13 0,0-2 0,0-7 0</inkml:trace>
  <inkml:trace contextRef="#ctx0" brushRef="#br0">18341 13349 8009,'15'-12'52,"-1"2"0,0-1 110,0 6 0,5-1 25,0 1 1,6 4 329,-1-4 1,3 3-592,1 2 1,-4-4 23,0-1 1,-5 0-1288,4 5 1337,-5 0 0,9 0 0,-5 0 0</inkml:trace>
  <inkml:trace contextRef="#ctx0" brushRef="#br0">18739 13477 7882,'7'8'1133,"-4"5"-799,6-4 1,1 2 38,4-1 1,0 2-220,1-2 1,3-2-199,1 1 1,5-4-110,-5 4 1,2-5-408,-2 0 1,-4 3 104,4-3-200,-3 7 655,-8-9 0,5 11 0,-5-5 0</inkml:trace>
  <inkml:trace contextRef="#ctx0" brushRef="#br0">18910 13349 7882,'0'-8'1170,"0"2"-786,0 6 0,-5 8 111,1 6 1,-7 11-212,1 9 1,-7 7-57,-2 1 1,-7 3-801,3 7-506,2-7 1085,-6 4 1,13-6-138,0 0 0,0-1 1,6 1-1</inkml:trace>
  <inkml:trace contextRef="#ctx0" brushRef="#br0">19393 13164 7977,'7'-14'0,"-6"5"-187,4-1 215,-3 7 296,-2-10-83,0 6 1,-2-1 30,-3 3 0,4 5 96,-4 5 0,3 4 284,2 10-168,0 3-316,0 13 1,0 3 105,0 9 0,0-1-49,0 6 0,0-4-29,0 4 1,2-11-60,3 1 1,-4-8-104,4-1 1,-3-14 248,-2-5-150,6-3 0,-3-5 422,7-6-373,-7-6-77,3-21 1,0 2-264,4-13 112,3 0-27,1-11 1,0 3-49,0-6 0,7 2-102,2-3 1,4 4-392,2 7 1,-7 1 49,-3 3 0,-3 9-421,-2 10 0,-5 10-1032,1 4 1143,-7 4 874,3 7 0,-6 2 0,0 6 0</inkml:trace>
  <inkml:trace contextRef="#ctx0" brushRef="#br0">19877 13122 7977,'-14'0'206,"-1"1"79,1 4 1,-5 3-5,0 6 0,-6 8-15,1 7 1,-3 1 45,-1 8 0,6 1-8,3 9 1,5-4-15,4 3 1,-1-3-255,6-1 1,7-5-253,8 0 0,4-11-166,5 1 0,3-15-501,6-4 1,-1-6-401,-3-3 626,3-6 277,-5-2 380,6-6 0,-6-13 0,-1-3 0</inkml:trace>
  <inkml:trace contextRef="#ctx0" brushRef="#br0">19948 12994 7950,'0'14'243,"0"7"-114,0 2 0,0 9-16,0 1 1,-5 5 59,0-5 1,-4 7-19,4-3 1,-4 5-92,4 0-43,0 1-101,-1-7 1,4 4-224,-2-7 1,2-2-15,2-7 0,0 1-267,0-6 1,0-4 583,0-6 0,0-6 0,0 4 0</inkml:trace>
  <inkml:trace contextRef="#ctx0" brushRef="#br0">19877 13264 7965,'6'-27'-446,"4"3"0,-2 4 522,1 6 1,-4 1 348,4 4 1,1 2 403,4 7-391,-6 0-205,4 0 1,-4 2-86,7 3 75,-8 2-164,6 8 1,-11-1-159,2 0 1,3 0 124,-2 0 0,-1 1-143,-4-1 1,-1 2 128,-4 3 0,2-2-124,-7 7 0,1-7-125,-5 2 98,6-3 49,-5-2 0,11-4 5,-2-1 44,2-6 18,2 4 3,0-7 0,2 0 47,2 0 1,4-5 9,7 0 1,-1 0-2,0 5 1,5 2 12,0 3 1,0-2 142,-5 6 3,0 1-171,-6 4 1,3 0 210,-6 0-7,0 1-147,-5-1 1,0 0 32,0 0 1,-7 5-64,-2 0 0,-8 2-8,-2-2 1,-7 1-131,3 4 0,1-2-249,-2-3 0,5-8-239,-5 3 1,7-9 44,-2 0 1,3-4-710,2-1 776,0-6 463,6-8 0,-5-15 0,5-7 0</inkml:trace>
  <inkml:trace contextRef="#ctx0" brushRef="#br0">20133 13179 7965,'27'11'118,"-4"3"1,3 5 292,-7 0 1,0-2-191,-5 7 1,-6-2-1,-4 2 0,-2 7-29,-2-2 31,0 2-42,0-2 1,-8 4-391,-6 0 0,0 0 19,-5-4 0,1-1-127,-1 1 0,8-6 317,-3 1 0,-3-7 0,-5 4 0</inkml:trace>
  <inkml:trace contextRef="#ctx0" brushRef="#br0">20446 13406 7965,'22'-8'-200,"5"-4"199,-5 4 0,4-2 118,-2 1 1,1 1-145,-6-2 1,5-1-129,-5 7 1,0-6-30,-5 5 0,0 1-722,1 4 906,-7 0 0,-2-7 0,-6-1 0</inkml:trace>
  <inkml:trace contextRef="#ctx0" brushRef="#br0">20574 13136 9454,'0'14'1236,"0"8"-608,0 7 0,0 5-315,0 9 0,-2 6-252,-3 3 1,-1 2-301,-4-2 0,4 0-1315,6-9 1554,0 3 0,0-16 0,0 4 0</inkml:trace>
  <inkml:trace contextRef="#ctx0" brushRef="#br0">21071 13036 7848,'-14'7'0,"1"5"-1062,4 7 531,-4 7 497,5-4 1,-6 13 327,0 2 1,0 0-101,-1 1 1,-4 0-31,0 4 0,5-4-48,5 0 1,4-6-4,-4 1 0,5-10-157,0-4-58,2-3 205,2-8 1,6-2-267,4-6 73,3-12-63,7-4 1,-3-19-82,7-3 1,0-4 33,4-6 1,-4 4-78,0-3 0,-2-2 277,1 1 0,-2 6 0,-7 4 0,0 6 0,1-1 0,-7 9-28,-2 4-35,-6 12 1,-2 2 15,-2 6 0,-9 12 47,-6 7 0,-6 11 0,1 3 0,2 5 0,-2-5 0,8 1 0,2-6 0,0 7 0,12-5 0,-4 5 0</inkml:trace>
  <inkml:trace contextRef="#ctx0" brushRef="#br0">21171 13307 7848,'8'6'-925,"-2"2"0,-6 8 925,0 3 0,0-2-36,0 7 0,0-1 18,0 6 0,0-6-5,0 1 0,5-7-12,-1 2 1,6-7 47,-5-3-13,6-6 0,-3 3 0,6-6 0</inkml:trace>
  <inkml:trace contextRef="#ctx0" brushRef="#br0">21398 12951 6130,'0'22'21,"2"5"180,2-3 0,3 3 108,2 1 1,4 5 240,-4 0 1,9 1-225,1-6 0,1 5-123,-1 0 1,2 1-341,2-6 0,1-1 42,-10-3 1,7 1-87,-12-6 1,1 4 147,-10-4 1,0 5-34,0-5 0,-6 0-49,-4-5 0,-10 5-59,-9 0 0,-1 0-149,-8-5 1,2 1-48,-2-1 0,2-2 145,2-2 1,6 1 224,0-6 0,-1-1 0,7-10 0,-6-2 0</inkml:trace>
  <inkml:trace contextRef="#ctx0" brushRef="#br0">21270 13065 7848,'16'-19'0,"3"0"0,-3 0-145,3 5 1,3 6-131,2 3 0,-2 4 423,1 1 0,1 0 404,4 0 1,1 0-511,-1 0 1,5 1-482,1 4 1,0-4 438,0 4 0,2-3 0,7-2 0</inkml:trace>
  <inkml:trace contextRef="#ctx0" brushRef="#br0">22038 13008 7899,'-10'2'13,"1"2"0,1 4 81,-1 6 1,-4 2 243,3 3 1,4 3 163,1 7 1,4 7-99,1 7 1,0-1-131,0 6 1,0 1 297,0-2-135,6 1-331,-4-12 1,10-1 66,-2-7 1,3-6 51,1-3 0,0-9-14,0-6 1,0-4-17,1-4 1,-1-6-69,0-9 0,5-9-96,0-10-13,6-3 23,-3-8 1,0 3-980,-3-6-471,4 6 862,-8-9 0,4 12-505,-9 0 1,1 2 321,-6 8 0,-1 0-970,-4 5 1700,0 5 0,0-3 0,0 4 0</inkml:trace>
  <inkml:trace contextRef="#ctx0" brushRef="#br0">22706 12909 7878,'-24'0'-13,"1"0"1,4 0-1,-5 0 1,5 6 12,-5 3 0,2 10 145,-1 5 1,-3 3 1020,7 1-631,-6 1-264,9 5 0,1-2 72,5 6 1,7-5-198,-2 5 0,4-5-140,1 5 1,1-8-172,4-1 0,3-7-559,6-8 1,7-1-1047,2-4 1770,4-3 0,2-12 0,-1-2 0</inkml:trace>
  <inkml:trace contextRef="#ctx0" brushRef="#br0">22976 12909 7786,'-14'-8'-16,"0"1"8,0 7 0,-5 0 588,0 0-214,0 7-126,-2 1 0,-1 12 381,-6 4-246,-1 3-99,7 1 0,2 2 66,5 3 0,3-6-200,2 6 1,4-7-126,6 2 1,6-4-58,4-5 1,9-8-386,4 3 0,4-9-889,2-1 699,-1-2 359,1-8 1,-3-2-1094,-2-7 651,3 1 698,-11 0 0,4-6 0,-5-3 0</inkml:trace>
  <inkml:trace contextRef="#ctx0" brushRef="#br0">23090 12809 7786,'14'2'-64,"0"2"0,-4 4 346,-1 6 0,1 7 188,4 3 0,-6 3 199,-3 1 1,-4 2-351,-1 3 0,-1-1-212,-4 6 0,-3-2-66,-6 2 1,-5 3-241,0-3 1,-5 3-1270,5 2 393,-6-1 875,3 1 1,-13-2 199,-3-3 0,-9-3 0,-4-7 0</inkml:trace>
  <inkml:trace contextRef="#ctx0" brushRef="#br0">21682 13278 7848,'-14'0'1025,"6"0"-860,2-6 1,8 4-80,2-3 0,11 5 15,8 5 0,3-2-198,-3 7 1,3-5 60,-8 4 0,6-4-218,-5 4 1,0-4 253,-5 5 0,7-7 0,1 3 0</inkml:trace>
  <inkml:trace contextRef="#ctx0" brushRef="#br0">21853 13150 7848,'-14'2'69,"0"3"0,4 4 13,1 10 1,-1 5 13,-4 9 1,0 3 86,0 7-108,-1 6-19,7-5 0,-3 5-1050,7-6 867,-1-7 1,5 5 0,0-5-1</inkml:trace>
  <inkml:trace contextRef="#ctx0" brushRef="#br0">23517 12852 7845,'14'0'55,"-2"1"-27,-2 4 0,3 3 214,-4 6 1,4 7 422,1 2 1,0 4-256,0 2 1,-1 4-17,-4 0 0,3 0-264,-8-4-133,1-1 161,1 0 1,-4 6-367,3-1 0,-9 0 82,0-5 0,-9 2-50,-1 4 1,0-6-229,-5 0 1,-2-1-543,2-8 1,-5 0 945,6-5 0,-1 1 0,4-1 0</inkml:trace>
  <inkml:trace contextRef="#ctx0" brushRef="#br0">24071 12738 7285,'0'8'-934,"0"-2"1080,0-6 0,2 0 96,2 0 1,0 0 85,5 0-79,1 0-170,-3 0 1,6 0 88,-3 0 0,2 5 20,2 0 1,1 6 19,-1-2 1,0 9-59,0 0 1,0 8-21,1-3 0,-1 0 25,0 0 0,0 1 15,1 4 1,-1 1-298,0-1 1,0 5 15,0 1 1,1 3-57,-1-3 0,-6 5 19,-3-1 0,-5 9-33,-5 6 1,-5 2 67,-9 2 1,-3-4-108,-6 4 0,-7-3-632,-3 8 1,-8-9 268,-1-1 583,-7-6 0,8 0 0,-6-6 0,-1-1 0,-3-1 0</inkml:trace>
  <inkml:trace contextRef="#ctx0" brushRef="#br0">25322 12880 7820,'-14'6'0,"0"-2"91,0 5 1,-7 2 260,-3 8 0,-3-2-80,-1 7-116,-7 0 1,4 0-13,-7-1 1,6-1-120,-1 2 0,5 1 79,4-6 1,3 5-71,7-5 1,6 5 3,4-5 0,2 1 42,2-1 0,6 2-203,4 2 1,9 3 84,4-8 1,11 1-102,3-4 0,6-3 136,5-2 1,-4-4 18,3-6 1,-4 0-46,-5 0 1,-8-1-21,-7-4 49,-5 3 0,-4-10 0,-8 4 0</inkml:trace>
  <inkml:trace contextRef="#ctx0" brushRef="#br0">24995 13278 7820,'21'-9'0,"2"-1"0,11 5 0,4-4 0,9 6 310,5-2 1,3 3 462,2 2 0,0 0-818,0 0 0,1 0-48,4 0 0,1 0 93,4 0 0,2 7 0,-4 1 0</inkml:trace>
  <inkml:trace contextRef="#ctx0" brushRef="#br0">11773 15610 7954,'-14'0'16,"-1"0"686,7 0-340,2 0 0,19 0-45,6 0 0,8 0-74,6 0 0,3 0-152,7 0 1,-1-7-186,1-2 1,0-5-99,-1-5 0,1 3 173,0-3 1,-1-2-621,1 2 0,-7 2-468,-3 8 1107,-9 2 0,-10 7 0,-7 0 0</inkml:trace>
  <inkml:trace contextRef="#ctx0" brushRef="#br0">12000 15268 7977,'0'-22'-172,"0"7"-257,0 5 882,0 7-231,0 9 0,5 12 791,0 15-425,-1 3-256,-4 7 1,0 10 89,0 4 1,-1 10-507,-4-1 1,4-26 0,-1 1 122,-3 1 1,0 1-1,4-1 1,-1 0 43,0-2 1,0 0 0,0 39-177,2 2 1,0-4-2001,0-6 2093,0 0 0,5 3 0,3 1 0,4-1 0,6 2 0</inkml:trace>
  <inkml:trace contextRef="#ctx0" brushRef="#br0">13010 15666 8017,'-5'-9'-120,"0"0"-234,-6 5 517,10-8 1,-7 10 263,3-3 1,2 4-214,-7 1 0,6 6-51,-6 4 1,5 4-72,-4 5 1,6 3-4,-2 6 1,3 7 180,2 3 1,0 3-165,0 2 0,2-1-88,3 1 1,3-7 97,6-2 0,5-6-126,0-4 1,4-5 61,-4-10 1,5-3-128,-5-6 1,2-3 133,-2-6 1,-4-7-13,4-12 0,-3-6-196,-2 1 0,1-13 105,-1-1 0,-5 0-99,1-1-271,-7 4 426,3 1 0,-6 2-4,0 3 1,-6 4 39,-4 5 0,-2 9 133,-2 5 1,-2 3-149,-3 7 0,1 2 37,-5 8 1,4 4-391,-5 10 160,7-3-28,-4 17 1,7-9-457,0 9 0,6-3 16,3-2 628,3 1 0,9-1 0,1 1 0</inkml:trace>
  <inkml:trace contextRef="#ctx0" brushRef="#br0">13337 15866 8036,'1'18'0,"4"1"0,-3 2 175,2-2 0,4-3-165,-6 11 0,4-5 152,-6 6 0,5-1-306,0-3 1,-1 1-282,-4-6 0,5 5 95,0-5 330,0-7 0,1 1 0,2-5 0</inkml:trace>
  <inkml:trace contextRef="#ctx0" brushRef="#br0">13664 15467 8036,'19'2'286,"0"3"1,0 3-92,-5 6 1,0 0 249,0 0 1,0 7-139,1 3 1,-6-2 89,1 1 0,-7 1-272,2 4 1,-4 3-151,-1 2 0,0-3-23,0 3 1,-6 2 150,-4-2 0,-2-2-153,-3-7 0,1 1 26,0-6 1,5 0 73,-1-5 0,7-4 215,-2-1-121,4-5 1,2 2-283,4-6-33,3 0 238,6 0 1,7-8-262,2-6 1,-1-2 89,2-8 0,-5 1-699,5-6 1,-7 1 95,2-1 0,2 1-150,-2-1 0,-1-4 128,-3 0 729,-1 0 0,0-2 0,0-1 0</inkml:trace>
  <inkml:trace contextRef="#ctx0" brushRef="#br0">14048 15354 8036,'0'-14'136,"0"6"1,0 8 521,0 9 1,0 12-223,0 7 1,0 7-143,0 7 0,4 1-64,1 0 0,5-1 14,-6 1 1,7 3-1,-1-3 1,7 1-103,2-11 0,0 0-119,-5-4 0,1-6-293,-1 1-933,-6-7 1049,-2 4 0,-6-12 18,0 1 1,-6-7 21,-4 2 0,-7-4-34,-2-1 0,-5-4 47,5-1 1,-5-8 27,6-1 73,-8-7 0,4-13 0,-6-3 0</inkml:trace>
  <inkml:trace contextRef="#ctx0" brushRef="#br0">14005 15354 8036,'14'-22'198,"0"3"1,2 4 398,3 6 1,2-2-189,2 6 1,4-4 56,-3 4 1,-2 0-237,2 5 1,-7 0-48,2 0 0,-3 2-671,-2 3 1,0-2 373,0 6 0,-4 1 114,-1 4 0,-5 6 0,2 3 0</inkml:trace>
  <inkml:trace contextRef="#ctx0" brushRef="#br0">14375 15539 8036,'12'14'0,"-2"-5"-139,9 1 1,1-6-295,-1 6 0,5-7 562,-5 2 0,1 1 664,-1-1 0,-1 1-839,5-1 0,-4-3-67,5 2 1,-5-1-345,5 2 0,-7-3-28,2 2 485,-10-2 0,4 4 0,-5 2 0</inkml:trace>
  <inkml:trace contextRef="#ctx0" brushRef="#br0">14659 15311 8036,'-14'0'408,"3"11"-340,-4 3 0,4 15 514,-8-1 1,2 10-237,-2 0 1,3-2-313,-3 2 1,4 0-155,0 5 1,1-5-401,0 0 0,6-7 202,3 2 318,4-3 0,1-7 0,0-3 0</inkml:trace>
  <inkml:trace contextRef="#ctx0" brushRef="#br0">15142 15013 7966,'0'-8'556,"-1"3"196,-4 10 0,3-1-341,-2 11 0,-4-3-167,-2 12 1,-2 6 299,-3 8 0,1 4-145,0 6 0,0 2 82,0 7 0,-2 8-387,-3 6 1,10-31-1,0 1 49,-2 5 0,-1 2 0,3 2 0,0 0-132,-1 5 0,1-1 0,4-7 0,1-2-259,-1 30 1,16-10-544,8-13 1,13-6-1947,6-13 2737,3-6 0,3-14 0,3-4 0,4-2 0</inkml:trace>
  <inkml:trace contextRef="#ctx0" brushRef="#br0">15668 15169 7917,'0'16'634,"0"3"-514,0 3 1,-1 13 550,-4 2 1,-1 6-315,-4 4 0,-7-2-182,3 2 0,-8-3 7,3-1 0,-5-7-51,5-3 0,0-3-29,5-1 0,1-7-158,4-3-234,2-3 1,9-8 193,3-4 1,4-8-419,10-6 285,3-2-4,13-9 0,1 4-138,7-7 0,-5 7 47,0-2 0,0 3-49,4 2 1,-4-1-40,0 1 1,-5 5-545,5-1 956,-12 1 0,0 1 0,-11 2 0</inkml:trace>
  <inkml:trace contextRef="#ctx0" brushRef="#br0">15768 15425 7917,'0'-14'579,"-6"6"-264,4 1 1,-4 11 59,6 5 1,-5 8 329,0 17 1,0 3-387,5 11 0,-1-2-277,-4 6 1,4 0-643,-4 5-388,-3-7 971,6-1 0,-4-6-896,6 0 1,5-7 313,0-3 0,6-4 599,-2-6 0,4-2 0,1-7 0</inkml:trace>
  <inkml:trace contextRef="#ctx0" brushRef="#br0">16052 15794 7917,'37'-28'369,"4"0"173,-3-1 1,1 5-367,-1 1 0,-3 7-246,-7 2 0,1 0-355,-1 4 0,-6 2 187,-3-1-22,-3 6 178,-2-4-381,-6 7 26,-2 0 1,-7 5 436,-4 0 0,-9 6 0,-8-3 0</inkml:trace>
  <inkml:trace contextRef="#ctx0" brushRef="#br0">16294 15482 7917,'-5'-15'199,"0"1"32,1 6 0,4 4 107,0 8 1,0 6 205,0 9 0,0 4-145,0 11 1,4 7-119,1 6 0,0 7-235,-5-2 0,0 3-227,0 2 0,0-6-262,0-4 1,2-9 41,2-5 1,-1-4-514,7-6 1,-2-2 913,1-7 0,4-6 0,-5-2 0</inkml:trace>
  <inkml:trace contextRef="#ctx0" brushRef="#br0">16536 15396 7917,'15'-8'0,"4"4"0,4 2 0,5 2 0,0 6 323,1 4 1,-1 7 481,1 2 0,-1 5-631,1-5 1,-1 1-334,0-1 0,-4-3 99,0 3 1,-7-8-108,2-1 1,-3-1-543,-2 5 0,0-1-70,1-3-287,-7 2 1066,-2-10 0,0 4 0,2-6 0</inkml:trace>
  <inkml:trace contextRef="#ctx0" brushRef="#br0">16948 15311 7917,'0'-22'605,"0"1"0,2 14-179,2 2 1,-2 11 161,3 8 1,1 8-160,-1 12 1,-1 4-30,-4 9 1,-4 0 17,-1 10 1,-8-2-278,-1 12 0,-2 5-154,5-31 0,-1-1 0,2 0 0,1-1-337,-3 1 1,0 1-1,-5 31-768,-2-1 1,4-6 666,6-8 451,3-13 0,12-3 0,2-12 0</inkml:trace>
  <inkml:trace contextRef="#ctx0" brushRef="#br0">17204 15510 7916,'0'10'420,"0"-1"0,6 2-284,4 8 0,4-2 109,5 7 0,3-2-283,6 2 0,-1-4-231,-3-5 0,1-1-219,-6 0 1,5-4 190,-5-1 1,0-6 31,-5 2 1,0-3 98,0-2 166,-6 0 0,5 0 0,-5 0 0</inkml:trace>
  <inkml:trace contextRef="#ctx0" brushRef="#br0">17446 15439 7916,'-8'6'201,"1"2"0,7 8 469,0 3 1,-4 3-337,-1 7 1,-6-1-371,1 0 0,-2 7-19,-2 3 1,-1-2-206,1 2 1,1-6-109,4 1 1,1-3 367,3-1 0,4-1 0,-6 0 0</inkml:trace>
  <inkml:trace contextRef="#ctx0" brushRef="#br0">17986 15055 7885,'-14'0'1362,"-1"0"1,0 2-1055,-4 3 1,1 4-270,-5 10 0,-1 5 60,-5 9 1,-1 3 115,-3 7 1,5 1 178,-1 3 1,3 4 34,7 6 1,4 1 103,6 4 0,6 4-742,-2 10 1,5-3 32,5 3 0,6-10-444,13-5 1,9-10-1904,19-8 2523,0-7 0,19-11 0,0-6 0,7-6 0</inkml:trace>
  <inkml:trace contextRef="#ctx0" brushRef="#br0">18555 15482 7834,'-15'0'-24,"1"0"0,0 0 43,0 0 1,4 0 88,1 0 0,4 0-134,-4 0 86,-1 0 0,-4 3 17,0 6 1,-1 2 99,1 13 0,-2 0 2,-3 4 0,5 7 119,0 3 1,1 8-87,9 1 1,-6-6-71,5-8 1,1-3-7,4-1 0,6-7-109,3-3 1,6-10 99,4-4 0,3-11-25,6-9 1,1-7-44,-1-11 0,5-8-127,0-6 1,5-12-15,-4 2 1,-1-1-109,-5 6 1,-6-2-85,-3 7-342,-3-7 613,-8 16 1,-2-8-289,-6 13 293,0 0-37,-6 11 0,-4 8-3,-9 9 1,-3 5-28,-6 5 0,-5 10-82,0 14 1,-5 1 5,4 8 1,8-2 79,7 2 1,4 2-737,6-7 0,4 0 797,10-5 0,-5-2 0,9-7 0,4-7 0</inkml:trace>
  <inkml:trace contextRef="#ctx0" brushRef="#br0">18725 15595 7835,'10'7'117,"-1"2"1,-6 9 196,2 1 0,1 6-44,-1-1 0,1 7 201,-1 2 1,-3 0-233,2-4 0,0-2-36,0-4 0,0-4-22,5-9 0,1 1 90,4-6-271,-6-1 0,11-10 0,-4-2 0</inkml:trace>
  <inkml:trace contextRef="#ctx0" brushRef="#br0">19010 15240 7908,'7'16'331,"-2"3"0,-2 3-341,2 6 0,1 2-77,4 3 1,3 4 297,-4 5 1,-1-4 6,1 0 1,2-6 29,8 1 0,-3-3-104,3-2 1,-1 1 15,0-1 0,-3-1-28,-1-3 1,-1-2-11,-9-3 0,1-3 27,-5 3 1,0-2 3,0 2 1,-6-3-87,-4 3 0,-9-2-26,-4 2 0,-4-1-153,-2 5 0,-5-5-65,-4 1 1,3-5-265,2-5 1,3 2-66,1-6 0,7-2-344,3-8 0,3-9-187,2-9 1037,0-11 0,0-8 0,0-9 0</inkml:trace>
  <inkml:trace contextRef="#ctx0" brushRef="#br0">18910 15169 7908,'19'-22'0,"0"3"0,6 9 207,-1 6 0,8 2 128,1 2 0,1 0 202,0 0 1,-6 2-589,0 2 1,-1 4-626,-8 6 0,0 1 234,-5-1 1,1 5 441,-1 0 0,-6 0 0,-2-5 0</inkml:trace>
  <inkml:trace contextRef="#ctx0" brushRef="#br0">19351 15425 7908,'14'6'1196,"-5"-3"-748,1 7 0,-1-2-404,6 1 1,4 4-112,0-4 0,0 4-30,-5 1 0,0-4 105,0-1 1,0-1-96,1 1 0,-6-1-24,1-3 1,-7-2-658,1 7-654,-2-7 916,-2 3 0,-2-6 506,-2 0 0,-4-6 0,-6-8 0,-1-8 0</inkml:trace>
  <inkml:trace contextRef="#ctx0" brushRef="#br0">19493 15482 7908,'0'-22'0,"-5"1"1,0 7 1,-4 0 58,4-1 0,-1 7 348,1 4 0,2 2 7,-6 2 0,5 6 23,0 4-221,2 3-92,-4 7 1,3 2 6,-7 7 0,7-1-112,-2 1 1,-1-1-250,1 0 1,-4-4-1007,4 0 651,0-7 201,5 4 383,0-7 0,0 0 0,0 0 0</inkml:trace>
  <inkml:trace contextRef="#ctx0" brushRef="#br0">19706 15283 7908,'13'14'0,"-4"0"0,2 7 189,-6 2 1,5 10 273,-6 5 0,1-1 287,-5 1 0,0-2-234,0 2 0,0 3 412,0-3-469,0-3-168,6 6 0,-2-16-94,5 3 0,1-13-22,4-1 1,0-9-57,0-1 0,0-5 20,1-9 1,-1-6-118,0-12 1,0-7-771,0-3 415,1 4 237,-7-7 1,3 9 5,-7-6 0,6 6-345,-5-1 1,-1 3-498,-4 2 0,0 1-944,0 3 1876,0-3 0,0 5 0,0-6 0</inkml:trace>
  <inkml:trace contextRef="#ctx0" brushRef="#br0">20190 15354 8284,'0'-8'387,"0"2"1,-2 6-301,-3 0 1,-3 6 103,-6 3 0,-2 10 72,-3 5 0,-1 4 0,-4 6 1,-1 2-115,6 7 1,0-1-121,5 1 0,0-1-630,-1 1 1,7 3 355,4-3 1,2-4-329,2-10 0,6-7 573,4-3 0,9-4 0,3 0 0</inkml:trace>
  <inkml:trace contextRef="#ctx0" brushRef="#br0">20488 15382 7908,'-20'0'536,"-1"8"176,-3 6 1,2 7-297,3 7 0,2 1-174,-7-1 0,7 1-92,-2-1-55,9 0 68,4-5 0,6 3 54,0-2 1,6 1-348,4-1 0,4-5-489,5-10 0,3 3 211,7-8 0,-1 1-366,1-5 1,-6-6-66,1-4 359,-7-2 225,4-3 1,-9 1 254,-2 0 0,3-7 0,-5-1 0</inkml:trace>
  <inkml:trace contextRef="#ctx0" brushRef="#br0">20616 15240 7903,'14'14'320,"1"0"40,-1 1 0,0 5 462,0 4 1,0 3-297,1 1 1,-1 1-57,0-1 1,-1 2-266,-4 3 1,2-3-56,-6 3 1,0 4-155,-5 1 1,-8 7-349,-6 3 1,-2 4 108,-8-5 1,0 1-185,-4-6 1,4-1 426,1-3 0,-1-3 0,-4-6 0</inkml:trace>
  <inkml:trace contextRef="#ctx0" brushRef="#br0">21085 15411 8444,'22'0'-284,"5"1"-88,-3 4 0,4-4 261,6 4 0,-3-3 171,7-2 1,0-2-484,5-3 1,-1-1 103,1-3 0,-8-4 319,-7 4 0,-6 2 0,-7-5 0,-1 4 0</inkml:trace>
  <inkml:trace contextRef="#ctx0" brushRef="#br0">21270 15183 8044,'-9'0'430,"-1"0"1,7 14-144,-2 10 1,-1 9 401,1 10 1,-1 6-232,1 3 0,-1 3-354,-4 2 0,-1 5-604,7-1 0,-1 1-339,5-5 0,0-8 839,0-7 0,6 1 0,2-7 0</inkml:trace>
  <inkml:trace contextRef="#ctx0" brushRef="#br0">21938 15140 7917,'-14'-7'0,"-2"0"-300,-3 7 0,8 0-301,-3 0 1,3 8 860,-3 6-70,0 1 1,-5 16 199,0-2 0,0 4 305,5 0 0,-1 2-138,1 3 1,6 3 78,4-3 1,-3 3-221,2 1 1,1-4-121,4 0 0,1-6-219,4 1 0,3-9 94,6-5 0,0-5 74,1-5 1,0-4-183,4-10 0,-3-9-219,3-10 0,-2-4 25,2-5 0,-1-4-139,6-5 1,-6-6-34,6 1 1,-6-5 101,0 4 0,-6 1-239,-3 4 0,-6 2 44,2 3 0,-5 5-108,-5 10 1,-4 2 50,-10 7 0,3 6-98,-3 3 0,-2 16 201,3 8 1,-1 8 147,4 6 1,1 2 147,0 3 1,4 1 53,1-5 0,6 3 0,-2-3 0,3-1 0,2-5 0</inkml:trace>
  <inkml:trace contextRef="#ctx0" brushRef="#br0">21882 15567 7917,'9'2'0,"1"2"0,-1-1 94,5 7 1,0-5 150,1 4 1,-6 1 92,1 4 0,-3 0-393,3 0 0,3 0-453,-4 1 0,4-3 412,1-2 96,0-4 0,7-12 0,1-2 0</inkml:trace>
  <inkml:trace contextRef="#ctx0" brushRef="#br0">22322 15055 7917,'-8'14'1064,"-4"12"-798,2 2 0,-1 10-246,2 0 1,2 8 109,7 1 1,2-1 244,3-8 0,3 1-219,6-5 1,0-1-46,0-5 1,1 1 41,-1-1 0,-2-4 1,-2-1 1,1-4-418,-6 5 0,4-7 171,-4 2 0,-2 2-642,-8-2 392,4 6 129,-18-9 1,3 9-119,-12-6 1,-7 5 29,-3-5 0,-3 0-109,-2-5 0,5-6-188,0-3 235,7-4 90,-4-7 1,3-10 272,4-12 0,-4-7 0,17-20 0,-6-4 0</inkml:trace>
  <inkml:trace contextRef="#ctx0" brushRef="#br0">22209 15140 7917,'36'-12'461,"-3"2"54,-3 4-351,-8 6 0,3 0-38,-6 0 1,0 2 21,-4 2 1,-1 0-127,0 5 1,-1 0-250,-4 6 0,2-6-1137,-6 1 1364,0-1 0,1 5 0,2 1 0</inkml:trace>
  <inkml:trace contextRef="#ctx0" brushRef="#br0">22521 15283 7917,'7'8'0,"-4"4"6,6-2 1,1 2-107,4 3 0,5 3 1113,0 1-417,6 0-455,-9 2 1,9-5-231,-6 3 0,0-4-365,-5 0-822,1-1-97,-1 0 1373,0 0 0,0-6 0,0-1 0</inkml:trace>
  <inkml:trace contextRef="#ctx0" brushRef="#br0">22692 15283 7917,'-14'-8'0,"-5"-3"418,0 6 0,0 8-64,5 11 0,-1 12-145,1 7 1,5 8-270,-1 1 0,6-2 60,-6 7 0,7-12 0,-3 6 0</inkml:trace>
  <inkml:trace contextRef="#ctx0" brushRef="#br0">23147 15140 7871,'0'16'160,"0"3"1,0 11 169,0 13 1,5 1 359,-1 8 0,3 0-249,-3 5 1,-2-1-156,3-4 0,1-3 92,-1-7 0,4-4-114,-4 0 0,1-13 369,-1-1-416,-3-7 0,9-10-14,-7-7 1,8-14-170,-3-15 0,4-6-250,1-7 0,5-7 38,0-3 1,4-4-220,-4-1 0,2 5-1321,-2 0-109,-3 0 1173,4 2 0,-10 7-346,-1 10 0,-1 7 1000,2 3 0,1 4 0,-7-5 0,1 0 0</inkml:trace>
  <inkml:trace contextRef="#ctx0" brushRef="#br0">23730 15069 7873,'8'0'635,"-15"0"1,-2 2-321,-10 3 0,3 4-101,2 10 0,-2 3 108,-3 7 0,2 5-29,-7 4 0,5 3 117,-4 2 0,5 0-231,-1-1 1,8 1-1,2 0 0,5-1-735,0 1 1,4-5 410,4 0 1,4-7-1067,7 3 1,-1-8 576,0-7 1,5-1 633,0-14 0,6-5 0,-3-7 0</inkml:trace>
  <inkml:trace contextRef="#ctx0" brushRef="#br0">23744 15027 7873,'0'28'262,"0"1"0,-2 7-27,-2 7 0,2-4-2,-3 8 1,-1-7-63,1 3 1,1-1-17,4-4 0,0-1-225,0 0 0,0-5-295,0 1 1,0-4-38,0-6 0,1 3 402,4-7 0,-3-1 0,4-3 0</inkml:trace>
  <inkml:trace contextRef="#ctx0" brushRef="#br0">23773 15183 7873,'20'-27'-24,"-6"4"1,0-1 936,-4 10-533,9-4 1,-3 23-43,3 0 0,-5 7-224,-5 7 0,-2 3-256,-7 7 1,0-1 164,0 1 1,-2-6-100,-3 1 0,-3-2 44,-6 2 1,0 1-116,0-6 1,1 0-169,4-5 77,-4 1 2,5-1 0,-1-6-72,-1-4 247,7-2 81,3-2 0,8 0 158,6 0 1,2 0-24,3 0 0,1 0 187,4 0 1,1 5-76,-6 0 0,5 6-14,-5-2 0,0 4-82,-5 1 0,-4 0-72,-1 0 0,-6 1-84,2-1 0,-3 5 20,-2 0 1,-8 1-202,-6-1 1,-2-1-320,-8 5 1,0-5 267,-4 1 0,-1-4-172,1 0 1,1-8-95,3-2 0,4-3-738,6-2 1221,0-13 0,-1-3 0,1-12 0</inkml:trace>
  <inkml:trace contextRef="#ctx0" brushRef="#br0">24256 15283 7873,'22'28'31,"-3"1"0,-2-6-47,2 1 1,-4-5 9,-1 5 0,-2-5 921,-7 4 0,0 1-441,-5 4 0,-11 2-414,-3 4 0,-9-3-234,5 7 0,-6-2-542,5 2 0,0-3 716,5-7 0,-1 1 0,1-1 0</inkml:trace>
  <inkml:trace contextRef="#ctx0" brushRef="#br0">24853 14913 7897,'2'9'-457,"2"1"286,4-1 0,6 6 378,1-1 1,-1 2 481,0 3 1,7 4-164,2 11 1,-1 2 3,2 6 1,-5 6-122,5-1 0,-8 9-379,-2 0 1,-6 4-27,-8 12 1,-14 3-289,3-30 0,-2 0 0,-5 4 1,-2 0 213,-3 3 0,-1 1 0,-4 0 0,0-1 90,1 1 1,-3-1-21,-4 1 0,-1 1 0,0 1 0,0-1 0,-2 1 0,-1-1 0,-2 1 0</inkml:trace>
  <inkml:trace contextRef="#ctx0" brushRef="#br2">9341 17486 8270,'0'-8'452,"0"-4"407,0 10-512,0-4-194,0 6 0,7 0-93,2 0 0,4 0 103,1 0 1,0 0-5,1 0 0,5 0-75,4 0 0,3-2 80,1-3 0,1 4-160,-1-4 1,0 2 26,1-2 0,1 4 36,3-4 1,-1 3-2,6 2 1,-1 0-11,6 0 1,0 0-63,-1 0 0,1 0 37,0 0 0,-1 0-90,1 0 1,-5 0 62,0 0 0,0 0 68,4 0 1,1 0 30,0 0 1,7 0-2,7 0 0,5-4-17,4-1 0,2-5 118,-6 6 1,-2-6-115,-8 5 0,3-4-104,-3 4 1,4-1-15,0 1 1,3 4 118,2-4 1,3 3-114,2 2 1,-4-4 27,-10-1 0,3 0-30,-3 5 1,10-5 23,4 1 0,5-6 2,5 5 0,-3-1-338,3 1 0,-4-1 353,-1-4 1,2-1-135,3 7 1,3-3 119,-37 5 0,1 0 0,-2 0 0,-1 0-35,0-2 0,0-1 0,33 2 20,-2-2 1,6 2 1,-1-2 1,-33 4 0,1 1 17,1-3 1,0 1 0,-3 1 0,0 0 17,34 1 1,1 0-36,-1 0 1,-32-2 0,0 0 5,1-1 0,0 1 1,3-1-1,-1 1 80,1 2 0,-1 0 1,-1 0-1,0-1-61,-4-2 0,1 1 0,3 0 1,1 1-23,3-4 0,0 0 0,-1 3 0,1-1 8,2-1 1,0-1 0,-1 3-1,0-1-239,-2-2 0,1 1 0,1 1 0,-1 1 271,2-3 0,0 0 0,-1 3 0,0 0-2,1-3 1,0 0-1,-1 1 1,-1 0 23,0 0 1,-1-1-1,2-1 1,0 1-43,1 2 1,0 1 0,-2-3-1,1 1-7,1 1 0,0 1 0,-4-1 0,-1 0 15,-2 0 1,0 1-1,4 1 1,0-1-90,1-3 1,-1 0 0,2 3-1,0-1-142,-4-1 1,0-1 0,0 3 0,-2-1 181,-2-2 0,-1 1 1,2 1-1,-1 1 23,2-3 0,0 1 0,1 0 1,0 0-9,1-1 1,1 0 0,2-1 0,-1 0 77,-3 1 1,-2 0-1,1 1 1,-1 0-81,32-5 1,3 1 21,-37 3 0,1 0 1,-1 1-1,1 0 2,0 2 1,-1 0-1,37 0-13,-3-3 1,-8 2-153,-1-2 0,0 4 35,9-4 1,2 4 97,2 1 0,1-2-14,-10-3 0,3 4 23,-7-4 1,5 2-13,-32 0 1,1 1-1,38 0 66,-37 0 1,1 0 0,-1 0 0,0 1-60,34-4 1,-1 3 124,-3-3 0,3 2-99,1-1 0,-33 3 1,-1 0 1,-1-1 1,-1-1 0,3 2 0,-1-1-5,34-3 0,0 4-5,-5-4 1,-30 2 0,2 0 1,2 0 0,0 1 1,1-1-1,-1 0-2,3 0 1,-1 1-1,-5 1 1,0-1 36,0-3 0,1 0 1,2 3-1,0 0-34,5-3 0,0 0 0,-1 3 1,1-1 20,3-2 1,-1 1 0,-5 2 0,0 1 0,-1-2 1,-2 1 0,3 0 0,0 1-46,0-2 0,0 1 1,2 1-1,-1 0 58,-1-1 1,1 0 0,-3 1 0,0 0 43,35 1 1,-1 0 31,-3 0 1,5 0-87,-37 0 1,2 0-1,-4 0 1,1 0 118,5 0 0,-1 0 1,33 0-110,-35 0 1,0 0-1,0 0 1,0 0 44,2 0 1,1 0 0,4 0 0,0 0-78,3 0 1,-1 0-1,0 0 1,-2 0-4,1 0 1,-1 0 0,0 0 0,0 0 17,2 0 1,1 0-1,-3 0 1,0 0-13,5 0 1,0 0-1,-5 0 1,0 0-31,0 0 0,0 0 0,0 0 0,1 0-69,1 0 0,1 0 1,-2 0-1,1-1 16,3-2 1,0 1 0,-2 1-1,-1 0 61,-2-1 1,0 0 0,2 0-1,1 2 12,4 0 1,1 0 0,-5 0 0,0 0 11,2 0 1,0 0-1,-3 0 1,-1 0 47,4 0 0,0 0 1,-1 0-1,0 0-41,6 0 1,-1 0-1,-4 0 1,-1 0 7,0 0 1,1 0 0,2 0 0,-1 0 27,4 0 1,-1 0 0,2 0 0,-1 2-27,0 0 1,-1 0 0,0-1-1,0 0-9,-2 1 1,1 1-1,2 0 1,2 0-114,2-1 1,1 1 0,-4 0 0,0 0 119,-4 0 0,1-1 0,2-1 0,0 1-9,5 3 1,-1-1 0,-3-2 0,0-1-3,1 2 1,0-1-1,4 1 1,-1 1 19,-3-2 1,0 0 0,2 1 0,0 1-2,3-2 0,0 0 0,-7 0 0,-1 0 50,3 2 1,0 1 0,-3-3 0,0 1-55,5 2 0,0-1 1,-6-2-1,-1-1 78,-2 2 1,0-1 0,-4 1-1,1 0-143,3 0 0,0-1 0,-3 3 0,1 0 79,2-3 0,-1 0 0,-7 3 0,-1 0 38,-5-3 0,-1 1 0,35 8-50,-36-6 0,-1-1 1,28 4-6,-2 1 0,-12-1 216,-7 2 1,-5 3-502,-9-4 0,-3-1 259,-16 1 1,-3-4-3211,-11 5 2765,0-1 444,-13-1 0,-2 5 0,-14-6 0</inkml:trace>
  <inkml:trace contextRef="#ctx0" brushRef="#br2">27441 9056 8399,'-8'0'87,"1"0"-111,7 0 63,0 6 1,0 4 39,0 9 0,0 3 26,0 6 1,0 7-71,0 3 1,0 4 64,0 6 0,0 1-96,0 3 0,0 2 76,0-7 0,2 7-43,3-2 0,-2 8-189,6 2 1,-1 5 217,2 0 0,2-2-9,-2 1 1,3 0 3,1 5 0,2 4-220,-7-35 0,1 0 0,-2 1 1,-1 0 157,3 6 1,-1 1-1,-1-1 1,-2-1 11,-1 2 1,0-1 0,1 0-1,1-1-7,-2-1 0,-1 0 0,0 4 0,-2 0-8,1 3 1,-1 0 0,-1 1 0,0-1-158,-1-2 0,0-1 0,0 1 0,0 0 220,0-1 0,0 1 0,0 0 0,0 0-7,0-1 1,0 1 0,-3 0 0,-1 0 14,0 0 1,-1-1 0,1 0-1,0 0 78,-1-2 0,1 1 0,2 3 0,0 1-37,0-2 0,0-1 0,1 0 0,0 0-15,1-1 1,0-1 0,1-2 0,0 0-47,1 2 0,0 1 0,2 1 0,2 1-57,3 2 1,1 0 0,-2 3 0,1-1 42,3-1 0,0-1 0,-3 1 1,1 0-14,2-1 1,0 0 0,-1 1 0,0 0-24,1 1 1,-1 1-1,0 1 1,-1 0-73,-3-2 1,0 1-1,0 1 1,0 0 6,1 1 1,-1 0-1,-1 2 1,0 0-232,-1 0 0,0 1 0,-2 0 1,0 1 302,-3 1 1,0-1 0,0 2 0,0 1 19,0 2 0,0 0 0,-3 3 0,0 0 61,-2-5 0,0 0 0,1 4 0,-1 0-60,-2-2 0,0 0 0,1 2 0,0 0 48,-3-4 1,-1 0-1,2 8 1,-1 0-19,0-1 1,-1 0-1,0 1 1,0 0 64,-2-1 1,0 0 0,-1 0-1,1-1-129,2-4 0,1 0 1,-3 2-1,0-1 63,2-5 0,1-1 0,1-2 0,2-1-208,0-8 0,2-1 0,2 0 0,1-1 5,-1-3 0,-1 0 0,2-4 0,1 0-216,0 25 0,0-9 105,0-10 260,0-9 0,0-8 0,0-6 0,0 0 0</inkml:trace>
  <inkml:trace contextRef="#ctx0" brushRef="#br2">9228 9824 8277,'-14'-8'453,"4"1"-502,1 7 0,4 13-312,-5 6 0,7 8 344,-2 6 0,-1 3 373,1 7 0,-4 6-210,4 3 1,-4 3-49,4 2 1,0 5-304,5-1 0,0 9 241,0 1 1,0-2-106,0 3 1,2 0 49,3-1 1,-4 4-44,1-33 1,1 1 0,0-2 0,0 0 32,0 4 0,-1 0 0,1 1 0,-1 1-231,-2 0 1,0 1 0,0 1 0,0 0 244,0 0 1,0 1 0,0 3-1,0 0-7,0 2 0,0-1 0,0 2 0,0-1 60,0-1 0,0 1 1,0 4-1,0 0-36,0 1 0,0-1 0,-2-2 0,-1-1 99,1 2 0,-1-2 0,0-3 0,0 0-268,0 1 1,1 1 0,-1-1 0,0 1 298,-2 2 0,0 0 0,-1-3 1,0 1-18,1-1 1,0 1-1,-1 0 1,0 0 86,-2 4 0,1 1 1,2-3-1,1 1-84,-1 1 0,0 1 0,1-3 0,1 1 33,-2-2 1,0 2 0,-1 4-1,1 0 0,2 2 1,1 0 0,0-3 0,-1 0-42,3-1 0,0-2 1,0-3-1,0-1-109,0 6 0,0-1 0,3-4 0,1 0-23,0 2 1,1 0 0,1 0 0,1-2-27,0-2 0,0-1 1,3 0-1,1 0 36,0-2 0,1-1 1,2 1-1,-1 0-87,1 0 0,1-1 0,1-1 1,1-1 63,-1 1 0,1-1 1,1-3-1,0 0-185,-3 1 1,-1 0 0,4 4 0,-1 0 168,-5 1 0,-1 0 0,2-1 1,-2 0 30,-3-2 1,-2 1 0,-1-3 0,0 0 84,0 2 1,-1 0-1,-2 3 1,-1 0-3,2 2 0,-1 0 0,-1-2 1,0 0 55,-1-3 1,0 1 0,-2-4 0,-1 0-107,1 1 0,-1 0 0,-2 1 1,1 0 33,1-1 1,1 0 0,-3-2 0,0-1 37,3-1 1,0-1 0,-8 32 233,5-1 0,-4-8-481,4-10 0,0 0 550,5-5 1,2-6-1184,3-4 1,-2-8 341,6-1 1,1-2-1794,4-9 2246,-6 1 0,5-11 0,-5-1 0</inkml:trace>
  <inkml:trace contextRef="#ctx0" brushRef="#br0">26374 1024 7983,'0'-29'0,"-4"7"1120,-1 3-278,0 10-619,5 2 1,2 20 44,2 6 1,3 14 86,2 10 1,4 1-40,-4 8 0,4-6 97,1 1 1,0-4-174,1-5 0,4-3 28,0-7 0,4-6-11,-4-3 0,5-9-32,-5-6 0,1-2 36,-1-2 1,-3-8-175,3-6 1,-3-7-164,-2-7 1,-1-2-276,-4-3 1,2 3-573,-6-4 0,5 0-340,-6 0 0,1 3 87,-5 7 0,0-1 1176,0 6 0,0-6 0,0 3 0</inkml:trace>
  <inkml:trace contextRef="#ctx0" brushRef="#br0">27128 867 8044,'-14'0'423,"-1"2"128,1 3 1,-2 13-159,-3 11 1,-3 9 49,-6 0 1,-5 9-62,0 5 1,-1 4-224,6 0 1,6 1-92,3 0 1,8 3-328,1-3 1,7-5-514,-2-14 1,15-5 318,4-9 1,11-10-488,4-9 0,6-11-97,7-9 1037,1-18 0,0-5 0,-1-11 0</inkml:trace>
  <inkml:trace contextRef="#ctx0" brushRef="#br0">27327 796 9419,'0'14'1005,"-2"7"-575,-2 3 1,0 4-290,-5 5 0,-2 3-232,-8 7 0,2-5 187,-7 0 0,0-2-72,-4 2 1,6 2-67,3-7 0,0-2-294,5-7 0,-2-3-1088,11-7 746,0-6 275,5-2 1,2-7-892,3-4 1294,9-16 0,8-9 0,6-12 0</inkml:trace>
  <inkml:trace contextRef="#ctx0" brushRef="#br0">27341 853 8044,'14'-14'249,"1"6"0,4 9 705,0 14 0,-5 7-506,-5 11 0,-1-1-19,2 5 1,-4 1-293,-6 5 0,0-5-142,0 0 1,0-7-123,0 3 0,-2-4-441,-2-2 0,0-1-540,-5-3 1,-1-4 243,-4-6 864,0 1 0,0-1 0,0 0 0</inkml:trace>
  <inkml:trace contextRef="#ctx0" brushRef="#br0">27199 1180 8044,'6'-8'0,"-3"-3"49,7 6 1,-1 1 83,6 4 0,0 0 190,4 0 0,-1-5-398,5 0 1,-4 0-307,5 5 1,-5 0 140,5 0 240,-7 0 0,4-6 0,-7-2 0</inkml:trace>
  <inkml:trace contextRef="#ctx0" brushRef="#br0">27682 739 7982,'15'0'-62,"-1"7"402,0 2 1,5 4 540,0 1 0,0 2-263,-5 3 0,0 3-206,1 6 0,-6 2-351,1 3 1,-7-3 83,1 4 0,-4-4-32,-4-2 1,-4 0-47,-6 1 0,-7 1-230,-3 3 1,-1-3-205,1 3 0,-2-4-546,2-6 1,2 3 912,-2-7 0,7 0 0,-4-5 0</inkml:trace>
  <inkml:trace contextRef="#ctx0" brushRef="#br0">27995 1066 7938,'14'-9'149,"1"-1"0,0 2 94,4-1 0,-3 3 294,3 6 1,-3 0-768,-2 0-1283,-6 0 1035,-2 0 0,-14 4 183,-6 1 1,-6 11 41,-9-2 1,2 5 252,4 0 0,-10 3 0,3 7 0</inkml:trace>
  <inkml:trace contextRef="#ctx0" brushRef="#br0">27896 1223 7938,'-8'8'307,"3"-2"62,10-6 1,4 0-105,10 0 1,-1-6-205,5-4 0,6 2-196,4-1 0,6-1-405,-1-4 1,-1 1 539,1 4 0,-1-10 0,6 3 0</inkml:trace>
  <inkml:trace contextRef="#ctx0" brushRef="#br0">26261 1919 8070,'-8'7'119,"3"2"0,3 5 93,2 5 1,0 10 351,0 9 0,0 9-110,0 5 1,0-3 71,0-2 0,0 2-112,0-1 0,7-6-166,2-4 0,5-11 58,5 2 1,-3-15-47,3 0 1,3-9 14,2 0 0,3-5-67,1-5 0,1-9-96,-1-10 1,1-3-180,-1-1 0,-6-6-455,-3 1 1,-3-5-33,-2 5 0,-4-5-587,-1 5 1,-6 1 666,2 9 0,-4 1 474,-1 3 0,0 3 0,0-5 0</inkml:trace>
  <inkml:trace contextRef="#ctx0" brushRef="#br0">27071 1877 8060,'-14'0'336,"-5"0"149,0 0 1,-5 1 5,5 4 1,-6 4-118,1 10 0,-3 5 6,-1 9 0,4 0-50,1 10 1,5-2-31,-1 11 1,5-6-191,5 1 1,1 2-221,3-1 1,3-1-164,-2-4 1,7-7-570,1-3 1,9-4-526,1-6 0,2-8 216,8-11 1151,-7-2 0,10-2 0,-5 0 0</inkml:trace>
  <inkml:trace contextRef="#ctx0" brushRef="#br0">27071 1990 8060,'8'0'245,"-2"13"117,-6 6 1,0 6-134,0 4 0,0 4-46,0 0 0,-1 5-72,-4-5 1,3 2-107,-2-2 1,2-6-331,2 6 1,0-11-92,0 7 0,0-6-829,0 1 1245,0 3 0,-6-11 0,-2 4 0</inkml:trace>
  <inkml:trace contextRef="#ctx0" brushRef="#br0">27199 1976 8055,'8'2'903,"-3"2"0,-4 4-671,-1 7 1,-5-1-122,1 0 1,-7 5-180,1 0 0,2 1 171,-1-1 1,1-3-128,-2 3 0,-1-3-840,7-2 727,-1 0 0,5 1-307,0-1 1,6-5 153,4 1 0,2-7 194,3 2 0,-6-2 134,1 2 1,-1-4 233,5 4 1,0 1-123,1-1 1,-1 4 290,0-4-183,-6 6-95,5-3 1,-12 6 446,4 0 0,-3-4-155,-2-1 1,0 1-328,0 4 1,-7 0 7,-2 1 0,-9-1-127,-1 0 0,-6-1-205,1-4 0,-1 4-418,1-4 0,4-2-1247,6-3 1861,-1-2 0,-5-8 0,-2-2 0</inkml:trace>
  <inkml:trace contextRef="#ctx0" brushRef="#br0">27483 1976 8040,'22'21'0,"4"-4"316,-7 7 0,0-1 510,-5 6 1,-2-1-324,-2 1 1,-4-1-209,-6 1 1,-8 1-186,-6 3 1,-2-3 134,-7 3 0,-1-3-548,-4-2 1,4 1-11,0-1 0,8-4-208,2 0 0,0-7 521,4 2 0,-2-3 0,-2-2 0</inkml:trace>
  <inkml:trace contextRef="#ctx0" brushRef="#br0">27796 2161 7878,'14'0'782,"1"0"-424,-1 0 1,5 0-145,0 0 0,0 0 33,-5 0-327,0 0 0,-4 0-415,-1 0-258,-6 6 0,4 2 371,-7 6 1,-7-4 381,-2-1 0,-4 1 0,-1 4 0</inkml:trace>
  <inkml:trace contextRef="#ctx0" brushRef="#br0">27768 2360 8078,'15'-10'262,"4"1"0,-3-1-253,3-4 0,3-2-245,2-2 1,-2 2 128,2-3 107,0 3 0,4-5 0,0-1 0</inkml:trace>
  <inkml:trace contextRef="#ctx0" brushRef="#br0">28236 2271 13058,'-12'18'-199,"3"-4"61,-4-6 0,13 3-933,0-6 0,6-2 543,9-8 1,-2 3 402</inkml:trace>
  <inkml:trace contextRef="#ctx0" brushRef="#br0">28236 2558 11256,'-1'1'-18,"-46"27"-154,3 1 0,-18-1 1,4 1-1</inkml:trace>
  <inkml:trace contextRef="#ctx0" brushRef="#br0">26118 3099 8322,'-7'6'156,"0"2"87,7 7 1,0 7 113,0 6 1,7 7 416,2 8 0,2-2-250,-1-3 0,7 6-216,-3-6 0,4 0-81,-4-10 1,0-1 56,0-3 0,0-4-17,1-6 1,-1-6 35,0-3 1,0-3-34,0-2 0,1-8-116,-1-7 1,0-2-115,0-11 1,1 2-799,-1-7 1,0-3 439,0-2 1,-1 2-893,-4-2 1,2 6 304,-6-1 1,0 4 904,-5 6 0,6-4 0,2 5 0</inkml:trace>
  <inkml:trace contextRef="#ctx0" brushRef="#br0">26886 3042 8353,'-14'0'88,"0"5"-88,0 0 0,-1 6 279,1-2 0,-2 6 450,-3 3 1,4 6-339,-4 9 1,1-1-195,-1 6 1,3 1-226,-2 9 1,6-4 105,3 3 1,6-1-673,-2 2 1,3-6 329,2 1 0,2-2-643,3-8 907,3-6 0,12 0 0,2-5 0</inkml:trace>
  <inkml:trace contextRef="#ctx0" brushRef="#br0">27341 3014 7991,'-22'0'19,"3"0"1,3 5 93,2-1 1,-5 12-76,0-2 1,0 10 766,5 0 1,-5 4-276,0 5 1,2-1-236,7 6 0,4-2-159,6 2 0,0-3-172,0-7 0,8-6-170,6-3 0,2-4-476,8-6 1,-6-3 133,6-6 0,-2 0 245,2 0 0,-3-6 303,-7-3 0,0-10 0,0-3 0</inkml:trace>
  <inkml:trace contextRef="#ctx0" brushRef="#br0">27512 2985 7991,'22'8'0,"-2"5"0,-5-4 0,-1 6 927,0 4 1,-4-2-347,-1 7 1,-6-1-116,2 6 1,-3 6-165,-2 2 1,-8 3-175,-7-2 1,-5 3-82,-9-3 1,1 3-258,0 2 1,-1-5 44,1-1 0,6-7-229,3-1 1,3-7 393,2-8 0,-1 0 0,1 1 0</inkml:trace>
  <inkml:trace contextRef="#ctx0" brushRef="#br0">27711 3241 7927,'22'-8'832,"-3"4"1,-3-3-500,-2 3 0,0-1 89,0 5-349,1 0 0,-3 1-245,-2 4 0,-4-2 261,-6 7 0,-2-1-521,-2 6 0,-4-1-1011,-6 0 0,-2 0 1004,-3 0 0,1 1 439,-5-1 0,4 0 0,-5 0 0,7 5 0,-2 0 0,3 2-34,2-2 1,6-8-7,3 3 883,4-3 1,1-1-353,0-1 0,7-6-125,8 2 1,4-5-185,4-5 0,9-3-207,-4-6 1,5-2 24,1-3 0,-4-3 0,4-6 0</inkml:trace>
  <inkml:trace contextRef="#ctx0" brushRef="#br0">28236 3012 11536,'-7'7'159,"-20"16"-122,3 6 1,4-1-19,1 1 1,5-6 60,4 1 0,4-7 85,6 2 0,8-8-9,6-1 1,7-7-107,7 2 1,7-4-222,-14-1 77</inkml:trace>
  <inkml:trace contextRef="#ctx0" brushRef="#br0">26118 4236 8069,'0'15'256,"0"7"64,0 6 0,0 4 302,0 10 1,5 3-222,0 7 1,1 3 19,-1-3 0,-3-8-126,2-1 0,-1-10-93,2 0 1,-2-9 18,7-5 0,-5-5 0,4-4 0,-4-4-57,4-6 0,1-8-112,4-6 0,6-8 16,4-11 0,3-4-233,1-5 0,1-2-846,-1-4 1,1 2 502,-1-6 1,-6 13-829,-3 1 0,-1 8-20,1 6 1356,-4 4 0,6 5 0,-7 1 0</inkml:trace>
  <inkml:trace contextRef="#ctx0" brushRef="#br0">26858 4251 8069,'-7'-8'-16,"-2"3"1,-8 5 60,-2 5 0,-5 3 731,5 6 0,-6 8-262,1 6 0,-1 4 26,1 11 1,-1-2-126,6 11 0,0-6-181,5 1 0,6 2-132,3-2 1,3-4-142,2-5 0,7-6-1156,2 1 0,9-10 700,1-4 1,4-9 318,-4-5 1,6-4 175,-1-1 0,-3-12 0,-1-4 0</inkml:trace>
  <inkml:trace contextRef="#ctx0" brushRef="#br0">26943 4364 8027,'8'8'562,"-3"7"0,1 5-265,-1 9 0,-1 4-11,-4 0 1,5 6-121,0-1 1,0-1-112,-5 1 0,0-7-230,0 2 0,-5 2 180,0-2 1,0-4-280,5-6 0,0-5 183,0 1 91,-6-4 0,5 0 0,-6-1 0</inkml:trace>
  <inkml:trace contextRef="#ctx0" brushRef="#br0">27071 4421 8020,'14'-8'0,"0"4"0,2 2 700,3 2 1,2 0-194,2 0 0,0 6-70,-4 4 0,-4 7-210,4 2 0,-5 2-110,-4-2 0,-2 1 68,-3 4 0,-4 3 23,4-4 1,-8 4-51,-2 2 1,-11-1-103,2 1 1,-10-1-775,1 0 1,-4-1 420,-2-3 1,1-3-724,-1-7 0,6-2 61,-1-2 959,7-4 0,-10-6 0,5 0 0</inkml:trace>
  <inkml:trace contextRef="#ctx0" brushRef="#br0">27384 4322 7981,'28'14'0,"1"-5"316,-1 1 1,-4-1 475,0 6 0,-7 0-176,2 4 0,-5 4-180,-4 5 1,-4 5-344,-6 0 1,-8 7-9,-6-2 0,-7 1-76,-7-1 1,-1 3-258,1-3 1,1 3-1208,3 2 1353,4-7 0,6-1 0,-1-7 0</inkml:trace>
  <inkml:trace contextRef="#ctx0" brushRef="#br0">27967 4492 7993,'-8'15'0,"3"-7"-53,10-4 0,4-2 97,10-2 1,3 5 250,7-1 0,6 1-343,2-5 0,0-5-271,1 1 0,-11-3 129,1 3 0,-14 2-430,0-3 620,-9 10 0,-11 9 0,-10 8 0</inkml:trace>
  <inkml:trace contextRef="#ctx0" brushRef="#br0">27924 4763 7966,'0'14'0,"2"-6"-29,2-4 0,6-2 47,9-2 0,9-2 10,10-2 0,5 0-282,4-5 1,-1 0 253,6-6 0,-6-5 0,3-2 0</inkml:trace>
  <inkml:trace contextRef="#ctx0" brushRef="#br0">28442 5231 7497,'0'1'-77,"10"-1"-463,2 0 324</inkml:trace>
  <inkml:trace contextRef="#ctx0" brushRef="#br0">26644 5857 7930,'-20'-8'1015,"-2"4"-606,-7 8 0,1 10-478,0 10 0,-1 5 164,1 4 0,-13 9 65,-7 11 1,22-23 0,-2 3-358,0 2 1,0 1 0,-2 2 0,1 1 318,-2 3 0,1 2 1,-1 1-1,0 1 6,-4 1 0,-1 1 1,-4 2-1,-2 1-352,-7 3 0,-2 1 0,1 0 0,1 1 200,14-16 1,0 2-1,0-1 1,-14 16-1,0 1 16,0 3 1,-1 1 0,16-20 0,0-1 0,-1 1-34,-2 4 1,-2 0 0,2 0 0,1-5-1,1 0 1,0 0-99,-16 16 1,2-1 0,7-6 0,2-2-131,3 0 1,3-1 0,6-4 0,1-1-129,0-3 1,1-2 0,-11 20-1342,8-19 1738,7-13 0,8-4 0,0-7 0</inkml:trace>
  <inkml:trace contextRef="#ctx0" brushRef="#br0">24853 7151 7935,'-6'27'0,"-4"6"0,-2 19 0,-3 10 0,1 13-356,7-32 0,0 0 1,-1 0-1,0 1 356,-1 3 0,-1 0 0,0 1 0,0-1-163,-2 3 0,0 0 0,-1-1 0,1 0 163,2-2 0,1 0 0,-1-4 0,1-2 0,-5 30 0,6-14 238,3-14 0,16-10-238,8-14 0,16-10 0,12-18 0,7-15 0,-19 4 0,1-3 0,4-1 0,2-2-311,7-4 1,2-2-1,3-2 1,2-1 310,3-3 0,1 0 0,2-3 0,2 0 0,0 1 0,0-1 0</inkml:trace>
  <inkml:trace contextRef="#ctx0" brushRef="#br3">14289 10563 8181,'-8'-14'0,"0"4"0,4 1 0,2 4 139,-3-5 1,4 6 322,1-6 369,0 7-194,0-3 311,0 6-286,0 0-402,0 6 0,0 7 80,0 6 1,0 0-96,0-5 0,0 5 41,0 0 1,0 4-37,0-4 1,0 5-17,0-5 1,0 0-81,0-5 1,1 2 105,4 3 0,-3-3-123,2 3 1,3-4 106,-2 0 0,-1-1-254,-4 0 0,5 0 93,0 1 258,-1-1-366,-4 0-457,7 0 394,-6-6 0,7 3 88,-3-6 97,-3 0 1,6-5-4,-4 0 13,-2 0-29,10-7 16,-4 6 42,7-12 4,-1 12-31,0-6-58,0 7 1,-4 0-88,-1 0 1,-4 0 84,4 0 0,-4 0-3,5 0 0,-6 0 38,6 0-39,-1 0 0,6-1 91,-1-4-65,0 3 0,0-4 31,0 6-38,1 0 0,-1 0 19,0 0 1,-4 0 1,-1 0 1,0 0-82,6 0 1,-6 0 57,1 0 0,-1 0-125,5 0 0,1 0 99,-1 0 0,2-5-16,3 1 1,-4-1-114,4 5 1,-1 0 99,1 0 1,-4 0-41,4 0 1,-3 0 28,-2 0 0,1 0-70,-1 0 0,0-5 62,0 0-12,1 1 0,-1 4 16,0 0 0,-5 0-1,1 0 0,-5 0 41,4 0 1,-4 0-45,4 0 1,-4 0 417,5 0-233,-1 0 78,5 0-147,0 0 12,1 0-17,-1 0-60,0 0 1,0 0 19,1 0 0,-6 0-10,1 0 0,-1 0-65,5 0 1,0 0 54,1 0 0,-1 0-14,0 0 1,0 0 15,1 0 0,3 0 36,1 0 0,7-5-46,-3 0 1,4-4 0,2 4 1,-6-5 90,1 6 0,-2-1-76,2 5 0,-2-5-14,-3 0 1,-3 1 25,3 4 0,-3 0-126,-2 0 0,0 0 83,0 0 1,-4 0-9,-1 0 1,1 4-73,4 1 1,0 0 76,0-5 1,0 0-23,1 0 0,-1-5 6,0 0 0,2-1 146,3 1 1,-3 4-130,3-4 1,1-1 54,-1 1 1,6 0-35,-1 5 1,-2 0-49,2 0 1,0 0-1,4 0 0,5 0-123,0 0 0,2 0-78,-2 0 0,-3 0 115,4 0 1,0 0-43,-1 0 1,1 0 66,-6 0 1,2-1 56,3-4 0,4 3-1,5-2 1,2-3 20,4 3 1,-4-3 7,3 3 0,2 0 18,-1-5 0,-2 6-105,-8-2 0,1 2 63,-6-2 0,5 3-140,-5-2 0,7 1 114,-2-2 0,1 3-3,-1-2 0,3 2-19,-3 2 1,-2 0 112,2 0 1,-1 0-49,1 0 0,-2 0 14,-3 0 0,-4-5 36,-1 0 1,5 1-61,-4 4 1,2-2 18,-2-3 0,5 4-1,4-4 1,3-1-62,2 1 1,0 0 6,-1 5 0,-4-4-7,0-1 0,-5 0 45,5 5 1,-6-1-7,1-4 0,-8 3 30,-1-3 1,0 4-38,4 1 1,1 0 19,-1 0 1,2-2-15,3-2 1,4 2 57,5-3 0,-4 2-19,0-2 1,-2 4 4,2-4 1,2 3-32,-7 2 1,0 0 0,-4 0 1,-1 0 7,0 0 0,-4 0 2,0 0 0,0 0-124,4 0 1,-4 0 106,-1 0 0,1 0-8,4 0 0,1 0 23,-1 0 1,6 0 3,-1 0 0,0 0 6,-5 0 1,1 0 5,-1 0 1,1 0 4,-1 0 0,0 0-19,1 0 1,-5 0 93,-1 0 0,-4 0-82,5 0 1,-5 0 3,5 0 0,-2 0 6,1 0 1,4-1 2,-3-4 1,4 4 40,6-4 0,-4 2-31,3-2 1,2 3-160,-2-2 1,0 2 127,-5 2 1,5-5-62,1 1 1,-6-1 42,-4 5 1,-2-2 38,2-3 0,1 4-12,-6-4 0,5 4 7,-6 1 1,8-2-20,-3-3 1,0 4 7,0-4 1,6 3-32,4 2 0,2-1 32,-2-4 0,-3 3-121,3-2 1,-1 2 98,1 2 0,-3 0-35,3 0 1,-5-5 13,-4 1 0,3-1-1,-3 5 0,-2 0 15,1 0 1,0 0-1,0 0 1,4 0 16,-3 0 0,4-2-18,5-2 1,2 2 16,3-3 0,3 4-15,-3 1 1,2-5 13,-2 0 1,1 1-9,-6 4 1,5 0 0,-5 0 0,2-5-19,-2 0 1,-3 0-3,3 5 1,2 0 5,-2 0 1,7-1 4,-2-4 1,8 3 7,1-2 0,2 0-7,-2 0 0,-2 2 33,2-3 1,-8-1-13,-1 1 1,-1-1 4,1 1 1,3 4-6,-3-4 1,7-1 5,3 1 1,1-1 1,-2 1 0,-3 3-9,4-2 0,-4 0-17,-1 0 0,-5 2 16,-1-3 1,-5 4-19,1 1 0,-3 0 8,-1 0 1,1 0-3,3 0 1,3 0-29,7 0 0,-5 0-3,0 0 0,-2 0-2,2 0 1,3-5-6,-3 0 1,-3 1 40,-2 4 1,2 0-19,-2 0 1,-5 0 71,-4 0 0,0 0-60,4 0 0,0-5 5,1 0 1,4 0-1,0 5 1,7 0 3,-2 0 1,3 0-8,1 0 1,-4-4 4,0-1 1,-5 0-4,5 5 0,-6-1-1,1-4 1,2 3-1,-2-3 0,2 4-1,-2 1 0,5-5 2,9 0 0,-3 1-46,4 4 1,1-5-7,-2 0 0,5 0 2,-4 5 1,-6 0 31,-4 0 1,-4-4 8,3-1 0,-3 0-15,4 5 1,-2 0 20,2 0 0,1 0 54,-6 0 1,5-4 15,-4-1 0,3 0-12,-3 5 1,-6 0 106,-4 0 1,-5 0-34,4 0 0,-5 0-73,1 0 0,-8 0-54,-2 0 1,1 0 53,4 0 1,-5 0 6,1 0-19,-7 0-18,10 0 24,-12 0 1,6-2 51,-7-2 186,0 2-237,0-4 1,0 4 65,0-2 2,0 2-26,0-4 23,0-1-16,0 6 19,0-12 1,0 10 116,0-7-89,0 7-70,0-9 1,0 4 93,0-6-94,0-1 1,-5 1 86,0 0 0,-1-2-28,1-3 1,2 3 97,-7-3 0,6-3-166,-6-1 0,1-4-113,-5-2 0,4-1-434,1-3 1,-1-3 245,-4-7 1,4 4-320,1-4 0,6 5 254,-2-5 0,3 1-3043,2 4 3340,7 3 0,7-12 0,8 2 0</inkml:trace>
  <inkml:trace contextRef="#ctx0" brushRef="#br3">24412 10378 8454,'-8'2'99,"4"2"1,1 4-1,-1 8 264,0 3 1,-1-2-16,5 7 0,0-2-106,0 2 1,0 1 33,0-6 0,8 5 61,6-5 1,3-2-87,12-7 0,-2-3 154,11-2 1,-1-3-167,6 3 0,1-5-161,4-5 1,-4 2 142,3-7 0,-2-1-400,-3-8 1,7-3 99,3-6 1,2-1-53,-2 1 1,-3-1-265,-6 1 0,-12 1 191,-2 3 1,-12 4-1270,-3 6 1015,1-1 0,-15 3-568,0 2 0,-11 4 313,-8 6 1,-7 0 712,3 0 0,-4 0 0,-2 0 0</inkml:trace>
  <inkml:trace contextRef="#ctx0" brushRef="#br3">25166 10278 8348,'14'0'0,"2"0"-108,3 0 0,-3 0-107,3 0 1,1 0 428,-1 0 1,5 0 372,-5 0 0,1 0-90,-1 0 0,-6 0-236,6 0 1,-11 5 24,6 0 8,-9 6 0,1-3-183,-6 6 1,-2 2-98,-2 3 1,-6 3-209,-9 6 0,-1 1-314,-4-1 1,-1 1 507,6-1 0,0 1 0,5-1 0</inkml:trace>
  <inkml:trace contextRef="#ctx0" brushRef="#br3">26332 9696 8339,'0'-10'86,"0"1"126,0 5 1,-7-2-52,-2 6 0,-4 0 21,-1 0 0,-6 6-110,-4 4 0,-1 4 93,1 5 1,-3 5 47,3 9 0,-1-1-41,1 6 0,-3-1-11,4 6 1,2 0 120,2-1 0,3 1-133,2 0 0,0-1-12,0 1 0,6 3 59,3-4 1,4 3-350,1-12 1,8-2 68,6-7 0,2-3 30,7-7 1,1-6 5,4-4 1,7-5 19,3-9 1,5-7 12,4-16 0,2 1-122,3-6 1,0 0-64,-9-4 1,1 1 205,-11 3 0,-1-3-68,-8 3 1,-1-3 33,-8-2 0,0 0-66,-10 1 1,0-1 12,-5 1 0,-6 4-5,-4 0 1,-3 8 106,-1 1 1,-2 7 255,-3 8 1,2 6-134,-7 3 1,5 4-130,-4 1 0,4 6 205,-5 4 1,7 10-102,-2 8 1,3 7 199,2 8 1,1 0 16,4-1 1,2 6 21,7-1 1,0-1-34,0-8 0,2-2 117,3-3 1,2-4-55,8-1 0,4-1-38,0-8 1,1 0-2,-1-5 1,-3 0-98,3 0 1,-3-1-139,-2-3 0,0 1 277,0-7-1311,-6 1 178,5 1-313,-12-4-2250,6 4 3305,-7-6 0,-7-6 0,0-2 0</inkml:trace>
  <inkml:trace contextRef="#ctx0" brushRef="#br3">27043 9923 8180,'7'-20'-146,"0"4"1907,-7 2-1138,0 7 1,0 14-259,0 2 1,0 4-189,0 1 1,-7 2-104,-2 3 1,-8-2 100,-2 7 1,-7-2-142,3 1 1,-3 3-522,3-7 0,-3 4 293,7-4 1,-4 5-828,4-5 1,5 0 449,4-5 0,5-1 571,-4-4 0,6-2 0,-4-7 0</inkml:trace>
  <inkml:trace contextRef="#ctx0" brushRef="#br3">26957 10122 8180,'29'-1'0,"-1"-4"0,1 2-49,-1-7 1,-4 7 168,-1-2 1,-5 4-113,1 1 1,-3 0-54,-2 0 0,-5 0-48,1 0 0,-7 1 93,2 4 0,-4 3 0,-1 6 0</inkml:trace>
  <inkml:trace contextRef="#ctx0" brushRef="#br3">26971 10193 8179,'0'14'1369,"0"2"-558,0 3 1,-6 2-177,-3 2 0,2 9-4,3-4 0,-3 6-189,3-1 1,-1-3 125,5 3 1,0-3-917,0-2 1,1-4 257,4 0 0,1-5-1314,4 4 1,1-4 1403,-6 5 0,6 0 0,-3 4 0</inkml:trace>
  <inkml:trace contextRef="#ctx0" brushRef="#br3">14488 12468 8330,'-8'-8'305,"2"0"162,6 3 0,-1 4 187,-4-4-130,3 3-233,-4 2 0,6 2-15,0 3 0,0 3 129,0 6 0,0 2-146,0 3 1,0-4 37,0 4 0,0 2-34,0-2 1,0 0-17,0-5 1,5 0-92,-1 0 1,6 1 118,-5-1 1,4 0-144,-4 0 1,1-4 364,-1-1-432,-4-6-9,12 10-92,-11-11 0,6 9 100,-4-7 1,-1 3 95,7-3 94,-7-2-148,10 11 0,-7-10 52,4 6-81,2-6 0,-4 4 16,6-7 1,0 0 1,1 0 1,1 0 120,2 0 0,0-5 72,6 0 1,-7 1-48,2 4 1,1 0-587,-1 0 0,5 0 207,-5 0 1,2 0 32,-2 0 0,-4 0 135,4 0 0,-3 0-111,-2 0 0,2 0 119,3 0 0,-3 0-4,3 0 0,-2 0-50,2 0 0,-3-2 16,3-3 0,1 2-14,-1-6 0,2 5 29,-2 0 1,-2-3-4,7 3 0,0-1 5,4 5 0,-4 0 82,-1 0 0,1 0-84,5 0 0,1 1-3,3 4 0,-3-3 102,3 3 1,2-2-60,-2 1 0,5-2-167,-5 3 0,2-4 145,-2-1 1,-1-6 78,5-3 1,3 1-87,7-2 0,5 1 151,10-6 1,1 1-279,4 0 1,-4 5 116,-6-1 0,-5 5-10,0-4 0,-6 6-61,1-2 0,4 3 81,1 2 1,3 0-159,2 0 1,0-4 31,0-1 0,-2 0 79,-3 5 1,-1-1-7,-4-4 1,4 3-6,6-2 1,6-4-149,3-2 1,0 4 193,5 1 0,-9-1 4,4 1 0,-7-4 14,-7 4 0,5-1 12,0 1 1,1 3-50,9-3 1,-4 4 12,-2 1 0,1 0-76,-10 0 1,-3 0 74,-2 0 0,-2 0-64,-3 0 1,6 0 51,-1 0 0,7 0-6,-2 0 1,3 0-8,2 0 1,-5 5 2,0-1 1,-6 1 8,2-5 0,-4 0 173,-1 0 0,1 0-169,3 0 0,4 0 6,6 0 0,-1 0-4,1 0 1,-1 0 4,-4 0 0,-3-5 1,-7 1 1,-1-3 88,-3 3 0,2 0 54,-7-5 0,5 6 121,-5-2 0,5-1-235,-5 1 0,-4-1 178,-6 1 0,-5 2-88,1-7 0,-4 6 143,0-6 0,-6 5-53,1-4 0,-7-1-89,2-4 0,1-6 38,-1-4 1,-1-5-12,-4-4 1,7-8-826,2-6 0,4-7 358,1 2 1,5-2-1114,0 2 1,6-3 30,-1 3 0,3 4-1907,1 6 3303,-6 5 0,7 4 0,-7 0 0,-2 1 0,1 2 0</inkml:trace>
  <inkml:trace contextRef="#ctx0" brushRef="#br3">20019 12269 8231,'-6'-21'-462,"4"5"1048,-3-3 458,-3 10-956,7 3 14,-5 6 1,6 6 2,0 3 0,1 6 84,4 4 0,-4-4-1,4 4 1,3-3 160,2-2 0,2-1-131,2-3 0,2 2 55,3-2 1,-1-2-69,5 1 0,3 1-3,7 4 0,-2 0-30,7 0 0,-6 0 13,1 1 0,2-1-138,-2 0 1,0 0 73,-4 0 1,1 1-93,3-1 0,-3-1 49,3-4 1,-1 2-6,1-6 1,-2 0 85,7-5 1,6 0-12,9 0 1,-1 0 21,5 0 1,-4 0 25,9 0 1,-5-5-230,-5 0 1,3-6-75,-3 2 0,10 1 74,4-2 0,4 1 79,1-6 1,0 1-44,0 0 0,-6 1 104,-4 4 0,-1-8-22,2 2 1,8-2-79,5 3 1,-34 5-1,-1-1 28,36-9 1,0-5-33,-5 5 0,0-6-13,0 1 0,-33 9 1,0 0-34,0 1 1,0 0 0,0-2 0,-1 0 31,34-8 0,-3-1-72,-6 1 0,-2-1 76,-13 6 0,-4 0-24,-5 5 1,-6 0-36,1 0 0,-3-1 4,-2 1-91,-6 0-217,-1 0-127,-13 6-267,-2-5 29,-6 5 1,0-6-499,0 0 0,0 4 554,0 1 0,-1 1-1,-4-1 0,-2-4-250,-2 3 930,-4 4 0,7-6 0,-3 2 0,-4 2 0,3-1 0,-1 4 0,2-5 0,-4 7 0,10-3 0,-6 6-105,5 0 208,-2 0 334,6 0 101,0 6 0,8-4 39,6 3 1,7-4-211,7-1 1,5 0 0,1 0 0,10 0-124,-2 0 0,4 0-46,-3 0 0,-2 0 65,-3 0 1,1 0-170,-5 0 0,-8 0 29,-7 0 0,-3 7-217,-2 2 0,-6 4-329,-3 1 0,-10 2 257,-4 3 1,-5-2-158,-5 7 1,-7-1 88,-2 6 1,-4-2-1103,9-4 1336,8-2 0,-4-1 0,12 3 0</inkml:trace>
  <inkml:trace contextRef="#ctx0" brushRef="#br3">24313 11416 8205,'0'-22'-442,"0"3"0,0 8 190,0 1 1,0 5 1311,0-4-165,0 6-596,-7-4 0,4 7 356,-6 0-450,6 0 0,-10 7 203,4 2 1,1 5-194,-2 5 0,1 4-124,-6 5 0,1 2 85,0 3 0,5 0-191,-1 10 1,7-4-1,-2 9 1,-1-5 161,1-6 1,2 3-290,8-7 0,3-4 46,6-6 1,2-7 155,3-2 0,-2-6 45,7-8 0,-1-1 142,6-4 1,1-5-209,3-9 0,2 2-85,3-7 0,3-4-12,-3-5 1,1-7 104,-1 2 1,-3-3-190,-7-1 1,-1-1 114,-3 0 0,-4 2-141,-5 3 1,-3-1 9,-2 6 1,-4-5-92,-6 5 0,-2-1 150,-2 6 0,-6 6 16,-9 3 0,-3 5 161,-6 4 0,-1 4-104,1 6 1,-1 8 325,1 6 1,4 7-115,1 7 1,5 2 101,-1 3 0,10 2 80,4 3 1,3 3 38,2-3 0,2 3-114,3 2 0,-1-6-57,11 1 1,-4-8-192,8-1 0,1-2 129,-1-8 1,2 0-430,-2-5 1,-4 0 174,4 0 1,-3-4-1581,-2-1 805,1-6-1698,-1 4 1200,0-7 1353,-6 0 0,5 0 0,-5 0 0</inkml:trace>
  <inkml:trace contextRef="#ctx0" brushRef="#br3">24910 11800 8041,'8'0'1211,"0"0"1,-5 1-605,2 4 1,6-3-169,-2 2 1,4-2-125,1-2 0,7 0-70,2 0 0,9-5-14,1 0 0,0-4 14,-4 4 0,-3-4-554,-2 4 1,-3 0-621,-7 5 929,0-6 0,0 4 0,1-4 0</inkml:trace>
  <inkml:trace contextRef="#ctx0" brushRef="#br3">25322 11615 8183,'14'0'0,"-4"5"375,-1-1 0,1 7-67,4-1 1,0 2-15,1 3 1,4-1 31,-1 0 1,1 0 131,-4 1 0,4-1 57,0 0 0,4 0-103,-4 0 0,5-4-59,-5-1 1,-5-4 159,-4 5-449,-7-1 0,-3 5-46,-10 0 0,-15 2-121,-8 3 0,-8-1-252,-7 5 1,-10 3-1311,-13 7 1390,32-18 1,0 0-1,-3 5 1,-1 1 0,0-3-1,1 0 1</inkml:trace>
  <inkml:trace contextRef="#ctx0" brushRef="#br3">15043 14259 8308,'-8'-14'-111,"3"0"1,-1-1-133,1 1 1,0 5 832,5-1 41,0 7-171,0-3-270,0 6 0,0 6 190,0 4 0,0 4-154,0 5 1,0-2 205,0 7 1,0-5-108,0 4 0,0 0-114,0 0 0,5-2 62,0-7 1,4 5 0,-4 0 0,6 0-108,-1-5 0,-2-4-129,1-1 0,0-1-41,6 1 1,-1 2 113,0-6 1,0 5-26,1-6 1,4 1 63,-1-5 1,8 0-15,-3 0 1,6 0-50,4 0 1,-1 0-152,6 0 1,-5 0 108,5 0 1,-5 0-157,5 0 0,-5 2 40,5 3 1,-7-4 114,3 4 1,-9-2-54,-1 2 1,-2-2 24,1 6 1,6-4 69,-1 5 1,2-6-15,8 6 1,2-7 20,7 2 1,-1-4-21,6-1 0,-5 2 22,6 3 1,-6-4 129,5 4 0,-5-4-149,6-1 0,5 0-156,8 0 0,4 0 163,1 0 1,0 0-127,0 0 1,-11 0 49,-3 0 0,-2 0-15,7 0 0,3 0-6,6 0 0,0 5-18,0 0 0,0 0 140,0-5 0,0 0-393,0 0 0,2-2 338,3-3 0,-36 4 0,0-1-37,5-2 0,0-1 0,-3 2 0,-1 1 49,1-3 0,1 1 0,33-1-51,0-5 0,-36 8 0,0 0-4,3-3 0,-1 0 0,3 3 0,-1 1-16,1-1 1,0-1 0,0 0 0,-2 0-13,33-2 0,-3 0-68,-2 5 1,6 0 91,-34 0 0,0 0 0,0 0 0,1 0-24,31 0 0,-3 0 8,-6 0 0,-1 0-3,1 0 0,13 0 6,-3 0 0,-34 0 0,0-1-8,33-4 1,4 3 1,-8-2 1,4-3 13,-9 3 0,5-1-51,5 5 0,1-2 40,-36 0 0,-1 0 1,36 0 8,-10-3 0,-3 4-193,-6 1 0,6 4 304,4 1 0,2 2-57,2-3 0,0-2 107,0 3 1,-6-2-104,-3 2 1,-2-4 26,2 4 1,4-4-77,10-1 1,1-1 30,-37-1 1,1-1 0,34 0-137,-8-7 1,-2 6 23,-4-6 0,4 5 27,6-4 1,-1 6 36,-4-2 1,-1-1-13,-4 1 1,-7-4 77,3 4 0,-10-1-20,1 1 1,-3 2 35,3-7 0,2 2-52,7-1 0,-1-2 57,-4 6 1,1-5-58,-5 6 1,2-6 0,-7 6 1,3-6 107,-8 5 1,3-4-243,1 4 0,3-6 48,2 2 0,-1 1-32,6-2 0,-1 1-79,1-5 0,1 1 104,-5 3 1,-7-2 337,-8 2 1,2-2-324,-2-3 1,0 1 400,-4 0 0,-3 1-203,-2 4 0,1-4 157,-6 4 1,5-2-132,-5 1 1,0-2 96,-5 2 1,0-3 6,1-1 1,-6 3-40,1-3 1,-7 3-228,2-8 0,1 2 97,-1-2 1,1-2-268,-1-3 1,-4-2-161,4 2 0,-2-8-199,2-1 1,-2-6 142,7 1 0,-6-3-241,6-2 1,-1-1-1136,5-4 1,-6 6 824,-3-1 1,1 4 931,-1 10 0,-6-2 0,-7 8 0</inkml:trace>
  <inkml:trace contextRef="#ctx0" brushRef="#br3">23573 13989 8067,'-12'-14'0,"2"0"-108,-2-1 186,4 7 0,-2 2 11,1 6 76,6 0 1,-5 2-117,3 2 0,3 4 114,-2 7 1,2 3 19,2 1 0,0 2 14,0-2 0,0-2 3,0 7 0,0-7-20,0 2 0,6 2-5,4-2 0,3 5-23,1-6 1,0 6 47,0-5 1,2 2-148,3-2 1,-2-4 106,7 4 0,0-3-97,4-2 0,7 1 24,3-1 0,9-2-92,5-2 1,10-4-73,4-6 1,-1 0 169,1 0 1,-5 0 55,0 0 0,4-6-49,1-4 0,5-2 82,5-2 1,-5-1-78,0 1 0,-6 0-42,-8 0 0,-11 0-5,-4-1 1,-4 1-118,0 0 0,-5 0 31,-9-1 1,-3 6-495,-7-1-1120,-6 1 768,-2-5 206,-12 0 1,-2-1 327,-6 1 1,1 0-542,4 0 1,-3-1 513,8 1 0,-6-5 367,6 0 0,-3 0 0,2 5 0,4 0 0,-4 0 0,4 0 0,1-1 0,0 1 0,6 6 51,3 3 1,-1 4 101,2 1 0,4 0 155,5 0 1,6 0 175,-1 0 0,3 6-190,1 4 0,1 2-101,-1 3 0,-1-4 396,-3 3 0,1-3-141,-6 8 1,5-3-116,-5-2 1,-5 0-193,-5 0 0,-6 5-160,2 0 0,-6 2-21,-9-2 1,-3-2-255,-15 7 1,1-2-506,-11 2 1,0 2 417,-4-2 0,7-3-217,6-2 0,7-5 598,8-5 0,6 4 0,2-5 0</inkml:trace>
  <inkml:trace contextRef="#ctx0" brushRef="#br3">26502 13477 8029,'-14'-12'-47,"0"2"0,0 2-70,-1 3 142,1 4 1,0-4 442,0 10 0,-2 3-100,-3 6 0,3 6-272,-3 4 1,-1 3 58,1 1 1,-5 6-93,5-1 1,-1 6 78,1-1 0,8 3-85,-4 2 0,11 1 64,-1 4 0,3 1-112,2 3 0,0 0-128,0-10 1,11-2 30,4-12 1,10-6 87,3-3 1,7-4 89,8-6 1,-1-3 4,1-6 0,1-6-85,4-3 0,-4-6 11,3-4 1,-7-4-14,-2-10 1,-7 1-75,2-6 1,-7 0-23,-3-4 0,-7 4 118,-2 0 0,-1 5-277,-8-5 0,-2 4-51,-8-3 0,-3-1-13,-6-5 1,-5 0 159,0 1 1,-5 1 28,6 3 0,-8 3 317,3 7 1,0 7-124,0 7 1,4 6 371,-5 8 1,5 13-198,-5 5 1,7 12 266,-2 4 0,5 7-92,4 1 0,-1-2 27,7 7 1,-1-6-139,5 7 0,6-4-36,4-1 1,4-6-84,5 1 1,1-6-76,4 1 1,3-3-286,-3-1 0,2-7 135,3-3 1,-1-5-1000,1-5 0,-1 2 537,1-6 1,4 0-369,0-5 0,-5 0-99,-4 0 962,-6 0 0,8 0 0,-4 0 0</inkml:trace>
  <inkml:trace contextRef="#ctx0" brushRef="#br3">27412 14032 8023,'8'-15'0,"-2"6"201,-6-1 445,0 7-265,0-3 1,-7 6 317,-8 0 1,0 6-402,-9 4 1,0 4-70,-4 5 0,-2-2-87,-3 7 1,3-2 109,-4 2 0,4 1-39,2-6 1,6 5-71,3-5 0,9 4-185,6-4 1,2 0-244,2-4 1,6-1 200,4 0 0,9-1-88,4-4 1,4-1 128,2-3 0,-1-4-78,1 4 1,4-3-228,0-2 1,2 0-89,-2 0 1,-3 0-49,3 0 1,-3 0-289,-1 0 1,-7 0 2,-3 0 0,-4 0 769,0 0 0,-7-7 0,4-1 0,-4-6 0</inkml:trace>
  <inkml:trace contextRef="#ctx0" brushRef="#br3">27341 14188 8254,'2'-14'722,"2"0"0,4 6-433,7 3 0,0 2 81,4-2 1,5 3-67,9-2 1,4 2-90,5 2 1,6 0 13,-1 0 0,2 0-198,-2 0 0,-7 5-396,3 0 0,-6 1-505,1-1 0,-3-4 870,-6 4 0,-1 3 0,0 0 0</inkml:trace>
  <inkml:trace contextRef="#ctx0" brushRef="#br3">15412 16107 8306,'-14'-14'0,"0"0"0,5 6 262,-1 3-190,7 4 0,-10 1 360,4 0 0,2 6-38,3 3 0,2 10-36,2 5 0,0-2-46,0 2 1,2 0 178,2 4 0,4 0-230,7 1 1,5-1 11,4 1 0,1-2-192,-1-4 0,3 2 133,-4-6 1,7 0-112,-1-4 0,7-1 44,-7 0 0,2-4-129,-2-1 0,-6-4 5,1 4 1,4-4-59,6 4 1,0-1 16,0 2 0,2 1 73,7-6 1,4 6 136,0-2 0,2-3-94,-1-1 0,-3 2 124,8-3 0,-8 3-210,3-3 1,1-2 25,-2 3 0,13-4-11,2-1 0,6 0-285,3 0 1,0 0 269,0 0 0,-6 0 61,-4 0 1,6 0-19,4 0 0,5 0-34,4 0 1,-39 2 0,0 1 96,35 2 0,0-1-57,-5-4 0,8 0-18,-36 0 1,-1 0 0,2 0-1,-1 0-30,5 0 0,-1 0 1,-1 0-1,0 0-182,-1 0 0,0 0 0,1 0 0,-1 0 206,-2 0 0,0 0 0,3 0 0,1 0-11,5 0 1,0 0 0,-2 0-1,0 0-76,0 1 0,-1-2 1,-1 1-1,-1-1 43,-2-1 0,0-1 0,4 2 0,0-1-41,3-3 1,0 0-1,2 4 1,0-1 36,-4 0 0,-1 0 0,0 0 1,0 2-2,-4 0 0,0 0 1,2-2-1,1-1 0,4 1 1,0 0-1,-1-1 1,-1 1-1,3 1 0,-1 2 0,-4-1 0,0 0 4,-1 0 0,1 0 0,-1 0 1,1 0 1,1 0 0,1 0 0,0 0 1,0 0-17,0 0 1,-1 0-1,-4 0 1,-1 0 19,-2 0 0,1 0 0,1 0 0,0 0-7,3 0 0,1 0 0,1 0 0,0 0 25,1 0 1,0 0 0,-6 0 0,0 0 5,-1 0 0,-1 0 0,0-2 1,0-1-4,3 1 1,0-1 0,1 0-1,1 0 1,3 0 0,0 1 0,-4 1 0,0 1-15,-3-3 1,-1 1-1,38 0 10,-4 2 1,-34 0 0,0 0-39,3 0 1,0 0 0,2 0-1,1 0 30,-3 0 1,0 0 0,-2 0 0,-1-1-91,-1-2 0,-1 1 0,36 0 48,-36 0 0,0 0 0,2-1 1,1-1-16,2 2 1,0 0 0,-2-4 0,0 1 35,-3 0 1,0 0-1,33-3-222,-2-1 0,-1-1 301,-9-4 0,7 0-93,-2 0 1,4 4 270,1 1 1,-12-1-68,-7-4 1,-2 0 63,-2 0 1,4-1-44,-5 1 0,7 0-124,-2 0 0,8-1-33,2 1 0,-6-5-155,-3 0 1,-4 0 31,-2 5 0,-1 0 307,-13 0 0,5-5-404,-5 0 0,-5 0 441,-4 5 1,-6-1-203,1 1 1,-4 0 175,0 0 0,-6-2-233,0-3 0,-1 2-27,2-7 0,1 5-192,-6-5 1,6 1-559,-2-6 0,-1-4 314,2 0 0,-7 0-893,1 4 0,-2 2 620,-2 4 0,-8-1 734,-6 10 0,-13-4 0,-9 10 0</inkml:trace>
  <inkml:trace contextRef="#ctx0" brushRef="#br3">23815 16221 8256,'-1'-13'26,"-4"4"1,3 1 436,-2 3 21,-4 4 0,4-6 280,-5 7-537,6 0 0,-3 2 41,6 3 0,0 3 11,0 6 0,0 2-11,0 2 0,0 5 0,0 5 0,0 2-112,0 3 1,6-3 48,3 3 0,4 2-182,1-2 0,7 0 100,2-4 1,9-5-66,1-1 1,7-5 20,-2 1 0,4-4 41,6 0 0,-3-7 59,8-4 0,0-2 124,9-2-527,15-6 1,-34 2-1,1 0 208,6-3 1,0-1 76,0-1 0,-1-2 1,-1 0-1,1 0-184,0-3 1,1-1 0,1 0 0,1 0 63,5-1 0,0-1 0,-6 2 1,-1 0-118,-2-1 0,-2-1 0,-5 0 0,-1 1-25,31-13 1,-8-2-260,-11 7 0,-4 4-128,-10 1 1,-5 4-1326,-9 6 1280,-10-4 0,-8 10-53,-6-6 0,-11 5 114,-3 0 1,-4-3 997,4 3 1,0-7-427,0 1 0,0-2 0,-1-3 0</inkml:trace>
  <inkml:trace contextRef="#ctx0" brushRef="#br3">25564 16150 8026,'14'0'94,"0"0"0,2-2 145,3-2 0,3 2 110,7-3 1,4 4-112,0 1 1,0 0 28,-4 0 1,2 0 54,-2 0 1,2 4-30,-7 1 0,-3 5-80,-3-6 1,-2 7 29,-2-1 1,-4-2-410,-1 1 1,-5 1 181,0 4 0,-5 2-340,-9 3 1,-1 3 217,-12 6 0,-1-1-1005,-5-3 1,3 3 1110,2-4 0,-3-2 0,5-1 0</inkml:trace>
  <inkml:trace contextRef="#ctx0" brushRef="#br3">27114 15624 8029,'-15'0'-121,"-3"0"60,-1 0 0,-5 0 38,5 0 0,-6 3-9,1 6 0,-3 3 240,-1 11 1,-2 6 357,-4 4 1,8 6 106,-8-1-414,14 3 0,-12 2 66,13 0 1,0-1 112,5 1 1,0 1-115,0 4 0,6-4-80,3 3 1,5-4-187,5-5 0,4-5 58,10-9 1,10-4-117,9-6 0,6-7 9,8-7 0,6-8 83,14-11 1,-1-8-188,0-6 1,-8-5 79,-6 5 1,-2-7-99,-8 2 1,1-4 131,-6-6 1,0 7-243,-5-6 0,-5 6-83,-13-7 1,-2 4-90,-12 1 0,-6 1 47,-9-1 0,-14 2-106,-4 3 1,-8-1 166,2 6 0,-3 6 77,3 8 0,-4 4 412,5 6 1,0 3-196,5 6 1,-1 8 406,1 6 1,1 8-33,3 11 1,4 3 222,5 7 1,6 1-164,-1 4 0,9-3 34,1 8 0,6-8-135,8 3 0,2-10-86,3-5 0,3-5-137,7-4 0,-1 1 131,1-6 0,-1 2-270,1-2 0,-6-3 69,1 2 0,-2-3 116,2-6 0,1 4-598,-6-4 0,0 2-741,-5-1 0,0 2 219,1-2 0,-6-4 956,1-1 0,-1 3 0,5 0 0</inkml:trace>
  <inkml:trace contextRef="#ctx0" brushRef="#br3">27853 15979 8271,'0'14'389,"0"1"39,0-1 1,0 6 488,0 4 1,0 3-582,0 1 1,-2 2-94,-2 4 0,1-4-811,-7 3 1,5 2 409,-4-2 1,4 5-462,-4-5 1,4-2 182,-5-7 436,7-3 0,-9-7 0,4 0 0</inkml:trace>
  <inkml:trace contextRef="#ctx0" brushRef="#br3">27682 16178 7894,'-8'16'751,"4"3"1,2 9 105,2 10 0,6 3-311,4 2 1,-1 1 378,6 4 0,-4-6-282,8 1 1,3-7-66,1-7 0,4-2-110,2-4 0,-1-2 67,1-7 0,5-6-290,4-3 1,5-12-30,4-7 0,4-8-1344,6-11 0,0-5 436,0-9 0,-2-4 692,-3-6 0,0 0 0,-6 0 0,0 1 0,1-1 0</inkml:trace>
  <inkml:trace contextRef="#ctx0" brushRef="#br0">2403 9681 13421,'-28'-28'-2271,"4"0"1510,0-1 1,2 1 663,-1-1 1,2 1 550,7-1 0,1 7 687,4 3-306,2 3-793,7 2 1,2 8 304,3 6 1,4 8-313,10 11 1,-1 4 43,5 11 1,-4 2 116,5 7 0,-7 9 15,2 9 1,-9 17-377,-7-32 1,-2 3 0,1 2-1,-2 2 402,0 1 1,0 1 0,0 5 0,-2 1-103,0 5 0,0 1 0,-2 0 1,0 0-139,-3 5 0,0-1 0,2-8 0,0 0 203,0-3 0,1-2 0,2-3 0,0-1-28,0 1 1,0-1-1,1-5 1,0-3-78,1 35 1,0-13-3,0-2 0,5-12-119,0-7 1,6-4 23,-2-5 1,-1-4-262,2-5 0,-3-1 35,3 1 1,1-7-2,-6-3 0,1-8-1139,-1-2 438,-4-6 267,6 4 0,-9-14-155,-3-2 1,2-16 330,-6-8 1,4-9-16,-5-5 515,7-3 0,-16-14 0,4 0 0</inkml:trace>
  <inkml:trace contextRef="#ctx0" brushRef="#br0">2560 9639 18625,'0'-29'-1190,"1"7"1125,4 3 0,-2 10 610,7 4 1,-6-1 212,6 1 0,-1 0-533,6 5 1,3 5-475,1 0 0,8 1 228,2-1 0,1-4 52,8 4 1,0-3 270,4-2 1,6-2-96,-1-3 1,7-3-365,-2-6 0,8 0-299,1 0 1,11 1 30,-6 4 1,0-2 600,-9 6 1,-6 0-192,-4 5 0,5-1-36,5-4 0,13 2 41,-31-2 1,2 0-1,1 1 1,0 0-67,0 0 0,1-1 0,0-2 0,1 0-271,1-1 0,0 1 0,3 0 0,0 0 205,7-2 1,-1-1-1,-2 3 1,-1 0 25,4 2 1,-1 1 0,-4-3 0,0 1 34,0 1 1,-1 0-1,-2 0 1,-1-1 56,6 2 0,1-1 1,-5-1-1,0 1-110,2 2 1,0 1 0,-3-3 0,-1 1 115,-4 1 0,1 1 1,3-1-1,0 1 142,1 2 0,1 0 1,0 0-1,0 0-38,-1 0 0,1 0 0,2 0 0,-1 0 30,-4 0 1,0 0-1,2 0 1,-1 0-77,35 0 0,-35 0 0,1 0-55,0 0 0,1 0 0,4 0 0,0 0-9,-4 0 0,-1 0 0,1 0 0,0 0 82,-3 0 1,0 0 0,2 0 0,1 0-143,4 0 1,0 0 0,-1 0-1,0-1 29,1-1 0,0-1 1,-5-1-1,-1 0-33,1-3 0,1 0 1,-2 0-1,1-1 23,7 1 1,1 0 0,-4 0 0,-1 0 31,0 0 1,0 0 0,-5 0 0,-2 0 66,-2-1 1,-1 1 0,34-5 12,2 2 0,-4 2-30,0 4 0,-9 2-5,-6-3 0,-4 4 117,-10 1 1,1 0 61,-11 0 1,1 0-140,-6 0 0,-4 0 321,-1 0 0,-4 0-475,5 0 0,-2 0 411,2 0 1,-4 0-399,-5 0 0,-1 0 17,0 0 20,0 0 1,-6 1-91,-3 4 0,-4-2-158,-1 7 1,0-1 229,0 5 1,-1 1-21,-4-1 0,2 2 201,-6 3 1,1 1-135,-2 4 0,-1 3-70,6-4 1,1 4-85,4 2 1,0-4 127,0 3 1,0-2 9,0 7 0,1-2 27,4 3 0,-2 3 65,7 11 0,-7 4-198,1 10 0,-2 7-122,-2 7 0,0-35 1,0 0 177,0 40 1,0-39 0,0 1 52,0 2 1,0 0 0,-2 3 0,-1 2-57,1 2 1,0 0 0,-1 0-1,1-1-130,2-3 0,0-1 1,0-2-1,0 0-288,0 35 0,-1-36 1,0-1 206,-1-2 1,0-1 0,0 39-739,-3-13 1,-3-3 259,-1-6 1,-10-6-629,-5-4 1409,-3-3 0,-6-3 0,-3-3 0,-5-5 0,-5-3 0</inkml:trace>
  <inkml:trace contextRef="#ctx0" brushRef="#br0">3057 11913 8552,'-14'-6'0,"6"3"-163,3-7-3,4 7 0,7-3 217,4 6 0,15 0 53,8 0 0,14-2-181,10-2 0,11 0 130,8-5 1,-36 5 0,1 0-333,34-5 0,-27 2 1,1 1 312,2 1 0,2 0 0,5 0 0,1-1-248,5 2 0,0-1 0,-5-1 1,0 1 284,0 2 0,1 1 1,5-3-1,1-1-354,7 1 1,1 1 0,-3 0-1,0 0 469,0-1 1,0 0 0,4 1 0,0-1-16,3-2 0,1 0 1,-25 1-1,0-1 0,1 1-48,0-1 0,0 1 0,0 0 0,2-2 0,1 0 0,0 0-41,3 1 0,1 2 0,-1-2 1,-3-1-1,-2 0 0,1 0 1,0 2 1,0-1-1,0 1 1,-1 0-1,1-1 1,0 1-294,1 1 1,1 1 0,0-1 0,2 0 0,1 1 0,-1-1 193,-3 0 1,-1 1-1,-1-1 1,24-2-1,-2 0 78,-4-1 1,-1 1 0,4 1 0,1 0-172,-5 1 1,1 0-1,-1-1 1,-1 0 126,-5 1 1,-1 0 0,-2 1 0,0 0-127,-7-1 1,-1 1 0,3 0 0,-1 0-182,2-1 0,-1 0 1,-4 2-1,-1 0 315,-9 3 1,0 0 0,-2 0 0,-1 0-1208,34 0 1181,3 13 0,-38-11 0,0 2 0,35 15 0,-7 0 0</inkml:trace>
  <inkml:trace contextRef="#ctx0" brushRef="#br1">6767 1925 10502,'-27'-18'309,"-3"2"-121,-4 2 1,3 1-62,-7 3 1,-6-1-92,-8 7 1,-5-6 122,-5 5 0,-7-1-421,-7 1 1,6 2 190,9-6 0,2 4-28,2-4 0,7 4 19,2-5 0,4 1 135,1-5 1,7-1-117,3 1 0,9 5-125,5-1 1,4 2-201,0-1 1,7 1-24,4 3-541,2 4 0,4-6 580,2 7 0,4 0 55,7 0 0,3-4 315,1-1 0,7-13 0,-4 3 0</inkml:trace>
  <inkml:trace contextRef="#ctx0" brushRef="#br1">5872 1535 7983,'15'-28'-1354,"-3"4"1015,-2 1 1,-2 4 703,-4-5 0,-2 7 333,3-2-353,-4 3 5,-1 2-184,-6 6 0,-2 1 10,-6 7 0,-5 7 0,0 2 0,-8 9 45,-1 0 1,-2 8 29,-8-3 1,6 4-214,-1 2 0,3-7 76,1-3 0,7-3-32,3-2 0,5 0 40,5 0 0,2-4-191,7-1 0,2 1 51,3 4 1,4 5-35,10 0 1,8 6-436,6-1 0,7-2 220,-2 2 1,1-7 266,-1 2 0,9 3 0,-2 0 0</inkml:trace>
  <inkml:trace contextRef="#ctx0" brushRef="#br1">3171 1436 8291,'-9'0'0,"-1"0"-23,7 0 1,-3 6 217,6 4 0,1 10 195,4 9 1,3 1-124,6 8 0,5-2-18,0 2 1,5-3-9,-5-7 1,4-1-17,-4-3 0,5-10 68,-5-10 0,5-2-80,-5-2 1,-1-8 126,-3-6 1,-1-8-161,0-11 0,-4-10-168,-1-9 0,-1-8-222,1-2 0,-1 1 201,-3 4 0,-3 0-264,2 0 0,-4 5 148,-4 0 0,1 11-750,-7-2 1,1 11 375,-6 4 0,1 8-1504,0 10 1385,0 4 1,1 15 617,4 10 0,2 10 0,7 13 0</inkml:trace>
  <inkml:trace contextRef="#ctx0" brushRef="#br1">3811 1237 8266,'-16'0'-636,"-3"0"0,2 0 694,-7 0 1,7 0 535,-2 0 0,-2 6-146,2 4 1,-5 9-183,5 4 1,1 6-4,3 4 0,1 3 6,0 7 0,6-5-92,3 0 0,4-8-9,1-2-345,0 1 1,6-15 104,3 0 0,4-8-227,1-10 1,1-11 79,-1-8 1,0-11 51,0-3 0,2-4-138,3-2 0,-3 0 23,3 1 0,-8 4 15,-2 0 0,-1 6 124,2-1 1,-4 5 169,-6 4 1,1 3 115,4 7 373,-3 6-269,4 2 0,-4 12-98,2 4 0,0 9 95,5 4 0,-4 4-38,4 2 0,1-3-569,4-2 1,0 1 205,0-6 1,-2-1-473,2-9 0,-8-2-165,8-7 170,-3 0 624,4 0 0,-1-13 0,0-3 0</inkml:trace>
  <inkml:trace contextRef="#ctx0" brushRef="#br1">3853 739 8214,'5'-6'-46,"0"6"0,4 8 172,-4 11 1,5 4 317,-6 11 1,3 7-276,-3 6 1,-2 7 28,3-2 0,-2-2-221,2 3 1,-2-11 50,6 6 1,-4-9-449,4 4 1,1-8 246,4-12 0,-4-2-378,-1-7 0,1-1 225,4-4 1,-5-4-113,1-10 0,-2-9 438,1-10 0,4-3 0,-5-1 0</inkml:trace>
  <inkml:trace contextRef="#ctx0" brushRef="#br1">4081 938 7923,'0'21'-603,"0"1"543,0 6 0,5 2 60,-1 4 0,1-3 880,-5 7 0,0-6-258,0 1 0,0-5-534,0-4 1,5-4-92,0-5 0,1-7-308,-1-4 234,-4-2 0,10-4-186,-6-2 0,5-6-130,-6-9 1,3 2 161,-3-7 0,-1 2-74,7-2 1,-7-1 58,2 6 0,-4 0 147,-1 5 1,0 0-83,0-1 362,0 8-186,0 0 178,0 7 1,0 7 26,0 2 0,5 4-124,0 1 0,1 5-424,-1 0 0,-2 0 149,7-5 0,-2 0-191,1 0 390,4 1 0,-5-1 0,6 0 0</inkml:trace>
  <inkml:trace contextRef="#ctx0" brushRef="#br1">4394 1095 8164,'8'-7'0,"-2"6"0,0-6 0,2 7 118,6 0 0,-4-1 398,-1-4-652,1 4 0,2-12 96,-2 3 1,1-2 29,-6-2 0,-1-5 95,-4 0 1,0-7-178,0 3 0,-1 1 9,-4-2 1,2 2 264,-6-2 1,-3-1 221,-7 6 1,4 1-140,-4 9 0,3-2 189,2 6 0,0 0-82,-1 5 0,3 8 9,2 7 1,-1 7-93,6 11 0,1 2 32,4 3 1,0 3-175,0-3 0,6 1-167,3-1 1,9-3-401,1-7 1,6-1 268,-1-3 0,3-5-175,1-10 0,5 2 171,0-6 1,1-2-568,-6-8 0,0-4 3,1-10 719,6-3 0,-5-13 0,4-1 0</inkml:trace>
  <inkml:trace contextRef="#ctx0" brushRef="#br2">14488 668 8336,'-12'-6'-711,"2"-4"0,-2-2 311,2-2 1,2-1 493,-1 1 0,4 5 10,-5-1 0,1 1 77,-5-6 1,0 0-138,-1-4 1,1 3 406,0-3 1,0 2-87,-1-2 1,-3 3 76,-1-3 1,-7 5-235,3 4 0,-6-1-11,-4 6 0,1-4-139,-6 4 0,7 0 73,-2 5 0,-2 7-39,2 2 1,0 2 73,4-1 0,-4 2-114,0-2 1,0 2 53,4 3 1,-4-1 7,0 0 0,0-3-101,4 3 1,1-3 96,-1 8 0,1-3-69,0-2 1,-1 7 65,1 3 0,1 3-157,3 1 1,-1 2 78,6 3 0,-5-1-66,5 6 0,2-2 39,7 2 0,-1 1-4,7-5 1,-6-1 69,5-5 1,1 1-36,4-1 0,0-4 86,0-1 1,6-4-78,3 5 0,4-7 141,1 2 0,0 2-64,1-2 0,5 1 72,4-1 0,4-3-148,6 3 1,2-3 13,7-2 1,1 0-121,3 1 0,-1-1 91,6 0 1,-8-5-57,-1 1 0,0-7 63,-5 2 0,3-4 10,1-1 0,1-1-32,0-4 1,6-3 60,3-6 0,-2 0-28,2 0 1,-7-5 8,-3 0 1,-1-5 77,-8 5 1,-1-6-74,-8 1 1,1-1 168,-6 1 0,0-3-153,-5 4 1,-4-4 41,-1-2 0,-1-1-22,2-3 0,-3 3-100,-2-3 1,-3 3 102,2 1 1,-4 1-170,-4 0 0,-4-1-103,-6 1 1,-2 6 141,-3 3 0,-3-2-308,-7 2 1,1 0 109,-1 5 0,-5 4-574,-4 1 1,1 1 287,0-1 1,5 2-657,-1 7 0,9 0 1171,5 0 0,3 0 0,2 0 0</inkml:trace>
  <inkml:trace contextRef="#ctx0" brushRef="#br2">15043 3028 8151,'-14'-14'0,"-2"0"0,-3-1 0,3 0 55,-3-4 1,-3 3 0,-2-3 423,-3 3 1,-3 2-80,-3 0 1,2 1-88,-7 4 0,6-4-79,-1 3 0,-2 4 34,2 1 0,0-1-32,4 1 0,1 1-78,0 4 0,-2 0 54,-4 0 0,3 6-182,-7 3 1,-5 4-150,-4 1 1,-2 5 130,1 0 1,4 5-100,-3-5 1,4 6 112,5-1 1,5 1-42,9-1 1,-1 3 53,6-4 0,-5 4-25,5 2 1,2-1 59,8 0 0,-2 1 21,6-1 1,0 6-79,5-1 1,0 5 49,0-5 1,2 0-98,2-5 1,4 6 81,7-1 0,-1-5-25,0-4 1,5 0 11,0 4 0,6-4 86,-1-1 1,4-5-83,5 1 1,1-4-6,8 0 0,-1-3-86,11-2 0,-4 1 92,4-6 1,-1-1 9,1-4 1,1-4-11,-5-1 1,1-5-16,-2 6 0,2-6-4,3 5 1,2-4-36,-7 4 1,1-6 110,-6 2 0,-1 1 9,-3-2 0,-3-4 25,-6-5 1,-6-1-78,1 1 1,-7-3 11,2-7 1,-3 1 0,-2-1 0,-1 1 72,-4-1 1,3-1-60,-8-3 0,1 2-53,-5-7 0,-6 1-32,-4-1 0,-4-1-147,-5 6 1,-3 0-111,-7 4 1,-5 5 110,-4 1 1,-5 5-32,-4-1 0,-9 5 56,-5 5 0,1 2-395,8 7 1,3 0 142,6 0 1,7 0-489,3 0 0,4 0 61,5 0 0,4 2-767,6 3 1568,6 3 0,-11 12 0,3 2 0</inkml:trace>
  <inkml:trace contextRef="#ctx0" brushRef="#br2">15085 4819 8162,'-14'-6'0,"0"3"-197,0-7 1,-5 7 320,0-1 0,-6 2 410,1 2 0,-5 0-319,-4 0 0,-3 0-163,-7 0 0,2 0 166,3 0 1,-3 0-51,3 0 1,4 0 120,0 0 0,0 0-89,0 0 1,-5 0-128,1 0 1,-8 2 109,-1 2 1,-7 4-142,2 6 1,-2 1 11,2-1 1,-2 2-123,7 3 1,6-2-4,8 7 1,-2-1 74,2 6 0,0-6 108,4 1 0,6 0-61,-1 4 0,10 1 136,-5-1 0,12 1-59,-2-1 1,1 0-17,3 1 1,1-1-62,4 1 0,6-1-8,3 1 1,4-1-91,1 0 0,5 1 129,0-1 1,6-4-20,-1 0 0,5-2-80,4 2 0,-2-2 78,7-3 1,8-5-32,11 0 1,6-1-147,8-9 0,-4 1 155,-1-5 0,-6-1 1,2-4 0,1-2 140,-2-2 1,7-4-77,-1 4 0,-1 3 1,-4 1 0,-4-1-25,-15 1 1,1-2-91,-11 3 1,0 1 88,-4-7 0,-7 1 5,-3-6 1,-2-4-11,2 0 1,-3-4 1,3 4 0,-8-6-21,-2 1 0,-1-8 161,2-1 1,-4-2-360,-6 2 1,-2-2 129,-2-2 1,-4-9-176,-6 3 1,-7-3-106,-3 4 1,-2 5-127,-3 4 1,-1 5 83,-3 4 1,-3 3-64,-7 7 0,-4 6-467,-1 4 0,-4 2 303,5 2 0,6 2-379,7 2 941,-2 4 0,6 13 0,-5 1 0</inkml:trace>
  <inkml:trace contextRef="#ctx0" brushRef="#br2">15014 6895 8007,'-14'0'-1421,"-5"0"1137,0 0 0,-4 0 928,4 0 1,-7 0-124,3 0 0,-4 0-116,-2 0 1,-4 0-111,0 0 1,0 0-102,4 0 1,3 0 41,2 0 1,-3 0 30,3 0 1,2 0-132,-2 0 0,1-5 93,-6 0 1,-1-4-521,-3 4 0,-3-1 184,-7 1 0,0 4-16,1-4 1,-7 5 53,-3 5 1,3 7 101,1 7 0,4 6 33,1-1 1,2 8 5,3 1 1,-1 2 60,6-2 1,-5-2-74,5 7 1,1-6 55,8 1 1,-1-1-39,6 1 1,5-3 115,5 3 0,5-3-35,0-1 1,4 4-46,4 0 1,4 0-17,6-5 1,7 1 13,3-1 0,3 1 40,1-1 1,5-4-37,0 0 1,2-7-109,-2 2 1,0 1 94,10-1 1,0 0-99,14-4 1,-2-8-64,11-2 0,2-3 167,8-2 0,-8 0-12,3 0 0,-3-7 12,3-2 0,2-5-57,3-5 1,-5 3 38,0-3 0,-8 3 37,-11 2 1,-5 0-35,-9 0 0,-4 4 45,-11 1 0,3 1-31,-8-2 1,1-2-9,-4 2 0,-3-2-28,-2-3 0,2 1-4,-2 0 1,-4-7 59,-1-2 1,1-4-86,-1-2 1,-2-1-244,-8-3 0,2-3 67,-6-7 1,-2-1-379,-8-3 1,-3 2 103,-7-2 0,4-2-28,-4 2 0,3 1-144,-12 8 1,0 5-325,-5 9 1,-4 4 902,-1 5 0,1 7 0,4 2 0</inkml:trace>
  <inkml:trace contextRef="#ctx0" brushRef="#br0">1308 8061 8192,'15'0'68,"5"4"208,4 1 1,9 5-17,5-6 1,3 7-15,2-1 0,-2-2 30,-3 1 1,-2-1-156,-3 2 1,-7 2-196,2-2 0,-9 2-98,0 3 0,-3 0-474,-2 4 1,-6-3-627,-3 3 1272,-4 3 0,5 0 0,2 7 0</inkml:trace>
  <inkml:trace contextRef="#ctx0" brushRef="#br0">1906 7762 8192,'9'6'92,"1"4"0,-6 9 184,6 5 1,-7 2 12,2 3 0,-5 2-31,-5 7 0,-3 7-1,-6 11 0,-2 1 19,-3 0 1,-3 0-132,-6 0 0,-1 0-148,1 0 0,4 0-189,0-1 1,7-5 15,-2-4 0,8-6-148,1-7 0,7-3-738,-2-12 1,7-6 1061,8-8 0,5-17 0,14-3 0</inkml:trace>
  <inkml:trace contextRef="#ctx0" brushRef="#br0">2531 7677 8315,'-28'14'0,"1"7"429,3 2 1,-1 4 12,6 2 0,-6 5-148,1 4 1,-8 10 12,-1 4 1,-3 3-267,7 2 1,-2-2 81,7-3 0,5 0 106,5-9 1,6-3-64,8-12 1,8-1-156,6-3 0,7-9-235,7-5 0,5-7-458,1 2 1,0-5 384,-1-5 1,-3-3-475,4-6 1,0-5 503,0 0 0,-8-5-265,-7 5 0,-3 0 532,-2 5 0,1-6 0,-1-2 0</inkml:trace>
  <inkml:trace contextRef="#ctx0" brushRef="#br0">2304 8189 8305,'-8'-7'387,"-5"6"1,12-7-77,-4 3 0,11 4-108,8-4 0,2-2-104,8 3 0,0-7-233,4 1 1,5-2-148,0-3 0,8 1 234,2 0 1,1 0 46,8-1 0,-6-5 0,3-2 0</inkml:trace>
  <inkml:trace contextRef="#ctx0" brushRef="#br0">3199 7648 8202,'-14'-14'107,"0"0"1,5 5-108,-1-1 0,1 7 736,-6-2 1,1 5-215,0 5 1,-2 11-249,-3 12 0,3 7 17,-3 8 0,-1 5-44,1 5 0,0 3-185,5 6 1,6 0 184,3 9 0,4-14-670,1 4 0,1-7 340,4-2 1,4-5-1123,10-9 1,-1-9 269,5-10 0,7-10 935,8-4 0,3-10 0,2-3 0</inkml:trace>
  <inkml:trace contextRef="#ctx0" brushRef="#br0">3498 7776 8032,'-14'8'364,"0"6"1,4 2 9,1 8 0,1 4 48,-2 6 1,-1 0-143,6 0 0,1-3-35,4 7 0,0-11-206,0 1 1,6-9 89,3 0 1,6-9-197,4-6 1,-2-4 109,7-4 0,-7-7-258,2-13 1,0-1 50,-5-13 0,7-2-128,-12-7 1,5 4 125,-9 1 0,5 1 61,-6 7 1,1-4 154,-5 5 1,-6 2-98,-4 7 1,-2 5 99,-2 10 1,-7 2-79,-3 7 0,-3 8-208,-1 6 1,4 7 85,1 7 0,7 1-399,2-1 0,6 4 76,8-4 1,1 2 469,4-11 0,3 6 0,6-2 0</inkml:trace>
  <inkml:trace contextRef="#ctx0" brushRef="#br0">3925 7904 8032,'0'15'629,"0"-6"-440,0 1 0,0-1 122,0 5 1,-5 5-60,0 0 1,-4 6-567,4-1 1,-6-2-37,1 2 0,4-7-187,1 2 1,4-3-634,1-2 1170,0 0 0,0 1 0,0-1 0</inkml:trace>
  <inkml:trace contextRef="#ctx0" brushRef="#br0">4180 7577 8032,'10'-8'552,"-1"4"0,-4 4 126,5 4 0,-7 9-221,2 6 1,-4 8-140,-1 1 0,0 2-12,0 8 1,0 0-78,0 5 1,0-1-121,0 1 0,0 0 71,0-1 0,2-4-853,2 0 1,-2-12-10,3-3 1,1-5-1601,-1-4 563,6-6 1719,-3-8 0,6-15 0,0-7 0</inkml:trace>
  <inkml:trace contextRef="#ctx0" brushRef="#br0">4607 7364 8148,'21'8'301,"-6"5"165,4-4 0,-3 4 234,-2 1 0,1 2-226,-1 3 1,0-2-54,0 7 1,0-1-140,1 6 0,-8 6 54,-2 3 0,-3 4-108,-2 6 0,-7 8-365,-2 11 1,-2-27-1,-2 2-269,0 3 0,-2 0 0,-4 1 0,0 0-109,1 1 1,-2 0 0,-3-1 0,-1-2 207,-2 4 0,0-1 0,-5 3 0,0 1 1,-1 3-1,-1 0 0</inkml:trace>
  <inkml:trace contextRef="#ctx0" brushRef="#br0">3029 7720 8315,'8'-19'-823,"-4"0"1,-2 0 730,-2 4 1,0 1 411,0 0 0,0 0-113,0 0 1,0-1 170,0 1 1,0 5 169,0-1 409,-6 7-4,4-3-596,-4 6-162,6 6 1,1 2-95,4 6 1,5 0-266,9 1 1,3-8-31,6-2 0,5-3-422,0-2 1,5-2-234,-4-3 564,-8-2 0,-5-3 285,-7 1 0,0 5 0,1-2 0</inkml:trace>
  <inkml:trace contextRef="#ctx0" brushRef="#br0">3043 7734 8315,'-6'8'0,"4"4"0,-4-4 0,6 6 0,0 1 628,0-1 0,0 2-137,0 3 1,-5 7-244,0 8 0,-1 10-89,1-2 1,-1 14-150,-4-4 0,-7 11-4,3-6 1,0 1 124,-1-5 1,9-5-89,-8-5 0,9-3 56,0-7 0,4-2-188,1-12 1,1-1 55,4-9 1,8-4-63,6-10 1,12-4-182,3-10 0,11-3-290,7-7 0,9 1 193,0-1 0,13 1 1,-1-1-1</inkml:trace>
  <inkml:trace contextRef="#ctx0" brushRef="#br0">4678 7378 8229,'14'-6'0,"1"3"0,-1-7 0,0 7-501,0-2 0,0 4 95,1 1 173,-1 0 282,0 0 1,-4 8-8,-1 6 0,-6 2 89,2 7 0,-4 3-71,-1 7 0,0-1 166,0 5 0,-4 1-93,-1 5 1,-1-4 189,1 4 0,3-3 3,-2 7 1,2 2 30,2-2 0,0 1-375,0-6 0,0-1 130,0-3 0,2 2-73,2-7 1,-2-5 63,3-4 1,-4-6-250,-1 1 0,0-4 56,0 0 1,-8-8 75,-6-2 1,-6 1-71,-9-1 1,-4 2-180,0-3 1,-13 3 194,-1 2 1,-12 8 49,-2-2-305,-1 8 0,-1-1 0,-2 7 0</inkml:trace>
  <inkml:trace contextRef="#ctx0" brushRef="#br1">7180 2061 8151,'0'-28'0,"-4"6"442,-1 3 820,0 3-786,5 8 0,0 3-311,0 10 1,6 0-115,4 9 1,-2 4 2,1 10 0,-4 0-223,5 1 1,-7-1 35,1 1 1,-2-1-182,-2 1 0,0-3-28,0-2 169,-6 3 1,-2-10 103,-6 7 0,-1-7-16,1 2 0,0-3 274,0-2 1,4-1-108,1-4 123,6 4 1,-4-10-82,7 7 0,7-7 138,2 2 1,4 1-78,1-1 1,5 1-66,0-1 0,1-2-31,-1 6 1,-4-4-125,-1 5 0,-2-1 99,-7 5 0,0 5 24,-5 0 1,-8 11-137,-6-1 1,-7 9 112,-7-1 1,-7 3-613,-3-2 1,3-2 239,2-3 1,-2-9-224,2 0 1,6-7 529,8-3 0,4 1 0,0-1 0</inkml:trace>
  <inkml:trace contextRef="#ctx0" brushRef="#br1">8247 5743 8018,'0'-7'381,"-2"2"-461,-3 10 0,-2 4 50,-8 10 1,-1 9 244,-2 10 0,-9 8-52,-6 2 1,-7 7-194,2 2 0,2 7 237,16-26 1,2 0 0,-9 35 43,12-35 1,2 0 0,-6 28 70,0-4 1,9-7-13,5-8 1,-1-6-221,1-12 1,2-7 108,8-3 1,4-10-351,10-4 1,2-11 93,3-8 1,7-9-283,-2-10 0,2-3 56,-2-7 0,-7-1-65,-3-3 1,-10 7 453,-4-2 0,-5 8-245,-5 1 0,-9 10-102,-10 4 0,-3 9 107,-1 5 0,0 4-316,-1 1 0,7 0-151,3 0 601,10 0 0,2-7 0,7 0 0</inkml:trace>
  <inkml:trace contextRef="#ctx0" brushRef="#br1">9356 4279 8112,'-19'2'13,"0"2"0,0 9-1,5 6 1,-1 8 962,1 1-539,0 1 1,4 12-254,1-3 0,7-3 26,2-2 1,8-10-287,11-4 0,5-4 71,9-6 0,3-3-361,7-6 1,-7-6 221,-2-3 1,0-4-525,0-1 1,-8-2 66,-7-3 602,-3 3 0,-8-4 0,-2 5 0</inkml:trace>
  <inkml:trace contextRef="#ctx0" brushRef="#br1">9413 4364 8111,'1'15'645,"4"-1"1,-4 8 29,4 6 1,-3 9-221,-2 10 1,-2 4-1351,-3 6 0,2-2 895,-6-3 0,-7-3 0,-6-6 0</inkml:trace>
  <inkml:trace contextRef="#ctx0" brushRef="#br1">6071 4450 8301,'-7'-22'326,"2"3"1,3 3-77,2 2 1,2 1 164,3 4 0,2 2-254,8 7 1,0 2-335,4 3 1,-1 7 7,5 7 1,-5 6 197,1-1 0,0 1 205,-5-1 1,7 1-141,-12-6 0,5 0 21,-9-5 1,4 1-32,-4-1 0,0 0-103,-5 0 0,-6-1 44,-4-4 0,-9 4-92,-5-3 0,-2 2-311,-3 2 0,-4-4 174,0-1 1,0 1-466,4 4 0,1-1 299,-1-4 0,6-1-165,-1-3 1,7-5-228,-2 0 758,3-6 0,2-15 0,-1-1 0</inkml:trace>
  <inkml:trace contextRef="#ctx0" brushRef="#br1">5872 4592 8279,'15'-29'-388,"0"1"428,4 0 1,-1-1 389,5 1 1,1-1-124,5 1 1,7-1 95,7 1 1,12 0-134,11-1 0,8 1-1692,-36 13 1,0 1 1421,3 0 0,0 0 0,32-15 0,-34 15 0,-1 0 0</inkml:trace>
  <inkml:trace contextRef="#ctx0" brushRef="#br0">28720 825 6570,'0'-8'768,"0"1"-571,0 7 64,0-6-3,0 4 266,0-4-292,0 6 485,0 0-553,0 6 3,0-4-88,0 4 0,0-4-112,0 3 1,7-2 23,2 6 0,4 1 77,1 4 0,5 2-99,0 3 0,5-3 34,-5 2 0,-1 3-102,-3-2 0,-1 5 88,0-5 0,-6 0-15,-3-5 1,-4 0-6,-1 0 1,-1 0-7,-4 1 0,-4-1 141,-10 0 1,-4 0-108,-5 1 1,0-1 64,-1 0 0,-4 0-43,0 0 1,6-6 56,8-3 0,3 1 8,2-1-16,6 0-166,2-5 1,7 0 74,4 0 1,5 1-24,9 4 1,3-3 44,6 2 1,0 4-16,1 2 0,-1-2 4,1 1 1,-2 1 1,-4 4 0,-2-5 11,-7 1 0,-1-1 12,-4 6 0,-2-1-14,-7 0 1,-13 5 14,-6 0 0,-9 6 171,-10-1 1,-5 3-94,-9 1 1,-2 1-655,7-1 0,-1-1 252,6-3 1,10-4 309,4-6 0,2 7 0,-2 1 0</inkml:trace>
  <inkml:trace contextRef="#ctx0" brushRef="#br0">28635 2019 7843,'-8'0'245,"-3"6"57,6 4 1,1 8-42,4 6 1,0 3-87,0 1 0,0 1-62,0-1 1,4 1 2,1-1 1,4 1-149,-4-1 0,5-4-36,-6-1 0,6-5 79,-5 1 0,4-3-138,-4-2 0,0-5 94,-5 1 0,-2-2-17,-3 1 0,-3 2-28,-6-6 0,-5 4-97,0-4 1,-4 5-55,4-6 1,-2 1-185,2-5 0,3 0-82,-3 0 0,4-6 495,0-4 0,1-9 0,0-3 0</inkml:trace>
  <inkml:trace contextRef="#ctx0" brushRef="#br0">28578 2161 8021,'22'-5'-196,"-3"0"0,2 1 78,-2 4 1,8 1 496,1 4 1,0-3-140,6 2 1,2 3-288,2-3 0,1 1-127,-1-5 0,2 5-845,-7 0 1019,6 6 0,-9-3 0,5 6 0</inkml:trace>
  <inkml:trace contextRef="#ctx0" brushRef="#br0">28550 2858 8024,'-7'-8'-117,"6"1"577,-6 7-258,7 0 1,0 7-18,0 2 1,-1 5-142,-4 5 0,-3 3 86,-6 7 1,0 1-138,0 3 0,-7 3 71,-3 7 0,-3 6 60,-1 3 0,0 2-29,-1-2 1,7-2-22,3-2 1,8-9-46,2 4 0,5-11-119,0-4 1,4-3 14,4-11 1,9 2 82,6-11 1,6 0-161,-1-5 1,-2-7 81,2-2 1,-5-10-89,4-5 0,-5-1 135,1 1 1,-8-4 2,-2-1 1,-6 6 2,2-6 0,-10 6 7,-4-1 0,-5 5-106,-5 10 0,-3-3 98,-7 8 0,2-1-487,4 5 1,-1 6 504,10 4 0,-4 9 0,11 3 0</inkml:trace>
  <inkml:trace contextRef="#ctx0" brushRef="#br0">28749 4265 8071,'-27'6'-295,"3"4"0,-3 4 350,4 5 0,-4 3 263,-2 6 0,7 7-145,3 3 1,3 3 169,2 2 1,6-7-161,4-3-60,2-3 0,8-3-37,4-3 0,9-5-141,4-10 0,11-2 146,4-7 1,9 0 47,5 0 0,3-7-675,2-2 0,-6-9 231,-4 0 1,-6 0-110,-8 9 0,-1-2 8,-13 6 406,0-6 0,-11 9 0,-2-4 0</inkml:trace>
  <inkml:trace contextRef="#ctx0" brushRef="#br0">28806 4507 8016,'-5'0'838,"0"9"0,-6 18-166,2 16 1,-4 13-376,-1 16 0,6-32 1,1 2-796,1 6 1,-2 3 0,-2 6-1,0 1 612,-2 10 0,0 2 1,0 5-1,0 2-392,3-23 0,0 2 1,-1-1-1,0 2 1,0 0-1,-2 2 1,-2 4-1,0 1 1,0 0-1</inkml:trace>
  <inkml:trace contextRef="#ctx0" brushRef="#br0">30483 5018 7305,'-8'7'882,"2"1"-397,6 6 1,0 2-127,0 3 0,0-4 132,0 4-324,6-3 0,-2-2 244,5 1 0,-4 4-90,4-1 0,1 6 102,4-5 0,5 6-120,0-1 1,1-2-91,-1 2 1,-3 0-38,3 4 1,2-4-152,-2-1 1,-2-5 148,-8 1 0,4 1-77,-3-1 0,1-5-63,-2-4 80,4-7 152,-12 10 0,7-13-105,-3 0 0,-3-8-230,2-11 0,-1 0-78,2-10 1,-3 4-105,2-8 1,4-3-159,2-2 1,-2-5-582,1-4 0,-1 1-517,2-6 0,2 6 674,-2-1 1,1 4-344,-2 5 1176,4 10 0,-5 1 0,6 5 0</inkml:trace>
  <inkml:trace contextRef="#ctx0" brushRef="#br0">30768 4649 8242,'-21'-7'-384,"-6"1"-50,-6-3 1,-2-2 441,2 6 0,-2 0 423,-3 5 1,-1 0-80,6 0 0,0 6-164,4 4 0,5 3 37,1 1 0,5 6-49,-1 4 0,4 3 10,0 1 1,1 7-37,0 3 0,0 9-2,0 5 0,4 10-158,1 4 1,1 4 43,-2 1 1,4 5-376,6 0 0,0-2 406,0-8 1,6-1-79,4-3 1,4-6 12,5 1 1,-2-12 123,7-12 0,1-5-22,8-4 0,4-8 144,5-7 1,4-6-86,6 2 1,2-5 12,12-5 1,-6-3-42,2-6 1,-10-6-37,-4-4 0,-11-9-121,-3-5 0,-4-5 136,-2-4 1,1 3-71,-1-4 0,0-1 29,1 2 0,-5-5-31,-1 4 1,-7-10-140,-2 1 1,-1-11 82,-8-3 0,-2 0-227,-8-5 0,-4 7 82,-10 7 1,-8-3 47,-6 13 0,-2 0 79,2 9 0,-4 9-55,-5 5 1,-9 7-153,-6 8 1,-6 6-229,-8 3 0,-3 5-51,3 5 1,3 8-1400,11 6 1919,6-1 0,4 3 0,9 3 0,5 3 0,3 1 0</inkml:trace>
  <inkml:trace contextRef="#ctx0" brushRef="#br0">8545 12709 8221,'-8'0'723,"-4"0"-237,10-6 0,-4 5-205,6-6 1,6 7 181,4 0 1,15 0-79,8 0-137,19-6-218,7-2 1,17-6 134,-1 0 1,-33 6-1,0 0-270,0-1 1,1-1 0,4 0 0,1-1 245,6 0 1,1-1 0,-4 0 0,1 2-37,2 0 1,1 1 0,-1-2 0,-1-1-9,-1-1 1,1-2 0,1 1 0,1 1-3,-3 1 1,0 0-1,-1 0 1,-1-1-75,-4 4 0,-2-1 1,33-9-468,-15 5 354,-10 6 0,-9-3-48,-10 6-280,-9 1 206,-10 4-832,-2 0 203,-10 0 1,-2 0 209,-9 0 878,-4 6 0,-14-4 0,-3 4 0</inkml:trace>
  <inkml:trace contextRef="#ctx0" brushRef="#br0">9256 12141 8503,'-36'1'169,"3"4"1,4-2 391,6 7 1,-3 1-117,7 8 1,-8 4 128,-1 11 0,-7 2-201,-7 7 0,-11 1-577,-8 3 1,-2 2 344,27-23 1,1 0-492,2-1 0,1-1 592,-25 19 1,8 0 56,6-1-470,7-5 378,14-9 1,6-7 103,7-7 1,5-5-120,0 1 1,4-7 269,4 2 1,11-4-153,8-1 1,12 0 71,8 0 0,12 0-55,11 0-24,4-6-75,-5 4 1,-2-4-808,-6 6 243,-7 0-228,-7 0 1,-4 0-656,-5 0 1,-1 5 82,-5-1 0,-1 9 1136,-3 1 0,9 1 0,-3 5 0</inkml:trace>
  <inkml:trace contextRef="#ctx0" brushRef="#br0">2090 14401 10160,'-6'-20'-288,"5"4"252,-4-3 51,-3 9-184,6-2 897,-4 10-374,6 2-23,0 8 0,0 8 42,0 3 1,2 5-115,2 9 1,-1 3 72,7 7 0,-1 6-49,6 3 1,4 3 192,0 2 0,0 0-138,-5 0 1,0 0-234,0-1 0,0 1-135,1 0-729,-7 0 882,4-6 1,-6-7-59,4-6 106,3-13-32,-12 2 1,10-13 4,-6 0 0,1-6 97,-1-3 1,-2-11 302,7-9 1,-6-13-439,6-15 0,-1-7-170,6-12 0,-4 2-602,3-6 379,-9-1 250,7 29 1,1-1 0,-8-1 0,-1-1-220,5-4 0,1 0 131,-2 5 1,0 0-153,-1-6 1,0 2-1,8-22-549,-1-1 0,0 18 253,0 7 0,-6 15-1267,-3 3 1030,3 7 1,-7 10-892,4 7 1701,-3 7 0,4 13 0,2 2 0</inkml:trace>
  <inkml:trace contextRef="#ctx0" brushRef="#br0">2858 14586 8396,'14'-20'455,"1"5"1,-1 1-509,0 5 0,0 1 127,1-2 1,-1 7-541,0-2 230,-6 4-137,4 1 1,-8 0 372,5 0 0,1 6 0,4 2 0</inkml:trace>
  <inkml:trace contextRef="#ctx0" brushRef="#br0">2858 14870 8396,'-8'10'-7,"4"-1"4,2-6 0,8 4 1253,4-7-534,9 0-368,3 0 1,11-2-569,0-3 43,7-2 116,2-8 1,9-4-1340,6 0 1204,6-6 0,-5 9 0,6-4 0</inkml:trace>
  <inkml:trace contextRef="#ctx0" brushRef="#br0">3740 14032 8512,'27'0'116,"-1"0"-58,17 0 0,-2 0-66,11 0 0,-4-2-4,4-3 0,-11 2-424,2-6 0,-15 5 15,0 0 0,-9 2-99,0 2 320,-3 0 0,-8 6 200,-3 4 0,-5 3 0,-5 1 0,-8 0 0,-6 0 0,-6 0 0,1 1 0,-2-7 0,-9 4 0,5-10 15,-3 3 0,-2-4 154,2-1 0,1 0 411,8 0-9,-2-6 12,10 4 0,2-3-188,9 10 0,10 3-31,4 6 1,8 1-262,2-1-65,7 6 141,-11-4 0,11 11-101,-7-3-151,-7 3 108,1-5 1,-11 4-193,2-2 0,-2 3 112,-2 1 0,-6 2-140,-4 4 0,-7-4 146,-2 3 1,-7 2-19,3-2 0,-4 0 21,-2-5 1,1-6 27,0-3 1,5-3 348,5-2-111,2 1 57,1-1 0,9-6-102,6-4 0,14-2-14,15-2 0,7-2-113,12-2 0,4-4-92,9-6 0,-7-1-103,3 1 0,-5 0 70,0 0 1,2 0-1274,-7-1-53,1 1 802,-6 6 0,-1 2 591,-3 6 0,2 0 0,-7 0 0,-1 0 0,-2 0 0</inkml:trace>
  <inkml:trace contextRef="#ctx0" brushRef="#br0">4792 13932 8239,'-7'-14'0,"6"0"-19,-4-1 1,2 3 65,-2 2 30,-3 4 1,-7 6 23,-4 0 0,1 2-25,-5 2 0,-1 9-9,-5 6 1,1 1-23,0-1 43,-1 4-35,1 5 0,6 0 303,3 1-36,3-1-238,2 1 1,6-6 75,3 1-68,3-7-96,9 4 0,7-8 41,10-4 0,2-3 7,3-6 0,6-1-12,3-4 1,-2-4-515,2-10 202,-7-3 187,4-7 1,-8 1-537,-3-1 329,3 1 115,-12 6 1,6-2-291,-7 10 429,-6-4 0,3 18 156,-6 0 1,-2 13-84,-8 11 1,-3 11 139,-6 7 1,5 7 827,-1 8-1750,1 0 1000,1 12 1,-3-1 197,8-28 1,1 1-228,-1-1 0,1 0 90,2 39 0,0-8 63,0-9 1,0-11-108,0-9 0,7-7 15,2-11 0,4-4-76,1-6 0,2-6-122,3-3 1,-2-10 1,7-4-168,-1-4 200,6-7 1,-2-4 241,-4-9 0,4 1-540,-3-6 1,-3 4-85,-3-9 0,-2 3-214,-2-7 0,-1-2-404,-3 2 0,2-1 448,-2 6 0,-2-6 441,1 1 0,1-7 0,4 4 0</inkml:trace>
  <inkml:trace contextRef="#ctx0" brushRef="#br0">5389 13719 8239,'8'-6'-658,"-2"-2"438,-6 0 220,0 1 328,0 7 0,-1 7 520,-4 2 0,2 10-470,-7 5 1,1 9-184,-5 5 1,-1 5 60,1 4 1,5 4 16,-1 5 0,2 6-91,-1 0-1126,2-1 1118,7 2 0,0-4-168,0 2 0,2-8 10,3-6 1,3-4 21,6-5 0,0-5 51,0-10 1,2-4-175,3-9 1,-2-5 82,7-10 0,0-9 18,4-10 1,-4-8-98,0-1 0,-1-11 78,6 1 1,-2-4-149,-4-1 0,-1 3 44,-3-7 1,-8-5 326,4-5 1,-11-1-381,1 1 1,-11 9-290,-8-4 0,-7 5 237,-7-1 0,-1 11-87,1 9 0,-1 11 581,1 7 1,1 7-198,3 8 1,-1 15 188,6 8 1,0 10 136,5 10 0,1 8 225,4 6 1,3 1-294,6 8 0,1-6 256,4 2 1,4-10-164,10-5 1,0-4-163,10-5 0,2-5-489,12-9 0,6-4 215,3-5 1,3-7-518,2-4 0,-5-2 517,0-2 0,1 0 0,3 0 0,1 0 0,0 0 0</inkml:trace>
  <inkml:trace contextRef="#ctx0" brushRef="#br0">8332 13961 8316,'-17'-23'0,"2"4"0,-2 5 139,8 5-182,2-4 479,1 12 192,6-12 0,0 10-305,0-7 1,8 7-140,6-2 1,8-3 103,11-1 0,5 1 132,10-1 1,12-6-252,16-4-1275,-35 7 0,3-1 1197,8 2 1,2 0-1,-5-3 1,0 0-218,3 0 0,0-1 0,-2-1 0,-1-1-182,6 1 0,-1-1 0,-1-2 0,0 0 186,0 2 0,-1 1 0,-4 0 1,-2 0-378,30-8 1,-5 1-130,-19 9 0,-1 3 31,-18 11 1,-6 1 596,-8 4 0,-10-4 0,-2 6 0</inkml:trace>
  <inkml:trace contextRef="#ctx0" brushRef="#br0">8730 14160 8284,'-30'0'544,"6"0"-317,13 0-193,11 0 1,15-2-326,8-3 1,15 4 408,5-4 1,9-1 403,0 1 0,5-6-499,5 1 1,6-7 13,-29 8 1,2-1-1,2-2 1,1-1-1096,5 1 1,1 0 1077,1-1 0,-2-1-3,-5 3 0,-1 0 1,-1 0-1,0 2-802,29-6 1,-3 3 314,-7 2 1,-1 2-384,-12 4 853,-7 2 0,-2-8 0,-6 1 0,1-7 0</inkml:trace>
  <inkml:trace contextRef="#ctx0" brushRef="#br0">10052 13122 8338,'16'1'-303,"3"4"1,-1 1 552,5 4 1,-1 6 798,2-7 0,1 7-288,-6-7-267,7 4-132,-4-5 1,6 3 355,1-6 1,1 1-251,3-1 1,-3-2-9,3 6 1,-9 1-184,-5 4 0,-13 15-17,-11 8 1,-25 20-700,4-19 0,-5 0-719,-2 4 0,-3 1 1150,-11 9 1,-4 2 0,7-10 0,-2 1-1,-2 1 8,-6 4 0,-1 2 0,-2 2 0,14-11 0,-1 2 0,0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1763 3668 8488,'-14'0'0,"2"1"370,2 4 1,4 3-41,6 6 0,0 0-428,0 1 0,5-6 9,-1 1 1,7-7-30,-1 2 0,7-4 210,2-1 0,11-8-14,-1-6 0,8-7-107,1-7 0,2-2 135,-2-3 1,1 4-265,-6 1 1,-6 0 38,-8 4 1,-4 3-338,-6 2 205,-3 4 0,-14 7-46,-6 3 1,-13 3 176,-11 2 0,-3 7-25,-1 2 0,-1 9 190,0 1 0,7 6-162,3-2 1,9 4 621,5 2 1,3 1-210,2 3 1,6 5 318,4 9 0,2-1-262,2 6 1,6-6-136,4 1 0,9-9-632,4-5 0,9-10 268,1-9 0,15-8-158,4-11 1,3-10 88,7-14 1,-12-6-468,-7-7 0,-2-7 385,-8-3 1,0-4-1,-4-1 1</inkml:trace>
  <inkml:trace contextRef="#ctx0" brushRef="#br0">2289 3384 8423,'10'1'-765,"-1"4"1,-1 3 1093,2 6 1,1 2-22,-6 3 1,6 8 84,-2 6 0,-1 6-143,2-1 1,-7 8-77,1 1 0,3 9-16,-3 0 1,3 1-216,-2 5 1,-2-5-109,6-5 1,-1-3-245,2-6 0,2-9 171,-2-5 1,-2-9-95,1-10 0,1-4 332,4-6 0,-6-13 0,-2-2 0</inkml:trace>
  <inkml:trace contextRef="#ctx0" brushRef="#br0">2375 3455 8423,'6'-15'0,"-3"1"-115,7 0 1,-1 0-193,5 0 0,1 1 321,-1 3 0,5-1 296,0 7 1,4-1-67,-4 5 0,5 1-203,-5 4 0,0 3 1,-5 6 0,-1 5-6,-4 0 1,-2 5-7,-7-5 0,0 6-16,0-1 1,-8 3-110,-6 1 1,-2 5-104,-8 0 75,7 1 0,-9-6-194,7 0 1,1-5 81,3-4 0,1-5-102,0-5 1,4-2 27,1-7 1,4-4 308,-4-5 0,-1-7 0,-4-12 0</inkml:trace>
  <inkml:trace contextRef="#ctx0" brushRef="#br0">2531 3014 8423,'22'0'0,"8"0"-400,-6 0 0,4 1 159,-9 4 1,5 3 1156,-5 6 1,-6 2-568,-9 3 1,-2 2-115,-2 2 1,-2 9-404,-2-4 1,-6 9 116,-9-4 0,2 0-185,-7-5 0,7-4 9,-2 0 84,9-7 0,-1-1-338,7-7 139,5-5 0,9-4 151,9-10 1,-4 2 72,4-1 1,-1 6 262,1-2 0,-4 3-161,4 2 0,-3 0 362,-2 0 0,1 7-157,-1 2 1,-5 5 94,1 5 1,-7-3-13,2 3 0,-4 2 73,-1-2 0,0 6-258,0-2 0,-6 3 83,-3-3 1,1 3-358,-2-7 1,5 4 110,-4-4 0,6 0-511,-2-5 349,3 1 238,2-7 0,13-2 0,3-6 0</inkml:trace>
  <inkml:trace contextRef="#ctx0" brushRef="#br0">3015 3170 8370,'0'-14'703,"0"6"-440,-7 2 1,-2 12-92,-10 4 0,3 9 108,-3 4 0,3 9-285,2 1 0,1 5 124,4-5 0,3-4-289,6-6 0,1-5-28,4 1 0,8-4 0,6 0 0,4-8-35,-4-2 1,5-3 62,-5-2 0,5 5 123,-5-1 0,4 1 3,-4-5 1,0 2 161,-5 2 1,-4 0-72,-1 5 239,-6-6 1,2 10-27,-10-4 0,-2 4-128,-8 1 0,-5 2-416,-4 3 0,2-3 132,-2 3 1,7-4-51,-2 0 0,3-3-115,2-2-770,6-4 1087,-5-6 0,12-6 0,-5-2 0</inkml:trace>
  <inkml:trace contextRef="#ctx0" brushRef="#br0">3199 3284 8370,'8'24'183,"-3"-1"1,-3 1 364,-2 5 1,0-1-58,0 0 0,-2 6-173,-3-1 1,4-2-137,-4-7 0,3-3 77,2-7 0,7-2-311,2-2 1,4-4 126,1-6 0,2-1-216,3-4 1,-3-5-94,3-9 1,0-3-99,-5-6 1,3-1 74,-7 1 1,-4 0 55,-1-1 1,-4 2 83,-1 4 1,-1-1-38,-4 10 1,-5-2-21,-8 11 0,0 0 59,-6 5 1,5 2-238,-4 3 0,5 4-102,-1 10 1,10-3 453,4 3 0,4-3 0,1-2 0</inkml:trace>
  <inkml:trace contextRef="#ctx0" brushRef="#br0">3583 3497 8275,'0'-8'147,"0"-4"0,-1 9-120,-4-7 1,2 7 2,-7-2-238,7 4 253,-9 7 0,5 3 146,-2 10 0,2-3-97,7 3 0,0-3-124,0-2 79,0 7-164,0-6 1,2 0 201,3-11 1,-2-2-1,6-2 1,-4-6 101,5-4 1,-6-7-142,6-2 1,-5-6-94,4 1 0,-1-3 85,1-1 1,2-2-244,-6-4 1,6 3 157,-1-7 0,-2 0-68,1-5 1,-6 5 33,2 1 1,1 0-139,-1-1 1,0 2 323,-5 3 0,5 8-177,-1-4 0,1 10 288,-5 0 0,0 3 69,0 2 207,0 0-72,0 0-143,0 0-361,0 6 197,0-5 0,0 10-271,0-7 1,2 7 119,2-2 65,-2 4 1,4-1-68,-6-2-360,0 2 194,0-4 181,0 6 645,0 0-562,0 6 156,0-4-163,0 4 0,-1-6 13,-4 0 1,3 1 220,-2 4-218,2-3 1,2 6-119,0-4 1,0 0 175,0 5-41,0 1 0,-5 8-38,1 1 1,-1 7 86,5-3 1,-5 6-96,0 4 0,1 5 184,4 9 1,0 1-71,0 9 1,0-5-58,0 5 0,0-7 42,0-7 0,6-7 109,3-3 0,4-9-584,1-5 0,2-5 157,3-4 1,2 1-767,2-7 0,4 1 436,-3-5 0,-2-1-1057,2-4 1566,-7-3 0,10-6 0,-5-1 0</inkml:trace>
  <inkml:trace contextRef="#ctx0" brushRef="#br0">4010 3341 8209,'0'8'-1824,"5"-4"2604,-1-8 0,7-4-282,-1-6 1,2-2-389,3-3 0,-6 2-42,1-7 0,-1 5-144,5-5 0,-6 7-66,-3-2 0,-3 3 88,-2 2 1,0 0-15,0-1 1,0 1 67,0 0 0,-7 4-85,-2 1 0,-4 6 51,-1-2 0,0 4 214,-1 1 1,1 0 19,0 0 1,0 6 172,0 3 0,-1 9 84,1 1 0,0 11-136,0-2 0,4 10-24,1 0 0,1 1-65,-2-1 0,4 2-92,6-7 1,0 0-57,0-4 1,6-4-224,4-6 1,9 0-59,5-10 0,2-2-399,3-3 0,4-10 203,0-8 1,4-7 392,-9-7 0,10-7 0,-8-1 0</inkml:trace>
  <inkml:trace contextRef="#ctx0" brushRef="#br0">6157 3554 8329,'0'-16'-435,"0"-3"1,0 4-209,0-4 641,0-4 0,4 6 231,1-7 0,0 5 542,-5-4-489,-6-1 0,1 2 9,-9 3 0,1 8-33,-11 1 0,1 7 28,-6-1 0,1 5-81,-1 9 1,-1 1-70,-3 12 0,8 1 58,-4 5 1,6-1-4,-1 0 0,8-4-96,7 0 0,6-1-158,-2 6 0,10-2-3,4-4 0,10 3 40,5-7 1,3 0-82,1-5 0,0 0 87,1 0 0,1 0-89,3 1 1,-3-1 101,3 0 0,2 0-194,-2 1 1,0 4 96,-4-1 1,-7 8 38,-3-3 0,-5-2 161,-4-2 1,-4 1-136,-6-1 1,-2 2-4,-2-2 0,-9-3-1,-6 3 0,-6-5 319,1-5 0,-8 4-59,-1-4 0,5-2-426,4-2 0,2-4-140,-2-1 1,2-1-332,3-4 0,10-3 114,-1-6 566,7-7 0,3-1 0,0-6 0</inkml:trace>
  <inkml:trace contextRef="#ctx0" brushRef="#br0">6541 4080 7952,'-7'8'-116,"6"5"0,-10-1 820,6 7 1,0 0-378,5-5 0,0 1 74,0-1-315,0 0 0,2-1-104,2-4 1,0-3-93,5-6 0,1 0 110,4 0-136,0 0 105,0-6 0,-4-3-131,-1-10 1,-6 3 124,2-3 1,-3-2-78,-2 3 0,0-1 104,0 4 0,-7 3-117,-2 2 1,-5 4 97,-5 6 1,1 1-237,-5 4 0,5 3-169,-1 6 0,5 1 434,5-1 0,-4 0 0,5 0 0</inkml:trace>
  <inkml:trace contextRef="#ctx0" brushRef="#br0">7507 2886 8218,'-19'-14'-602,"0"0"1,-4 2 607,4-2 0,-2 8 650,2-8-400,4 3 1,-6 3-56,7 3 1,0 3 0,-1 2 0,1 4 19,0 5 1,0 2 21,-1 13 0,6 4-3,0 5 0,5 7-148,0-2 74,2-3 1,2 6-69,0-3 0,0-4-153,0-1 1,2-9 24,2-5 0,4-5 99,6-4 0,5-4-245,0-6 0,5-11 58,-5-3 0,6-11-192,-1-4 1,3 1 8,1-5 0,-4 3 11,0 1 1,-8 1 174,-2-1 1,-2 2-2,-7 4 1,0 2-22,-5 7 0,0 4-157,0 1 135,0 6 1,-5 3 83,0 9 0,-6 10 548,2 5 0,-2 1-38,1-1 1,4 1 730,6-6-1137,0 6 0,11-10-520,3-1 0,5-2 22,0-7 1,-1-2 235,5-7 0,-5 0 233,1-5 0,3-7 0,0-6 0</inkml:trace>
  <inkml:trace contextRef="#ctx0" brushRef="#br0">7664 3014 8218,'0'9'-414,"0"1"0,0-5 422,0 4 1,5 1 708,-1 4 0,3-5-359,-3 1 1,-1-1-157,7 5 1,-5-4-132,4-1 1,-4-5 287,4 0-437,1 4 0,4-8 87,0 0 1,-4-3-129,-1-11 0,-6 3-67,2-8 0,-3-2-122,-2 2 1,0-4 145,0 4 1,-2 0-43,-3 4 1,-2 8-216,-8 2 0,-5 3 138,-4 2 1,-3 7-491,-1 2 771,-7 10 0,5-3 0,-5 4 0</inkml:trace>
  <inkml:trace contextRef="#ctx0" brushRef="#br0">6839 3654 8090,'-22'8'13,"2"-2"-258,5-6 685,7 6 158,2-4 0,9 4-244,7-6 1,10 5-44,13 0 1,9 4 57,0-4 1,9 6-87,10-2 1,-2-1-243,2 2 0,3-6 200,7 6 0,4-7-436,-28 0 0,1-1 1,-2-2-1,0 0 216,-1-2 0,0-1 0,-4 2 0,-1-1-204,31-8 0,-10 2-170,6-1 0,-7-2 4,-4 6 1,-10 0-236,-3 5 1,-11-4 223,-4-1 1,-6 0-768,-8 5 218,-6 0 922,-1 0-711,-26 0 783,7 0 1,-27-6 0,9-2 0</inkml:trace>
  <inkml:trace contextRef="#ctx0" brushRef="#br0">8119 3583 8143,'16'4'-461,"3"1"1,-4 6 877,4-1 0,2-3 16,-2 3 0,0-5-110,-5 4 1,2-1-83,3 2 0,-4-3 153,4-2 0,-7-2-153,-3 7 0,-4-5 94,4 4 0,-6-4-191,2 4 0,-5 1-221,-5 4 1,-4 2-256,-10 3 1,-5 4 9,-9 11 1,-5-1-660,-9 9 1,-7-7-1017,-3 8 1997,3-10 0,12 2 0,-1-7 0</inkml:trace>
  <inkml:trace contextRef="#ctx0" brushRef="#br0">9242 3440 8243,'0'-28'-116,"-5"0"-59,0-1 1,-1-1 388,1-3 0,2 3 357,-6-3 0,4 4-523,-4 6-63,-1-4 1,-4 11-18,0-3 1,-5 3 145,0 2 1,0 6 29,5 3 0,-2 4-40,-3 1 1,3 1 47,-3 4 1,3 3-41,2 6 1,1 8-110,4 7 0,-2 1 28,6 8 0,0-5-68,5 5 1,7-7-37,2 2 0,5-2 138,5-3 0,-1-8-275,5-5 1,-4-3 48,5-7 1,0 5-4,4-6 0,-4 3-36,0-3 151,-7-2 1,2 11 43,-10-4 0,2 4 294,-6 1-331,-6 6 0,-9 3 222,-9 5 1,2 5-49,-7 0 1,2 0 107,-2-4 0,-1 4-97,6 0 1,0-6-207,5-8 0,1-3 153,4-2-1166,-4-6 651,12-2 1,-4-18-75,10-7 1,4-2 498,10-3 0,3-6 0,7-6 0</inkml:trace>
  <inkml:trace contextRef="#ctx0" brushRef="#br0">9455 3682 8243,'8'14'-2,"-2"0"836,-6 1 1,0 4-249,0 0 0,0 6-662,0-1 22,0-4 1,0 5-1692,0-6 1745,0 0 0,13 2 0,3 1 0</inkml:trace>
  <inkml:trace contextRef="#ctx0" brushRef="#br0">10237 2957 8163,'-1'-16'-376,"-4"-3"0,3 3-76,-2-2 600,-4 8 1,1-3 274,-2 4 1,-4 3-274,4 1 1,-4 3-67,-1 2 1,-5 8 192,0 6 1,-6 7-44,1 7 0,3 1 141,3-1 1,-1 5-197,4 1 1,0 3-21,10-3 0,-5-3 3,6-7 1,0 1-141,9-6 0,0-5 33,9-4 0,-3-7-278,8 2 0,3-10-390,2-4 460,3-4 0,-3-8-163,-1-2 0,-1-4-197,2-2 1,1 1 120,-6 0 1,0 5 66,-5 4 1,-4 1 245,-1 3 1,-4-1-261,5 12 523,-7-1 0,3 7 109,-6 2 0,-1 11 86,-4 8 1,3 4-179,-3 2 1,2-7 33,-1-3 1,2 1-412,-3-1 1,10-2 88,4-7 87,4 3 0,8-12 0,1 5 0</inkml:trace>
  <inkml:trace contextRef="#ctx0" brushRef="#br0">10450 3000 8163,'0'14'208,"2"0"-124,3 0 1,-4 5 42,4 0 0,-3 0-42,-2-5-1165,0 7 475,0-5 260,6 4 1,-4-10 344,2-1 0,-2 1 0,-2 4 0</inkml:trace>
  <inkml:trace contextRef="#ctx0" brushRef="#br0">9725 3597 8130,'-19'0'0,"0"0"77,7 0 153,6 0 617,6 0 1,7 4-268,8 1 1,13 0-266,15-5 0,12-2-61,11-2 1,9 0-296,0-5 0,-34 5 1,-1 0 399,36-5-2134,0-4 1775,1 11 1,2-5-61,-36 4 0,-1 1 1,37 0-99,-3-3 1,-14 4-320,-5 1 0,-15 0 92,1 0 85,-10 0 1,0 0-216,-9 0 0,-3 0-552,-7 0 236,-6 0 544,-2 0 1,-19 0-1,-2 0 1</inkml:trace>
  <inkml:trace contextRef="#ctx0" brushRef="#br0">10962 3440 8130,'15'-6'-553,"5"4"0,1-4 705,2 6 0,3 0 596,-7 0 0,4 0-235,-4 0 0,0 0-38,-5 0 0,-6 6-157,-3 4-19,-3 3-229,-2 7 1,-13 2-104,-6 7 1,-9 1-157,-10 3 0,1 2-462,-5 3 0,-1 3 651,5-4 0,-3 11 0,-2 2 0</inkml:trace>
  <inkml:trace contextRef="#ctx0" brushRef="#br0">11886 3270 8128,'8'-21'0,"-1"4"0,-7-7 0,0 5 0,0-4 0,-7 5 0,-1-2 703,-6 5-335,-6 7 0,-7-3-95,-6 7-210,-13-1 1,6 5 66,-12 0 1,6 2-162,-1 2 0,8 9 205,1 6 0,8 6 124,1-1 1,7 4-312,8 5 118,0-3 0,6 12 103,3-5-315,10 5-449,9 0 653,2-6 0,11-1-83,-4-6 0,4-6-25,2 1 0,5-8-232,4-2 0,3-1 75,2-9 1,-2 3-51,-3-2 1,0-4 7,-10 4 625,4 3-467,-16 0 0,0 1 250,-7 1-235,-6-1 1,-1 10 194,-7 0-178,-12 6 0,-1-4 72,-15 2 1,1 4 16,-5-3 1,0 1-103,-1-1 0,4-5-149,5-10 1,2 2-157,4-6 1,2 0-252,7-5 0,1-8-90,4-6 1,2-2 124,7-8 554,0 1 0,7-12 0,1-1 0</inkml:trace>
  <inkml:trace contextRef="#ctx0" brushRef="#br0">11958 3696 8128,'28'0'114,"-6"0"0,3 2 179,-6 3 1,0-4 488,-4 4 408,-1-4-838,0-1 1,-5 5 35,1 0 1,-7 6-247,2-2-149,-4 4 187,-1 1 0,-6 2 0,-3 3-60,-4-3 1,0 11-214,4-4 1,-7 0-25,7 0 130,-7-5 1,9 2-245,-2-6 0,3 1 31,6-1 173,0 0 1,1-1-88,4-4 132,3-3-4,6-6 0,2 0-374,3 0 172,3 0-306,6 0 1,2 0-1152,4 0 1645,-4 0 0,17 0 0,-3 0 0</inkml:trace>
  <inkml:trace contextRef="#ctx0" brushRef="#br0">12427 3426 7974,'-10'-1'-11,"1"-4"111,6 3 132,-4-4 1,9 6 327,3 0 0,9 5-197,10-1 0,4 3-121,5-3 0,5-2-16,9 3-30,-2-4 0,13-2-145,4-4 1,10-4-902,-27-1 0,0 1 904,-1 1 1,-1 0 0,2-5 0,-1 1-33,32-7 0,-36 8 0,0 1-180,31-9 0,-3 8-144,-6-3 0,-10 9-16,-5 0 0,-9 4-332,-5 1 1,-4 0-721,-5 0 462,-4 0 1769,-6 0-861,-6 0 0,-1 6 0,-7 2 0</inkml:trace>
  <inkml:trace contextRef="#ctx0" brushRef="#br0">13678 3113 7974,'14'0'0,"0"0"0,5 7-41,0 2 1,0 2 97,-5-1 0,1 2 150,-1-2 0,0 7 169,0 2 1,-6 5-32,-3-5-159,3 6-87,-7-3 0,4 2-37,-10 0 0,-2-2-8,-8 1 1,-5 4-247,-4-3 0,-3-2-55,-1 2 0,-5-7-393,-1 2 0,-5-9 232,1-6 408,-3-2 0,-2-2 0,1 0 0</inkml:trace>
  <inkml:trace contextRef="#ctx0" brushRef="#br0">13052 2829 7974,'-6'-28'0,"-3"-1"0,-4 6 55,-1-1 0,-1 6 169,1-1 0,0 10 43,0 4-71,-7 4 1,1 12 27,-4 3 0,-3 16 1,3 3 1,4 5 33,1 0 0,3 3-30,2-3 0,6 1 12,3-1 1,4-3-85,1-6 1,1-7-415,4-3 1,3-5-116,6-5 1,0-2 102,1-7 0,5-4-275,4-5 351,3-1 1,1-16 20,1 2 1,-1-9-56,0-5 0,1-2-77,-1 2 1,-6-3 44,-3 3 0,-3-3 189,-2-1 1,-1 1-84,-3 3 1,1 5 378,-7 9 1,1 8-149,-5 7 1,0 7 353,0 2 1,-6 13-148,-4 10 1,-2 12 31,-3 8 1,3-1-99,2 6 1,-1-4-42,6-1 1,1-5-541,4 0 1,0-7 228,0 2 1,1-7-889,4-3 693,3-5 0,1 1-445,1-10 773,-1-3 0,6-6 0,-1 0 0</inkml:trace>
  <inkml:trace contextRef="#ctx0" brushRef="#br0">13237 2843 7993,'14'-8'0,"1"4"158,-1 8 0,0 0 292,0 5 1,0 1-178,1 4 1,-6 5-32,1 0 1,-7 4-112,2-4 1,-4 5-126,-1-5 1,0 6 82,0-1 1,-6-4-2,-4-1 0,-1-3 205,2-2-258,-4 1 1,7-6-331,-4 1 275,4-7 1,8-2-38,2-5 1,6-6 71,9 5 0,1-4-11,4 4 1,4-1-698,1 1 456,-1 3 1,12-4 236,-7 6 0,6 0 0,-2 0 0</inkml:trace>
  <inkml:trace contextRef="#ctx0" brushRef="#br0">14503 3184 8264,'0'-14'-1206,"-2"0"1500,-3 0-69,4 0 0,-6-1-84,7 1 0,0-5-26,0 0 1,-1-1 17,-4 1 1,2 3-9,-7-3 0,6-2-2,-6 3 0,-1 0 14,-8 9 0,3-2-47,-3 6 1,-3 0-30,-1 5 1,0 2-6,0 2 1,-1 4-12,-4 7 1,-1 5 54,1 4 0,6 4-68,3 5 1,4-3 86,6 4-73,3 2 1,12 0 15,3 7 0,10-7-258,5-3 240,9 4 0,2-7-30,3 3 1,-2-9-181,-3-5 135,-3-4 0,5 0-306,-6-1 305,-7 0 7,-2-6 1,-7 5-68,-4-4 137,4 4 1,-13 2 158,0 4 0,-8-3-211,-11 3 1,-3 3 80,-6 2 1,-6-2 60,1 2-83,-6-7 0,9 4-410,-3-7 226,3 0 1,8-6-447,3-3-33,3-4 0,8-9 97,3-6 1,16-2 513,8-7 0,6-1 0,4-4 0</inkml:trace>
  <inkml:trace contextRef="#ctx0" brushRef="#br0">14716 3526 8139,'0'9'-310,"0"1"1,0-1 327,0 5 0,0 1 198,0-1 0,-7 0-157,-2 0 0,3 0-18,1 1 62,-3-1-81,6 0 16,-4-6-21,6-2 69,6-6 1,2 0 12,7 0 0,4 0-2,-1 0 1,3 0 14,-2 0 1,-3 5-10,3 0 1,-3 4 17,-2-4 0,-2 6 233,-2-2-257,-4-2 45,-6 5 340,0-4-353,0 7-96,0-1 0,-8-5-66,-6 1 1,0-6-99,-5 6 1,-2-2-368,2 1 1,0-2-155,5-7-19,0 0 671,6-7 0,-5-7 0,6-8 0</inkml:trace>
  <inkml:trace contextRef="#ctx0" brushRef="#br0">15484 2786 7997,'-7'-9'0,"-2"-1"0,-4 7-411,-1-1 251,6 2 1,-5 2 269,4 0 0,-5 6 349,-5 4 1,3 9-78,-3 4-289,3 4 0,2-3 34,0 0 0,4-1-15,1 6 1,4-2-141,-4-4 126,5 4 1,-2-11-41,6 3 0,2-8-160,2-2 0,4-5 54,7 0 0,3-4-190,1-4 0,7-6-341,-3-9 332,4 3 109,2-10 1,-6 5-387,1-3 268,-7-3 57,10 5 1,-16-1-112,4-1 134,-4 7 352,-3-4-85,-2 13 0,-6 3 225,0 10 0,-2 8-54,-2 6 1,0 6 76,-5-1 1,6 1-312,-2-1-56,3 3 0,2-12-276,0 4 196,7-3 1,1-6-136,6-1 0,0-6 243,0 2 0,1-16 0,-1-5 0</inkml:trace>
  <inkml:trace contextRef="#ctx0" brushRef="#br0">15725 2843 8012,'7'15'-405,"-6"-1"1,10 0 570,-6 0 91,0 0 1,-5 1-206,0-1-173,0 0 149,0 0-193,0 0 158,0 1 0,0-1-14,0 0 1,0 0 266,0 1-10,0-1-221,0 0 1,0 0 248,0 0-226,0 1 8,0-1 50,0 0-153,0 0-283,0-6 43,0 5-44,0-12 0,-8 10-209,-6-6 235,-1 6 84,-11-3 0,8 8 231,-6 3 0,-12-3 0,-8 4 0</inkml:trace>
  <inkml:trace contextRef="#ctx0" brushRef="#br0">15029 3426 8012,'-8'0'71,"-5"0"1,18 5 86,0 0 0,7 4 184,7-4-184,3 6 0,8-8-55,3 7 0,5-7 144,10 1-73,9-2 1,12-4-1441,7-2 1260,-35 0 0,0 0-7,32-10 1,4-1 1,-9 1-245,-6 0 0,-1 1-61,-9 4 1,-9 3-307,-5 6 0,-8 0-19,-6 0-49,-4 0 691,-12 0 0,-2 0 0</inkml:trace>
  <inkml:trace contextRef="#ctx0" brushRef="#br0">15967 3241 8012,'16'0'0,"7"0"-459,-8 0 136,2 0 253,-3 7 92,0 1 0,-4 6 304,-1 0 1,-5 0 469,0 0 1,-4 5-414,-4 0 1,-6 7-286,-9-3 1,-1-1-358,-4 2 195,-3 0 52,5-2 0,0 3-1166,3-6 582,3 0 596,2-5 0,0 1 0,-1-1 0</inkml:trace>
  <inkml:trace contextRef="#ctx0" brushRef="#br0">16578 3455 8021,'15'0'20,"-1"0"1,0 0-155,0 0 0,0 0 403,1 0-145,-1 0 0,0 0-317,0 0 0,1 4-359,-1 1 0,2 1 204,2-1 0,0-3 348,6 2 0,-1 4 0,6 0 0</inkml:trace>
  <inkml:trace contextRef="#ctx0" brushRef="#br0">17161 3511 8021,'14'0'0,"1"0"0,4 0-94,0 0 1,1 0-140,-1 0 0,3 0-371,7 0 293,-7-6 146,5 5 1,-7-6 164,4 7 0,3 0 0,-5 0 0</inkml:trace>
  <inkml:trace contextRef="#ctx0" brushRef="#br0">17829 3540 7997,'37'0'0,"-2"-6"0,-1-2 0,3-7 0</inkml:trace>
  <inkml:trace contextRef="#ctx0" brushRef="#br0">18299 3540 7959,'28'0'-422,"1"0"1,-6-2 526,1-2 0,0 0 389,4-5 0,-6 6-127,-3-2-367,3-3 0,0 0 0,7-6 0</inkml:trace>
  <inkml:trace contextRef="#ctx0" brushRef="#br0">18853 3270 8337,'-5'14'-200,"1"0"0,-1 7-259,5 2 1,0 0 79,0 0 136,-6 1 243,4-2 0,-11 5 0,6-5 0</inkml:trace>
  <inkml:trace contextRef="#ctx0" brushRef="#br0">18725 3128 8248,'-14'14'-439,"5"6"-220,-1 4 0,7 4 629,-2 6 1,-1 2 603,1 7 0,0 4-291,5 0 0,0 6-172,0-6 0,0-4-79,0-6 1,2-5 28,3 1 1,4-6-141,10-8 0,-3-2 79,3-12 1,3-2 3,2-7 1,1-11 31,-1-8 1,2-10-42,-2-5 0,6-10-40,-1-4 1,1-3 49,-11-2 1,-7 0-47,-7 0 1,-3 5 46,-2 0 1,-13 12-147,-6 3 0,-6 7-25,-4 6 1,-4 5-141,0 9 0,-5 4 305,5 6 0,-7 13 0,4 3 0</inkml:trace>
  <inkml:trace contextRef="#ctx0" brushRef="#br1">6015 4436 8587,'-13'-2'147,"3"-3"148,4 4 1,6 1-8,0 9 1,2 12-4,2 7 1,0 4 78,5 10 0,-4-1-43,4 12 0,-1-6-10,2 5 1,1-5-27,-7 6 1,3-12 34,-2 1 0,-4-13-26,4-1 1,1-9 293,-1 0 54,0-3-357,1-8 1,-3-16 63,7-16 0,-1-11-28,5-12 0,2-5-782,3-10 0,0-4 199,-5 28 0,0 0 0,-1-1 1,0-1-262,3-3 1,1 1 0,-2 1 0,0 1-91,-1 0 0,0 0 1,15-31-743,-1 4 0,-4 7-789,0 18 2144,-7 2 0,2 10 0,-6 6 0,1 12 0,3 7 0</inkml:trace>
  <inkml:trace contextRef="#ctx0" brushRef="#br1">9142 4265 10876,'-14'6'-958,"5"-4"1238,-1 3 1,7-2 522,-2 1 0,4 4-595,1 7 0,1 5 144,4 4 1,3 9-115,6 5 1,0 3 143,1 2 0,-1-1-198,0 1 1,0-2-181,1-3 1,3-5 118,1-9 1,0-4-265,-4-6 235,-1-6 0,0-1 91,0-7 0,-1-8-247,-4-6 1,4-15 40,-3-13 0,7-9-755,2-11 0,5-1 164,-6-3 1,6-7-514,-5 7 1,5-5 497,-5 9 1,4 1-1390,-4 4 2016,7 6 0,-9-1 0,7 6 0,1 0 0,2-1 0</inkml:trace>
  <inkml:trace contextRef="#ctx0" brushRef="#br1">11531 4364 8400,'2'-7'-372,"2"2"1,0 5 396,5 5 1,0 9 686,6 9 0,-1 11-180,0 4 1,0 9-157,1 5 0,-6-1 146,1 1 0,-1-2-182,5 2 0,0 2-25,1-7 1,-1-5-92,0-9 0,0-10-180,1-4 0,3-4 165,1-6 0,0-3-114,-4-6 1,0-14-326,4-10 1,-3-9 156,3-9 1,2-7-613,-2-3 1,1-4 372,-1-1 0,-5 1-306,1-1 1,-1 1 32,-5 4 418,-2 10 0,5-6 0,-4 4 1</inkml:trace>
  <inkml:trace contextRef="#ctx0" brushRef="#br1">14375 4165 8453,'14'8'520,"0"10"-235,0-4 1,0 16-42,1 3 1,-1 7 134,0 2 1,-1 6-25,-4-1 1,4 5 56,-4-4 1,-1-6-158,2-4 0,-6-11-31,6 1 0,-2-13 4,1-1 1,4-9 46,-4-1 0,-1-8-53,2-6 0,1-15 22,8-8 1,3-20-539,6-8 0,2-2-135,4-4 1,0 1-191,4-5 0,-18 35 0,0 1-99,13-36 0,0 0 718,-4 0 0,-1 1 0,0 1 0,1-2 0,-1-4 0</inkml:trace>
  <inkml:trace contextRef="#ctx0" brushRef="#br0">5616 3568 8504,'-14'-6'0,"0"-3"0,5-3-177,-1 3 0,5-2 306,-4 6 1,4-4 314,-4 4 1,4-4-380,-5 4 0,6-5 122,-6 6 1,5-6 135,-4 5-159,-1-6 0,-4 5 2,0-4 1,0-1-5,0 7 0,-2-1-150,-3 5 0,-3 2 84,-7 2 1,-1 6-35,-3 9 0,2-2 48,-7 7 1,0-1 6,-5 6 0,0 1-11,1 3 0,1-3-6,3 3 0,0 4 10,9 0 0,-2 5 14,7 0 1,4 1-76,1 0 1,3-2-15,2-4 1,1 5-21,3-5 1,-1-2-37,7-2 0,-1-1 96,5 1 0,0-3-99,0 3 1,6-3 69,4-1 1,4-1-186,5 1 1,3-1 95,6 1 0,1-1-85,-1 0 0,7 1 116,3-1 1,2 1-11,-3-1 0,3 1 13,-7-1 0,-1 0-21,-9 1 1,3-1 130,-7 1 0,0 5-129,-5 4 1,-6 2 198,-4-2 0,3 9-105,-3 1 0,0 4-35,-9 0 1,-1 2 38,-4-7 0,-7 5 11,3-5 0,-5-1-53,0-8 0,1 3 38,-5-3 1,4 2-228,-5-2 0,2 1 116,-2-6 1,-1-4-96,6-6 0,0-5 129,5 1 1,4-4-92,1 0 0,4-6 52,-5 1 0,7-6-2,-1 6 0,0-1 50,0 6 0,2-1-37,-3 0 0,4 2 93,1 3 1,0 3-73,0 6 0,0 2 90,0 3 1,0-1-83,0 6 1,5 0 75,-1 4 0,3 6-51,-3-1 1,-1 1 3,7-6 0,-2 6 78,1-1 0,2-1-74,-6-8 0,5 3 236,-6-3 1,6 3-65,-5 2 0,4 5-4,-4 5 0,4 2-121,-4 2 0,0 0 28,-5-1 0,0 1 133,0 0 0,0-2 125,0-2 1,4 8-272,1 1 0,2-1 19,-3 1 0,-1-5-109,7-5 1,-1-3 97,6-6 0,-1-5-720,0-1 0,7-7 309,2-1 1,1-2-1171,4-8 1,-2-2 118,7-7 1369,3-4 0,-1-6 0,3 0 0,-5 0 0,-3 0 0</inkml:trace>
  <inkml:trace contextRef="#ctx0" brushRef="#br0">6697 5502 8551,'0'19'89,"0"0"1,-5 6-10,1-1 1,-1 9-592,5 5 0,-5-2 511,0 2 0,-6 0 0,3 5 0</inkml:trace>
  <inkml:trace contextRef="#ctx0" brushRef="#br0">6683 6085 8438,'0'19'0,"0"0"0,0 4-38,0-4 1,0 0 115,0-5 1,0 1 58,0-1 1,0 5-798,0 0 1,0 0 280,0-5 0,0 5 379,0 0 0,0 6 0,0-3 0</inkml:trace>
  <inkml:trace contextRef="#ctx0" brushRef="#br0">6640 6639 8412,'0'8'-831,"2"-2"517,2-6 807,-2 7 1,9 1-200,-6 6 0,4 2-436,-4 2 0,0 0 28,-5 6 1,0-1 161,0 6 1,0-1-280,0 1 0,0-1 101,0 0 1,5-5-575,-1-5 704,1-2 0,-5-2 0,0 1 0</inkml:trace>
  <inkml:trace contextRef="#ctx0" brushRef="#br0">5887 7293 8207,'0'-14'149,"0"6"1,0 9 140,0 14 1,0 2-248,0 12 0,0-3 50,0 12 1,1-5 58,4 5 0,-4-4-129,4 3 1,-3-5 123,-2 1 1,1-3-202,4-1 0,-3-1 95,2 1 1,0-9-639,0-6 306,-2 0 170,4-12 1,-6-8 29,0-13 0,5-8-105,0-6 1,1 0-4,-1-10 1,-4 3 108,4-7 1,1 0 191,-1 4 0,5-1-106,-6 11 1,6-1 318,-5 6 1,1 6 35,-1 3-86,-4 9 1,7 6 72,-3 8 1,-2 6 73,6 9 1,-4 5 81,5 9 0,-2 3-89,1 7 0,4-1-404,-4 1 1,4 3 95,1-3 1,7 1-1124,2-11 1,4-1 1025,2-9 0,12 4 0,3-5 0</inkml:trace>
  <inkml:trace contextRef="#ctx0" brushRef="#br0">6654 7862 8380,'0'-15'-75,"0"1"0,0 0-37,0 0 1,-4 4-1,-1 1 720,2-2 0,1-2-174,2-1 0,-5 0-104,1 0 1,-7-1-107,1 1 0,-4 5-18,-5-1 0,2 7-37,-7-2 1,-1 4-200,-9 1 0,0 8-33,-4 6 1,-3 6 88,3 9 1,3-1-103,2 1 0,9-1 85,5 0 0,10 1-133,4-1 1,7 1 82,7-1 0,5-1-78,10-3 0,8 1 55,-4-6 1,8-2-141,-3-7 0,5-4 105,-4-6 0,-1 5 46,-5 0 0,-4-1 106,0-4 0,-7 0-106,2 0 0,-5 2 207,-4 3 1,-4-2-106,-6 6 0,0 1 92,0 4 1,-6 0-101,-4 0 0,-9 2-59,-5 3 1,-2-3-362,-3 3 0,1-3 138,-1-2 0,6-1-361,-1-4 1,11-3-207,-1-6 348,9 0 0,2 0-191,13 0 651,5-6 0,14-2 0,-1-6 0</inkml:trace>
  <inkml:trace contextRef="#ctx0" brushRef="#br0">6910 8046 8327,'0'15'-669,"0"1"386,0 2 1,-1 5 1192,-4 5 0,3-4-288,-2-1 1,2 1-313,2 5 0,2-7-92,2-3 1,4-8 13,6-2 0,7-6 0,3 2 0,1-5-14,-1-5 0,-2-4 10,-3-10 1,-3 1-1047,3-5 1,-5 1 299,-5-2 1,-2-1 135,-7 6 128,0 0 1,-8 6 136,-7 4 1,0 4-168,-9 10 1,-5-1 36,-4 11 1,2-9-454,7 8-338,3-3 1038,7 3 0,6 1 0,2-1 0</inkml:trace>
  <inkml:trace contextRef="#ctx0" brushRef="#br0">7863 7876 8149,'-14'0'-1473,"-1"0"736,8-6 1062,0 4 0,9-4-20,3 6 0,9 0-302,9 0 0,11 0-25,4 0 0,9 0-231,5 0 0,6-2 7,-1-3 0,3 4 139,-7-4 0,-9-1 107,-2 1 0,-10 0 0,-4 5 0,-5 0 0,-9 0 0,0 7 0,0 0 0</inkml:trace>
  <inkml:trace contextRef="#ctx0" brushRef="#br0">8403 7748 8149,'14'-6'0,"1"-1"-755,-1-2 1,0 3 452,0 6 0,0 0 302,1 0 0,-1 1 93,0 4 1,3-2 25,-2 6 0,0 1 198,-10 4 1,5 2-64,-6 3 0,0-2-257,-9 7 0,-5-2 115,-9 2 1,2 9-372,-7 0 1,1 2-1,-6 3 0,7-7-17,3 3 1,5-6 275,4-4 0,-2-4 0,4-6 0</inkml:trace>
  <inkml:trace contextRef="#ctx0" brushRef="#br0">9427 7506 8144,'-7'-20'0,"0"4"-753,-8-3 0,1 3 451,0 2 1,-2 4 239,-3 1 0,-8 6 84,-6-2 0,-2 4 229,2 1 1,3 1 1,-3 4 1,5 3 13,4 6 1,-1 5-105,6 0 0,6 5 147,8-5 0,4 6-348,1-2 1,3 3 124,6-3 0,2 3-135,13-7 0,5 4 61,4-4 0,11-4-64,-1-6 0,7 1 40,-2 4 0,-1-2-175,-4-2 0,-9 2 105,-5-2 1,-2-4-22,-8-1 134,-7 3 0,-5-5 113,-7 7 0,-8-1-217,-7 5 0,-5 2 78,-9 3 1,-7-2-142,-7 7 0,1 0 94,-6 4 1,11-1-256,3-3 0,6-4-337,4-6 633,4-6 0,12-1 0,1-14 0,7-1 0</inkml:trace>
  <inkml:trace contextRef="#ctx0" brushRef="#br0">9669 7776 8144,'7'15'0,"0"-1"0,-7 0 0,0 2-722,0 3 1,-2 3 381,-3 6 1,4-4 339,-4 0 0,4 6 0,1 6 0</inkml:trace>
  <inkml:trace contextRef="#ctx0" brushRef="#br0">10323 7805 8049,'-8'0'-618,"1"0"1,9 0 0,4 0 710,8 0 0,7 0 8,7 0 1,9 0-318,5 0 1,6 0-51,4 0-22,3 0 0,-4 0 0,6 0 1</inkml:trace>
  <inkml:trace contextRef="#ctx0" brushRef="#br0">11332 7847 8049,'6'8'-1447,"2"3"1157,6-6 1,1 5 289,-1-6 0,5 1 0,0-5 0,1 0 0,-1 0 0,3-6 0,7-2 0</inkml:trace>
  <inkml:trace contextRef="#ctx0" brushRef="#br0">12555 7776 8049,'36'0'0,"-1"0"0</inkml:trace>
  <inkml:trace contextRef="#ctx0" brushRef="#br0">13806 7748 7978,'14'0'-4,"0"0"54,1 0 1,-1 0-56,0 0 0,2 0-350,3 0 1,-2 0-179,7 0 0,-5 5 533,4-1 0,7 7 0,7-3 0</inkml:trace>
  <inkml:trace contextRef="#ctx0" brushRef="#br0">14630 7762 7978,'43'0'0,"1"0"-702,4 0 1,-4 0 140,3 0 233,-2 0 1,4 0-1,1 0 1</inkml:trace>
  <inkml:trace contextRef="#ctx0" brushRef="#br0">17247 7648 7906,'45'-4'-224,"-2"-1"1,-2 0 89,-8 5 0,-3 0-400,3 0 1,-7 2 533,-3 3 0,0 2 0,0 8 0,-2-1 0,-1 0 0,2 0 0</inkml:trace>
  <inkml:trace contextRef="#ctx0" brushRef="#br0">19152 7435 7930,'-10'-8'-302,"1"4"1,4 2-303,-4 2 1,-1 0 603,-4 0 0,6 0 0,-5-6 445,12 4 0,-6-11-30,7 12 1,0-4-143,0 10 1,0 4-250,0 10 0,0 2-73,0 3 0,0 6-365,0-7 0,0 7 182,0-6 1,0-2 231,0 2 0,-6-7 0,-2 4 0</inkml:trace>
  <inkml:trace contextRef="#ctx0" brushRef="#br0">18825 7265 7930,'-13'15'0,"4"4"0,-4-1-325,3 5 0,3 1 87,-3 5 1,5 4 678,-4 0 0,6 5-165,-2-5 0,3 5-26,2-5 1,2 0-110,3-4 0,3-2-24,6-4 0,2-2-68,3-7 1,3-1-107,6-4 1,7-3 6,3-6 1,-2-8 73,2-6 1,0-6-92,5-9 0,-5-5 97,-1-4 1,-7-3-48,-1-2 1,-4 0 14,-11 1 0,2 4 3,-11 0 1,-3 6-62,-12-1 0,-7 9-125,-16 5 1,-12 5-342,-12 5 0,-4 4 56,-6 10 138,-2 9 0,10 14 0,-4 9 1</inkml:trace>
  <inkml:trace contextRef="#ctx0" brushRef="#br0">21796 1791 8046,'-9'2'283,"-1"3"1,6 7-39,-6 7 1,1 6-188,-6-1 0,1 8 61,0 1 0,0 11-376,-1-1 1,3-4-39,2-6 0,4-3-790,6-1 1085,0-7 0,0-1 0,0-7 0</inkml:trace>
  <inkml:trace contextRef="#ctx0" brushRef="#br0">21569 1862 8046,'-14'16'-125,"-1"3"1,3 3 124,2 7 0,-1 4 673,6 0 1,1 11-193,4-1 1,1 1-298,4-6 1,4 1-102,10-5 0,4-7-190,5-9 0,0-3 117,1-6 1,4-3 144,0-6 0,0-7-143,-4-8 1,-1-5 57,1-9 1,-7-5-93,-3-4-27,-3-3 1,-4 0 2,-2 3 88,-4-3 1,-6 12-69,0 1 0,-2-4 1,-2 8-1,-6 4-126,-2 3 40,-9 2 1,5 3-672,-3 2 439,10-2 1,-4 10-1323,4-3 1666,2 4 0,7 1 0,8 0 0</inkml:trace>
  <inkml:trace contextRef="#ctx0" brushRef="#br0">22507 1379 8180,'0'-8'-406,"6"-3"480,4 6 0,9 1 384,5 4 1,9 0-543,5 0 0,0-5 70,4 0 1,-9-4 63,5 4 0,-8 0 63,-6 5-1852,-3 0 1739,-14 0 0,-7 6 0,-7 2 0</inkml:trace>
  <inkml:trace contextRef="#ctx0" brushRef="#br0">22408 1663 8180,'0'10'107,"0"-1"63,0-6 0,12 2 29,7-10 1,8-2-39,6-8 1,4 1-125,5 0 0,2 0-621,4-1 0,-6 1 328,1 0 0,-8 0-902,-11 0 1158,-4 6 0,-6-5 0,1 5 0</inkml:trace>
  <inkml:trace contextRef="#ctx0" brushRef="#br0">22450 1450 8163,'0'16'162,"0"3"0,5 3 313,0 6 0,-1 7-102,-4 3 1,0 8-124,0 1 0,0 2 8,0-1 0,-1-3-165,-4 8 1,4-6-185,-4 5 1,3-8-341,2-1 1,0-8-326,0-12 40,7-2 0,0-13-2,8-3 1,-1-12 43,0-7 674,0-13 0,1-9 0,-1-7 0</inkml:trace>
  <inkml:trace contextRef="#ctx0" brushRef="#br0">22863 1493 8163,'28'-13'-259,"0"4"0,-1 2 77,-3 7 0,-3 0 777,-7 0 0,-2 2-186,-2 3 0,-4 7-53,-6 7 0,0 5-258,0-5 0,-8 6-97,-6-1 1,-2-2-104,-7 2 0,-1-2 61,-5 1 1,1 3-71,0-7 1,5-2 121,4-7-593,10-4 238,3-6 0,7-2-3,4-2 1,4-3 242,10-2 1,-1 1 33,6 3 1,-7 4 345,2-4 0,-3 3-160,-2 2 1,0 7 162,0 2 1,-6 5-81,-3 5 0,-3 2 299,-2 2 0,-2 4-144,-3-3 1,-3 3-23,-6 1 1,1-4-220,4 0 0,-4-7-166,4 2-404,3-3 1,-2-8 133,3-4-43,3-2 1,2-10 140,10-6 0,-1-2-620,5-8 0,-2 1-40,7-6 885,-4 1 0,0-7 0,-1-1 0</inkml:trace>
  <inkml:trace contextRef="#ctx0" brushRef="#br0">23076 1706 8134,'8'0'-449,"3"8"374,-6 6 1,-1 0 978,-4 5 0,0 2-255,0-2 0,0 4-185,0-4 0,0 5 114,0-5-30,0 0 16,0-5-324,0-6 0,7-8-139,2-9 1,5-6 81,5-4 1,-3-3-820,3-6 1,3 1-30,2 3 1,-2-2-311,2 2 1,-7 3 282,2 2 1,-3 4-1147,-2 0 1838,0 7 0,0-4 0,1 4 0</inkml:trace>
  <inkml:trace contextRef="#ctx0" brushRef="#br0">23659 1606 7938,'-2'-14'42,"-3"0"0,2 6 315,-6 3 0,-1-1-96,-4 1 0,0 1 0,0 4 0,-2 1-43,-3 4 1,5 3-14,-1 6 0,3 0-36,7 0 1,0 1-130,5-1 1,0 0-117,0 0 0,2 5 80,3 0 1,3-1-226,6-9 0,0 4 103,0-4 1,-4-1 3,-1 2 1,-4-6-189,4 6 231,-5-7 1,2 5 59,-6-3 1,0-2-30,0 6 0,-2-6-20,-2 2 1,-6 1 24,-9-1 0,3 5-228,-3-6 1,-3 6 82,-1-5 1,2-1-60,2-4 0,3 5-483,2 0-138,0 0 860,0-12 0,-1-1 0,1-6 0</inkml:trace>
  <inkml:trace contextRef="#ctx0" brushRef="#br0">23545 1734 7938,'19'0'-83,"0"0"1,1 0-127,-1 0 0,-3 0 361,3 0 1,2 0 368,-2 0 1,6 0-581,-1 0 1,-4 0 42,-1 0 1,-3-4-194,-2-1 1,-4 0 94,-1 5 1,-6-1 113,2-4 0,-3 3 0,-2-4 0</inkml:trace>
  <inkml:trace contextRef="#ctx0" brushRef="#br0">23730 1592 7938,'0'10'436,"0"-1"0,0 7-11,0 8 0,-2 3 215,-2 1 1,-4 7-193,-7 3 1,6-2-93,-1 2 1,3-7-319,-3 3 0,4-1 121,6-5 1,6 2-1779,4-11 1619,9 0 0,3-5 0,6 1 0</inkml:trace>
  <inkml:trace contextRef="#ctx0" brushRef="#br0">24910 1379 8023,'0'-9'-109,"0"-1"0,0 5-101,0-4 146,6 6 1,-4-2 467,3 10 0,-4 10-100,-1 14 1,0 4 141,0 5 0,0 8-26,0-4 1,0 9-31,0-4 0,0-4-10,0-5 1,0-5-152,0 5 0,5-8-146,0-2 1,6-5 106,-2-9 1,-1-6-100,2-4 1,-1-2 144,5-2 1,2-6-228,3-4 1,-2-13-108,7-6 1,0-9-74,4 0 0,-1-3-443,-3-1 1,1-3 299,-6-2 1,0 3-443,-5-4 0,-6 6 320,-3 4 1,-4 3-353,-1 7 0,0 1 258,0 3 1,-1 3 529,-4 7 0,3 6 0,-10-4 0,10 10 0,-4-4 0</inkml:trace>
  <inkml:trace contextRef="#ctx0" brushRef="#br0">25322 1265 8023,'14'8'0,"2"3"-480,3-6 1,-8 4 514,3-4 0,-4 6 604,-1-1 1,3-2-303,-8 1 0,1 1-109,-5 4 1,-2 0-204,-2 0 0,-4 5 51,-6 0 0,-2 2-183,-3-2 0,3-4 113,-3 4 0,0-3-15,5-2 1,-2 1-90,11-1-167,-6 0 0,10-4-57,-4-1 132,10-6 1,4 3 174,10-6 1,-3 2-28,3 3 0,-3-2-15,-2 6 1,-1-4-24,-4 5 0,2-1 490,-6 5 0,0 2-84,-5 3 1,0-2 54,0 7 1,-7-5-139,-2 5 0,-4-2-86,-1 2 0,0 1-301,-1-6 1,1 1 91,0-1 1,6-8-359,3 4 125,4-11-354,1 3 1,11-15 71,3-6 1,5-9-14,0-10 1,-2 2 579,7-7 0,0 0 0,4-5 0</inkml:trace>
  <inkml:trace contextRef="#ctx0" brushRef="#br0">25550 1464 8023,'8'-14'-745,"-4"0"1024,4 6 1184,-6 2-1115,-2 18 0,-6-2-238,-4 9 1,-3-2-68,4 2 1,3-3 265,1 3-701,3-3 359,2-2 0,7-2-221,2-2 1,4-4 82,1-6 0,2 5 5,3 0 1,-4 1 159,4-1 1,-3 3 10,-2 6 1,-1-5 98,-3 1 0,-4-1-108,-6 6 1,-2 0 274,-2 4 1,0-3-55,-5 3 1,-1-5 51,-4-4 0,0 2-165,0-2 1,0-2-168,-1 1 0,1-6-303,0 2 1,0-3 189,0-2 1,4 0-339,1 0 307,5 0 1,-2-8-302,6-6 1,0-2 146,0-8 1,0-1 13,0-8 1,6 1 346,4-6 0,3 5 0,1-5 0,5 6 0,0-1 0,4 5 0,-4 4 0,5 4 0,-5 5 0,5 3 0,-5 2 0,4 4 265,-4 6 1,0 0-27,-5 0 0,-6 3 384,-3 7 1,1-1-186,-1 10 1,0 2-26,-5-2 1,-6 6-233,-4-1 0,2-4-9,-1-1-455,-1 3 1,-2-6 189,2 3 1,4-8-870,6-2 715,0-5 0,0 3-316,0-2 233,0-3 358,0 10 1,0-4-84,0 7 1,0-1 148,0 0 0,-7 0-142,-2 0 1,1 1 58,-1-1 1,4-2-140,-5-2 155,7 3-806,-3-12 379,6 5 400,0-6 0,6-6 0,2-2 0</inkml:trace>
  <inkml:trace contextRef="#ctx0" brushRef="#br0">25806 1692 8023,'6'-14'-761,"3"-1"0,-1 6 295,2-1 466,-1 1-82,6-5 0,-1 4 197,0 1 0,-5 6 227,1-2 1,-5 3-143,4 2 0,-4-4 85,4-1 1,-4 0 167,5 5 0,-6 0 204,6 0-406,-1-6 0,5-1-14,1-2 1,4-4-242,0 4 1,1-4 78,-1-1 1,-2 0-364,7 0 1,-2 4 61,2 1 0,1 1-112,-6-2 0,0-1-1162,-5 6 605,1-6 430,-7 10 465,-8-6 0,-15 1 0,-7-2 0</inkml:trace>
  <inkml:trace contextRef="#ctx0" brushRef="#br0">26118 1379 7853,'-7'0'411,"0"0"1,7 11 42,0 3 0,-1 10-160,-4 0 1,2 3-8,-7 1 0,2 2-74,-1 3 1,-4-3-29,4 3 1,1-4-307,-2-6 1,7 0 181,-2-4 1,4-4-823,1 4 1,0-8 427,0-1 1,1-7-418,4 2 0,2-5 290,2-5 0,4-3 112,-4-6 0,2-2 348,-1-3 0,1 3 0,-7-3 0,8 4 0,-3 0 0,-1 6 0,1-1 0,-1 6-20,2-6 0,2 7 48,-2-2 1,3 2 366,1-2 1,2 4-135,2-4 0,5 2 396,5-2 1,0-3-233,1-6 1,-1 0-179,1 0 1,-7 4-239,-3 1 1,-5-1-137,-4-4-531,-4 0 558,-6 0 0,-6 1-72,-4 3 1,-9 4-16,-5 6 0,-2 2 15,-3 2 1,2 4 219,4 7 0,-3 0 196,7 4 0,-4 2-48,4 2 0,1 3 209,9-7 0,-2 4-131,6-4 0,0 2 254,5-2-721,0-3 0,2 4-208,3-6 1,4-6-266,10-3 1,2 1 196,2-1 1,6-2-789,-1-7 1257,1 2 0,5-11 0,-5 5 0</inkml:trace>
  <inkml:trace contextRef="#ctx0" brushRef="#br0">26545 1649 8010,'8'-8'640,"-2"2"-536,-12 6 1,-2 0 91,-6 0 0,1 1-99,4 4 0,-4 3 155,4 6 0,-3 1-232,3-1 1,3 5 25,6 0 0,0-5-55,0-5 1,1-1 25,4 2 0,3-4-157,6-6 1,2 0 85,3 0 1,-2-2-112,7-2 0,-2-9-5,2-6 1,1-6 103,-6 1 1,6-3-171,-1-1 0,-2-5 41,2 0 1,-2-7 46,2 2 1,2-3 129,-2-2 1,3 1 1,1-1 1,-1 5 40,-3 0 0,1 0-48,-6-4 0,-1 1 352,-9 3 1,-3 5-129,-6 9 1,0 3 437,0 7 1,-6 2-267,-3 2 1,-4 10 203,-1 10 1,-7 8-135,-3 6 1,-2 9-16,-3 5 0,5 5-141,1 4 1,10-2-69,-1 2 0,9 2 8,0-2 0,4-1 29,1-8 0,3 1-1922,7-5 0,2-1 1666,17-5 0,-4 1 0,10-1 0</inkml:trace>
  <inkml:trace contextRef="#ctx0" brushRef="#br1">9270 2772 8425,'-14'-12'-810,"0"2"0,0-1 478,0 6 0,-1-4 357,1 4 1,0-4 102,0 4 1,-1-1-63,1 1 1,0 3 207,0-3 1,0 4-108,-1 1 1,1 0 92,0 0 0,4 1-119,1 4 0,-1-2 14,-4 7 1,0-5-67,0 4 1,4-4-3,1 4 0,-1 1-40,-4 4 0,0 0 82,0 0 0,4 1-130,1-1 0,-1 5 93,-4 0 1,0 6-77,0-1 1,-1 3 14,1 1 1,0 5-4,0 0 1,4 5-5,1-5 0,1 2 1,-2-2 1,4-1 12,6 6 1,0 0 11,0 4 1,0-4 67,0 0 1,0 0-71,0 5 1,2-1 116,2 1 0,0 0-77,5-1 0,1-4 49,4 0 1,0-1-54,0 0 0,0 3 5,1-7 1,4 0 46,0-4 0,0-2-38,-5-4 1,0-2 101,0-7 0,2 5-93,3 0 1,-2 1 2,7-1 1,-7-1-59,2 6 0,3-6-114,2 6 1,-2-6 2,2 0 1,0-2 135,4-2 0,5-1-227,0-3 0,5-4 100,-4-6 1,3 0-31,-3 0 0,0-2 59,0-2 1,-4-6-1,3-9 1,-5 2 37,-4-7 1,3 0 26,-4-4 1,-2-5-28,-2 0 0,1-7 16,-1 2 0,0-8 48,-4-1 0,-1-5-52,0 5 1,0-7-54,0 2 1,-1 0 56,-3-5 0,1 1-162,-7-10 1,1 0-183,-5-5 0,0 1 274,0 4 1,-3 4 61,-7 10 0,-1 3-48,-12 6 0,-1 7-15,-4 3 0,-4 9 14,-6 5 1,0 10-413,-9 4 0,-9 10 169,0 4 0,-6 10-2399,0 5 2666,10 3 0,-9 6 0,9 0 0,-4-1 0,-1-2 0</inkml:trace>
  <inkml:trace contextRef="#ctx0" brushRef="#br0">16465 3028 8253,'-2'-24'-274,"-3"1"0,4 5 572,-4-1 1,-1 4 0,-1 0 412,-1 1 1,-1 2-419,-5 2 1,-1 4-151,1 6 0,-5 1 122,0 4 0,0 3-215,5 6 1,-3 0 95,3 1 1,-2-1-230,11 0 0,0 0 104,5 0 1,3 1-66,7-1 0,1 0-37,13 0 1,-1 1-45,6-1 1,-1-2-89,1-2 0,-2 2 77,-4-2 0,3-2-2,-8 1 0,6-1 52,-5 2 1,-5 2 183,-4-2 0,-7 2-139,2 3 0,-5-1 203,-5 0 0,-4 2-64,-10 3 1,-4 3 73,-5 6 0,4 1-554,1-1 1,-1-4 168,-5 0 0,7-2-591,3 1 0,8-7 804,2-6 0,6-1 0,-4 5 0</inkml:trace>
  <inkml:trace contextRef="#ctx0" brushRef="#br0">16706 3384 8195,'8'6'2152,"-1"-5"-1734,-7 6 0,0-1 432,0 4-550,0 2 1,0 7-127,0 0 1,0 2-161,0-2 1,0-2-280,0 7 0,0-5-1067,0 4 0,-2-5 1332,-3 1 0,4 3 0,-6 0 0</inkml:trace>
  <inkml:trace contextRef="#ctx0" brushRef="#br0">17048 3170 8115,'-10'8'-114,"1"-3"373,5-4 110,-2-1-109,6 0 0,8 2-22,6 3 0,7-2-287,7 6 1,12-5 124,2 0 1,1-2-368,0-2 0,-5 0 95,4 0 0,-1 0-55,-8 0 0,-4 0-863,-5 0 1114,-7 0 0,3 0 0,-5 0 0</inkml:trace>
  <inkml:trace contextRef="#ctx0" brushRef="#br0">17360 3156 8115,'15'2'-92,"-1"2"1,0 0 151,0 5 0,0-1 85,1 1 1,-1 4 19,0-4 0,-1 4 20,-4 1 1,2 1-246,-6-1 1,0 2 121,-5 3 0,0-2-142,0 7 0,-7-2 115,-2 1 1,-10 4-229,-5-3 1,2 1 69,-2-1 1,7 1-50,-2-6 1,3-5-377,2-4 548,6-7 0,2 3 0,6-6 0</inkml:trace>
  <inkml:trace contextRef="#ctx0" brushRef="#br0">17972 2815 8102,'-19'-8'-313,"0"3"0,-2 4 378,2 1 1,-3 1 639,-6 4 0,-5 8-420,-1 6 0,-2 4-132,8-4 1,-2 6-68,11-1 1,0 1 47,4-1 0,8 1-118,2-6 1,3 2 75,2-2 0,8-5-222,6 0 1,2 0 19,8-4 1,0 1-32,4-1 0,-4 2 111,-1-2 0,-5-2-14,1 1 0,-5 0 31,-5 6 0,-2 0 1,-7 4 0,-2 4 63,-3 5 1,-9 0-48,-10 1 1,-2-1 24,-3 1 1,5-2-16,1-4 0,5-1-253,-1-3 0,4-8-84,0 4 290,8-11 33,-6 3 0,11-1 0,-4 2 0</inkml:trace>
  <inkml:trace contextRef="#ctx0" brushRef="#br0">18043 3312 8110,'-14'0'7,"-1"0"1,6 7 172,-1 2 1,1 10 156,-5 5 1,-1 3-101,1 1 1,0 1-16,0-1 1,6 0-11,3 1 0,4-1-96,1 1 0,1-7-209,4-3 0,8-5 116,5-4 1,1 1-275,-4-7 1,-1 1 145,0-5 1,0 0-142,1 0 1,-1-6 70,0-4 0,-6-2-52,-3-3 0,-4 1-41,-1 0 1,0 0-6,0 0 0,-8 4-212,-6 1 1,-6 5 484,-9 0 0,-6 2 0,-1 2 0</inkml:trace>
  <inkml:trace contextRef="#ctx0" brushRef="#br1">16450 2744 8267,'-1'-24'-513,"-4"0"0,-3 7 256,-6-2 0,0 2 549,-1-2 0,1 5-26,0-1 0,0 1 120,0 5 0,-1 2-94,1 3 0,-5 4-59,0 4 1,-4 6-54,4 9 0,-5 4-19,5 11 1,-5 3-209,5 11 1,-4 2 183,4 7 0,-2 2-430,2 2 1,8 4 283,-3 6 1,9 7 81,2-38 1,1 0 0,2 2 0,0 1-23,2 2 1,1 0-1,1-1 0,2-1 3,2 3 0,3-2 0,-1-3 1,2-1-53,1-2 1,2 0 0,15 34 5,3 0 1,-1-19-191,6-5 0,-5-20 93,5-4 1,0-15 109,4-9 1,7-14-11,4-14 0,2-18-240,2-11 1,-29 22-1,1-1 229,0 1 0,-1-1 0,-5-1 1,-1-1 15,0 3 1,-1-1 0,-4-1-1,-1-1-142,1 0 1,-1 0 0,-3-2 0,-2-1 147,8-35 0,-10 2 163,-4 8 1,-5-1-60,-5 11 1,-10-3-309,-14 12 1,-6-1 73,-7 6 0,-7 5-114,-3 4 1,-11 6-177,1 8 1,-6 8-698,16 16 1095,0 9 0,7 8 0,-2 7 0,-3-1 0</inkml:trace>
  <inkml:trace contextRef="#ctx0" brushRef="#br0">22379 2929 8050,'0'-18'0,"0"4"0,-1 8 692,-4-4-298,3 7 0,-6-3 271,4 6-350,2 0-314,-4 0 1,4 6-20,-3 4 0,4-3 106,-4 3 0,4-1 103,1 6 0,4 0-26,1 4 0,6-1 191,-1 5 1,-3 3-52,3 7 1,-5 5 107,4 9 1,-4 2-222,4 3 0,-4 4-17,5-4 0,-7-3-120,1-2 0,-2-9 112,-2-5 1,5-9-60,0-5 0,1-5 101,-1-5 0,-2-2 193,6-7 1,-4-13-148,4-6 1,-1-8-218,2-6 1,2-11 11,-2-13 1,7-5-121,2-4 0,0-2-866,-5 7 0,5-7 661,0 1 0,5 4-716,-5 2 0,0 8 400,-5 6 1,0 11-595,1 7 0,-6 9 101,1 10 1084,-7 4 0,-3 0 0,-8-2 0</inkml:trace>
  <inkml:trace contextRef="#ctx0" brushRef="#br0">23076 2758 7831,'-6'-14'-511,"-2"1"445,-7 4 1,1 4 857,0 10-493,0 3 1,-7 7 10,-2 4 1,-9 3 15,-1 7 1,0 1 78,4 3 1,5-1-80,1 6 1,10-1-80,-1 6 0,9 1-9,0 4 0,4 2-197,1 7 0,1-6-222,4-4 1,9-9-439,10-5 1,3-9 104,1-5 0,6-10-1191,-1-4 1705,6-3 0,-9-9 0,5-1 0</inkml:trace>
  <inkml:trace contextRef="#ctx0" brushRef="#br0">23360 2872 7972,'-6'-22'478,"-4"3"0,-2 9-6,-2 5 0,-2 4-214,-3 1 0,3 1-78,-3 4 0,-2 3-60,3 6 0,-6 5-27,5 0 1,0 2 86,5-2 1,1-4 70,4 4 1,2-3-28,7-2 0,2 1-465,3-1 0,9 0 4,10 0 1,-1-4-76,6-1 1,-4-1 102,8 2 1,-3-2-50,-1-4 0,-6-1 143,1 7 50,-7-7 1,2 10 117,-9-4 1,-4-1-125,-6 2 1,-8 1 164,-6 8 1,-11-2-130,-9 7 1,-10-1-127,2 6 0,-3-1 167,7 1 1,4-6-1,5 1 1,7-8-1440,3-2 1433,3 0 0,2-6 0,0 6 0</inkml:trace>
  <inkml:trace contextRef="#ctx0" brushRef="#br0">23573 3170 8035,'-6'14'1397,"5"7"-949,-4 3 0,2 3-202,-2 1 1,2 0-257,-7 1 1,7-5-398,-2-1 1,4-5 1,1 1 1,1-10-328,4-4 1,-2-4 731,7-1 0,-1-12 0,5-4 0</inkml:trace>
  <inkml:trace contextRef="#ctx0" brushRef="#br0">23716 2730 7959,'14'6'235,"-5"7"-235,1 5 0,-1 6 489,6-5 1,-1 6-92,0-1 1,0 3-43,0 1 1,1 1-92,-1-1 1,-5 1-57,1-1 1,-7 5-34,2 0 0,-4 2-121,-1-2 0,-11 4-117,-3 5 0,-11 1 102,-4 0 0,1 2-544,-5-2 0,7 1 259,3-10 1,10-8-1706,-1-7 1950,9-3 0,-8-8 0,6-2 0</inkml:trace>
  <inkml:trace contextRef="#ctx0" brushRef="#br0">24185 3000 7905,'22'0'-168,"-3"0"1,3 0-77,2 0 0,3-5 504,1 0 0,0-1-150,1 1 0,-7 4-485,-3-4 0,-8 3-20,-2 2 1,-5 2 394,0 3 0,-15 2 0,-4 8 0</inkml:trace>
  <inkml:trace contextRef="#ctx0" brushRef="#br0">24185 3227 7905,'14'0'1213,"0"0"1,2-5-950,3 1 0,-2-3-20,7 3 0,1 2-986,9-3 0,0 4 742,4 1 0,3-7 0,-4-1 0</inkml:trace>
  <inkml:trace contextRef="#ctx0" brushRef="#br0">25578 2246 8002,'-8'-14'-172,"4"0"-197,-4 0 533,6 6 1,-4 3 270,6 10 1,4 9-140,1 10 0,6 7 108,-1 2 0,1 7-114,-2-2-121,4 3 1,-5-5 45,6-3 0,0-4-32,0-6 0,1-2-91,-1-7 1,0-6 154,0-3 0,1-4-165,-1-1 0,-2-8 77,-2-6 1,3-6-345,-4-9 1,4 1 5,1-1 0,-5-4-99,1 0 1,-2-5-118,1 5 1,-2-5-313,-7 5 0,4 0-223,1 4 0,0 6 930,-5-1 0,0 7 0,0-4 0</inkml:trace>
  <inkml:trace contextRef="#ctx0" brushRef="#br0">26019 2161 8002,'8'14'-760,"-2"0"924,-6 1 0,0-1-60,0 0 0,-1 0 9,-4 0 1,2 1-91,-7-1 1,2 0-109,-1 0 1,1-6-49,3-3 205,4 3-83,-6-7 1,9 6-10,3-7 1,2 0-12,8 0 0,-1 0 30,0 0 1,0 0 40,1 0 106,-1 6 0,-2 2-128,-2 6 1,-4 0 152,-6 1 0,0 0-85,0 4 1,0-3 59,0 3 1,-5-3-91,1-2 0,-6 0-7,6 1 0,-1-6-121,5 0 1,-2-5-275,-3 0 1,4-4-293,-4-4 1,5-4 80,5-6 557,-4-7 0,12-1 0,-5-7 0</inkml:trace>
  <inkml:trace contextRef="#ctx0" brushRef="#br0">26261 2232 8002,'8'0'-314,"-2"0"1,-6 2 412,0 2 1,0-1 407,0 7 1,-5-5-213,0 4 1,1-4-451,4 4 179,0-5-230,0 8-40,0-10 280,6 4-105,2 0 65,6 2-48,0 6 1,-6 1 110,-3-1 1,-4 0 133,-1 0 1,-1 1-114,-4-1 1,2 0 115,-6 0-290,-1 0 1,-4 1 98,0-1 1,4-6-346,1-3 299,-1 2 0,1-5-424,-1 3 1,7-10 44,-2-4 0,5-6-425,5-4 847,-3-3 0,17-6 0,-4-1 0</inkml:trace>
  <inkml:trace contextRef="#ctx0" brushRef="#br0">26445 2147 8002,'8'-15'-42,"5"8"137,-5 0 38,0 7 1,-2 2 24,-6 3 0,0 2-165,0 8 1,0-1 255,0 0-382,-6 0 0,4 1 101,-3-1 0,4-5-46,1 1 0,1-7 23,4 2-147,3 3 194,6-1 0,-1 8-4,-4-1 1,-2 0 69,-7 0 0,0 5-40,0 0 1,0 0 67,0-5 1,-5 5-121,0 0 1,-4 0-299,4-5 346,-6 1 1,8-3-1,-7-2 0,6-2-14,-6-4 0,7-2 0,-3 4 0</inkml:trace>
  <inkml:trace contextRef="#ctx0" brushRef="#br0">26559 2317 8002,'14'-12'91,"1"2"1,-1-1 169,0 6 1,5-6-127,0 2 1,2 1 90,-3-2 1,-2 6-402,3-6 0,-3 7 201,-2-2 1,-4-1-1231,-1 1 500,-6 1 184,4 4 520,-7 0 0,-7 0 0,-1 0 0</inkml:trace>
  <inkml:trace contextRef="#ctx0" brushRef="#br0">26687 2246 8002,'0'14'-23,"0"1"0,0-1-16,0 0 1,0 2 356,0 3 1,0-2-98,0 7 0,0-5-363,0 5 1,0-7 60,0 2-231,0-3 189,0-2 1,2-6 47,2-3 1,4-10 7,7-5 0,0-4-209,4-5 1,-1 2 22,5-7 0,-5 2 113,1-2 0,0-1 198,-5 6 0,3 0-164,-7 5 224,-4 0-21,0-1 0,-12 8 140,-3 2 0,-9 10-27,-1 4 1,-4 5 138,4 5 0,0-3-80,4 3 0,3 1-140,2-1 0,4 2-440,6-2 264,0-3 0,0 4-164,0-6 1,6-4-94,4-1 1,2-5-232,3 0 0,-1-2 535,0-2 0,7 0 0,1 0 0</inkml:trace>
  <inkml:trace contextRef="#ctx0" brushRef="#br0">27043 2360 8002,'0'-14'-74,"0"-1"0,-2 8 312,-3 2 0,2 3-33,-6 2 1,-1 3-154,-4 7 1,0 1 84,-1 13 0,1-5 36,0 4 1,5-4-104,-1 5 0,7-7-184,-2 2 0,5-4 70,5-6 1,-2-3-160,7-6 1,1 0 0,8 0 0,-4-8 152,4-6 1,2-5-79,-2-4 1,5-6 81,-5 1 1,-1-1-183,-3-4 0,-1 3 36,0 2 1,0-6 40,1 1 0,-6 0 135,1 5 0,-7 1-1,1 3 0,3 4 776,-3 5-567,1 7 0,-5 4 46,0 8 1,-5 11-54,1 8 0,-7 11 82,1 3 1,-2 5-92,-3 0 1,1-1-91,0-3 1,1 3-168,4-3 1,2 2-330,7-2 1,0-8-120,0-7 1,12-7 528,2-2 0,16-6 0,0-8 0</inkml:trace>
  <inkml:trace contextRef="#ctx0" brushRef="#br0">27739 1777 7975,'-14'0'246,"0"6"73,0 4 1,-5 2 23,0 3 0,-7 5-119,3 4 0,-6 9 122,-4 5 0,3 5-105,-3 4 1,8 2-1,1 3 1,8 2-135,2-7 0,1 1-209,9-6 0,0-5 25,9-4 1,3-3-179,6-2 0,7-6-1686,2-3 1941,11-9 0,2-4 0,7-6 0</inkml:trace>
  <inkml:trace contextRef="#ctx0" brushRef="#br0">27967 1905 7890,'8'-19'124,"-4"0"1,-2 0 294,-2 5 0,-2 1 43,-2 4 1,0-2-93,-5 6 0,-2 0-159,-8 5 1,3 2 4,-3 3 0,-1 4-172,1 10 1,0-3 18,5 3 1,1-2-13,3 2 0,4 2-34,6 2 0,6 4-324,4-3 0,3 1 5,1-1 1,0 1 130,0-6 1,0 5-5,1-5 0,-1 0 121,0-5 1,0 0 137,1 0 0,-3-4-64,-2-1 0,-4-4 23,-6 4 1,0-4 13,0 5 1,-2-2 112,-2 1 0,-6 4-276,-9-4 0,2 2 101,-7-1 0,2 2-403,-2-2 1,-1-4 173,6-1 1,0 1-1069,5-1 643,0 0 659,6-5 0,1-7 0,7-1 0</inkml:trace>
  <inkml:trace contextRef="#ctx0" brushRef="#br0">28052 2090 7890,'14'8'-101,"-6"0"-51,-3-4 0,1 4 903,-1 6 0,0 5-228,-5 0 1,-2 7-244,-3-3 0,-1 3-65,-3-3 1,-2 3-101,6-7 1,-5 6-212,6-1 1,-1-2-371,5 1 0,0-5-614,0 1 1,0-8 1079,0-2 0,6-6 0,2 4 0</inkml:trace>
  <inkml:trace contextRef="#ctx0" brushRef="#br0">28436 1763 7383,'14'0'-379,"-4"6"1786,-1 4-853,1 2 1,9 4-89,-1 3 0,1 3-121,-4 7 1,-1-1-49,0 0 1,0 6-91,1-1 0,-1 11-94,0-1 0,-6 1-97,-3-6 0,-7 8-168,-7-4 1,-7-1-601,-13-3 1,-5 2 409,-4 7 0,-10-3-2170,-4 4 2512,-3-4 0,-8-1 0,-2-1 0</inkml:trace>
  <inkml:trace contextRef="#ctx0" brushRef="#br0">25294 3028 7921,'8'-14'298,"6"6"169,0 3 1,4 4-180,10 1 1,5 0-62,15 0 1,12 6-11,15 3 0,-32-4 0,1-2-461,8 2 1,1 0 0,0-3 0,1-1 340,2 1 0,2 1 0,5-2 0,2-1-212,3 1 0,1-2 0,2-1 0,0-2 220,0 0 0,0-1 0,9-2 0,0 1-348,-2-1 0,0 0 0,-2 0 0,0-1 367,0 1 1,0 0-1,0 0 1,-1 0 24,-1 0 1,-1 0 0,-1 0-1,0 0-259,-3-1 1,-1 1-1,2 0 1,-1 0 136,-4 0 0,-2 0 1,2 0-1,-2 1 79,-3 1 0,-1 1 0,-6 0 0,-2 0-542,-7 1 0,-3 1 0,32 1 12,-11-4 0,-12 10-978,-7 4 1,-15 5 1401,-13 5 0,-1-3 0,-6 5 0</inkml:trace>
  <inkml:trace contextRef="#ctx0" brushRef="#br0">27114 3341 8198,'0'14'876,"0"2"-584,0 3 1,0 1 124,0 4 1,-2 1-257,-3-6 0,4 5-116,-4-5 1,2 0-83,-2-5 32,4 0 1,-6-4-641,7-1 451,0-6 208,0 4 1,7-14-73,2-2 1,4-10-646,1-5 1,2-3 320,3-1 0,-4-2-76,4-3 1,-4 4 149,-6 1 1,4 1 303,-4 8 1,-1 0-86,2 5 0,-6 6 185,6 3 1,-5 4 500,4 1 1,-4 6-311,4 4 1,-1 9 463,2 4 1,2 4-381,-2 2 1,2 4-299,3 0 0,-1 6-73,0-1 0,7-3 0,1 0 0</inkml:trace>
  <inkml:trace contextRef="#ctx0" brushRef="#br0">21725 5843 7978,'-9'-10'0,"-1"1"0,7 4 966,-2-4-525,4 6 1,2-4-16,4 7 1,3-4-149,6-1 0,-4 0-40,-1 5 1,1 2-227,4 2 0,-5-2 85,1 3 0,-2 3-132,1 1 0,-3-1 86,-6 1 0,0 1-202,0 4 1,-1 0 99,-4 1 0,2 0-35,-7 4 1,1-3 59,-5 3 0,4 2 28,1-2 0,6 1-59,-2-1 88,3-3 1,4 3-392,3-10 1,3-2 158,6-7 0,0-2-401,0-3 1,0-3 124,1-6 1,-1-2-28,0-3 0,-6 4 504,-3-4 0,-4 3 0,-1 2 0</inkml:trace>
  <inkml:trace contextRef="#ctx0" brushRef="#br0">21540 5857 7978,'-14'8'0,"1"0"-115,4-3 0,3 3 115,6 6 0,0 2 580,0 3 1,0-2-184,0 7 1,6-1-186,3 6 0,1 4-44,4 0 0,-3 0-132,8-4 1,3-2-30,2-4 0,-2-2 112,2-7 1,-1-6-158,6-3 0,-1-12 102,1-7 1,-1-6-254,1-9 0,-1-1 59,1-3 1,1-8-9,3-6 1,-3-2-122,3 1 1,-5 4-54,-4-3 1,-5 2 59,-10 3 1,-2 1-217,-7 3 0,-7 4 128,-2 11 0,-8 2 132,-2 7 1,0 6 207,5 3 0,-7 4 0,5 1 0,-4 0 0</inkml:trace>
  <inkml:trace contextRef="#ctx0" brushRef="#br0">22365 5829 7174,'14'0'1170,"0"-7"-982,1-2 0,-1-5-179,0-5 1,0-2-138,0-2 1,-1-4 92,-3 3 0,1-3-22,-7-1 0,6 1 60,-5 3 1,-1-1-24,-4 6 1,-1 0 54,-4 5 1,-3 1-25,-6 4 0,0 2 88,-1 7 0,1 0 218,0 0 1,-2 2-35,-3 3 1,3 9-73,-2 10 0,3 9 223,6 5 0,-2 3-64,6 1 1,0 1-58,5 0 1,2-5-185,3-1 1,3-7-180,6-1 1,2-7 0,2-8 1,-2-6-258,3-3 1,3-5-41,2-5 0,3-3 180,1-6 0,1-7-393,-1-2 1,-1-4 198,-3-1 1,-4-2-409,-5-4 0,-3 3 261,-2-7 0,-4 6 507,-6-1 0,-2 3 0,-2 2 0,0 4 0,-5 0 0,0 5 0,-6-4 0,7 10 0,4-1 0,-4 9-89,6-1 1,-4 14 843,6 6 1,1 6-164,4 9 0,-2 6-62,7 2 1,-7-2-151,2-2 0,3-1-123,1 1 0,-1-9-140,1-1 1,1-7 97,4-6 1,0 1 11,1-6 1,-1-4-5,0-10 0,0-2-174,0-13 1,1-1-170,-1-9 0,0 0-124,0-4 0,-1-2-51,-4 7 0,3 0 168,-8 5 1,6-1-651,-6 1 0,1 6 330,-5 3 1,2 4-1291,3 6 1737,-4 3 0,5 6 0,-6 0 0</inkml:trace>
  <inkml:trace contextRef="#ctx0" brushRef="#br0">23019 5544 7961,'8'-6'54,"3"-2"487,-6-6 0,1 0-129,-1 0 0,1-1-492,4 1 1,2 0 46,-2 0 0,-2-1-264,1 1 0,-6 0 117,2 0 1,-4 4-146,-1 1 257,0 6 0,-1-4-131,-4 7 0,-3 0 415,-6 0-243,0 0 0,0 0 510,-1 0 1,6 5-210,-1 0 1,6 6 122,-6-2 1,5 9-8,-4 1 1,6 6 107,-2-1 0,-1-2-214,1 1 1,0 1-224,5 5 1,2-6-241,3 1 1,3-7 169,6 2 0,0-4-605,0-6 1,0-3 360,1-6 0,4-3-182,0-6 1,4-2-26,-4-13 1,5 0-103,-5-4 1,0 1 89,-5 3 1,-6-7 136,-3 2 1,-4-1 279,-1 7 1,0-4-18,0 3 0,-1-3 119,-4-1 1,-1 4-118,-4 0 1,-1 7 147,6-2 1,1 3 389,4 2 38,0 6 0,0 3-201,0 10 0,0 3 126,0 6 1,4 7-80,1 2 0,5 3-60,-6-3 0,6 4-134,-6-3 1,1 3 75,-5 1 0,5 1-200,0-1 0,-1-4-57,-4-1 1,0-5-116,0 1 253,0-3 13,0-8-545,0-2 1,5-14 206,0-6 1,1-7-32,-1-7 0,-2-1 71,7 1 1,-2-2-240,1-3 1,4 3 123,-4-3 1,4 3 7,1 1 0,0 7 62,0 3 268,1 3 285,-1 2-272,0 6 0,-6 8 31,-3 10 0,-4 2 0,-1 2 0,0 1 154,0-1 0,-1 0-14,-4 0 0,3 1-1,-2-1 0,-3 0-146,3 0 0,-1-4 102,5-1-79,0 1 80,0 4-429,0-6 236,0-2 0,6-8-245,4-2 1,2-9-43,2-6 1,1-5-28,-1 5 0,0-4 109,0 4 0,-4-5 67,-1 5 0,1 2 95,4 7 0,-5-1-227,1 7 379,-7-1 0,5 11-63,-3 4 0,-4 9 457,4 4 0,-3 10-72,-2 5 1,0 5 111,0 4 1,0 10-433,0 10 1,0 4-245,0 4 0,-5-2 163,0 3 1,-4-10 100,4-4 0,-6-7-167,1-7 0,-1-4 19,2-16 1,-4 2 281,4-11 1,-9-6-120,-1-8 1,-6-4-46,1-1 0,-2-6-56,-3-4 0,-6-4 337,-2-5 0,-5 2-877,0-7 1,4 0 262,0-4 0,6-7 122,-1-3-86,3-3 1,2-1 0,-1-1 0</inkml:trace>
  <inkml:trace contextRef="#ctx0" brushRef="#br0">24213 4990 7949,'0'-10'-134,"0"1"1,0 4-400,0-4 266,0 6 653,-6-4-212,4 7 1,-4 8 224,6 6 0,2 9-120,2 10 0,-2-2 184,3 7 0,3 3-93,1 2 1,-1 3-48,1-8 1,-4-4-119,5 0 0,-6-4-34,6-2 0,-5-6-31,4-3 1,-4-8-77,4-1-166,-6-7 113,10 3 0,-7-12-209,4-4 0,-4-4 100,-6-5 1,5 2-210,0-7 1,-1 0-114,-4-4 1,0-2-225,0-3 1,0 1-37,0-6 1,0-1 232,0-9 1,0 6 59,0-1 1,0 0 386,0 6 0,0 3-49,0 6 1,0 6 48,0 8 0,2 1 4,3 3 142,-4 4 0,10 8 167,-6 2 0,5 4 145,-6 7 0,1-1-202,-5 0 1,0 0-33,0 0 1,0 5-83,0 0 1,-6 7-117,-4-3 1,2-2 238,-1-2-358,-1 3 1,3-6-184,2 3-149,3-10 337,2-3 0,2-6-81,3 0 0,7 0 147,7 0 1,5 0-21,-5 0 0,6 0 36,-1 0 1,-4 0-39,-1 0 0,-3 7 187,-2 2 0,-6 5 0,-3 5 0,-4-3 134,-1 3 0,0 2-111,0-2 0,-6 4 122,-3-4 0,-2 0-294,1-4 1,-2-1 149,2 0-289,4-6 128,-7 4 1,11-12-427,-2 0 1,4-6-12,4-8 1,4-7-188,7-2 1,0-4 403,4-2 0,2 1 237,3 0 0,1-1 0,-6 1 0,0 4 0,-5 0 0,0 7 0,0-2 0,-4 8 0,-1 1 571,-5 7 239,2-3-238,-6 6 1,0 2-223,0 2 0,-5-1-69,0 7 0,-4-1-185,4 6 1,0-6 87,5 1 0,-4-1-307,-1 5 1,0-4 72,5-1 1,0 1-226,0 4 1,5-5 130,0 1 1,1-1-66,-1 6 0,-2 0 167,6 4 1,-5-3-6,0 3 1,-2-2 123,-2 2 1,0-3-102,0 3 1,0-3 84,0-2 0,-2 0-53,-2 1 1,0-6-206,-5 1-119,6-7-14,-10 3 0,7-8 140,-4-2 1,4-4-98,6-6 1,0-2 90,0-3 1,0-2 69,0-2 1,0-9 125,0 4 0,13-17 0,2 1 0</inkml:trace>
  <inkml:trace contextRef="#ctx0" brushRef="#br0">24796 4834 7949,'16'-15'0,"3"3"-317,-10 2 232,4 4 469,1 6 0,-6 2-70,-3 2 0,-4 4-385,-1 6 0,0 1 26,0-1 0,-4 5 22,-1 0 1,-4 4-130,4-4 1,-5 5 81,6-5 0,-1 0-139,5-5 0,0 0-125,0 1 240,0-1 1,1 0 28,4 0 0,-3-4 105,2-1 1,3 1-52,-2 4 1,-1 0 14,-4 0 1,0 1 78,0-1 0,0 5-85,0 0 1,-4 0 94,-1-5 0,-6 5-74,1 0 1,4 0-193,1-5 1,-1-5 54,1 1-674,0-1 792,5-1 0,0-1 0,0-7 0</inkml:trace>
  <inkml:trace contextRef="#ctx0" brushRef="#br0">24896 5161 7949,'6'-15'-149,"-3"1"-38,7 0 1,-2 0 445,1-1 1,4 1-89,-4 0 0,2 0-243,-1 0 0,2-2 104,-2-3 0,2 3-784,3-3 471,5 3 1,-6 2-40,1 0 0,-3 4 320,-7 1 0,0-1 0,-5-4 0</inkml:trace>
  <inkml:trace contextRef="#ctx0" brushRef="#br0">25038 4876 7945,'0'14'101,"-2"1"259,-2-1 1,0 2-103,-5 3 1,1 3-169,-1 6 1,-3 1 158,8-1 1,-6 0-204,6 1 0,-1-2 117,5-4 0,0 3-630,0-7 0,0 0-28,0-5 1,1 0-859,4 0 1353,3-6 0,6 5 0,0-5 0</inkml:trace>
  <inkml:trace contextRef="#ctx0" brushRef="#br0">25180 5161 7949,'10'-19'-113,"-1"0"0,-4-2-90,4 2 1,-1 2 460,2-7 0,1 7 175,-7-2-285,7 3 1,-7 2 254,5 0-482,-6 6 247,4 1-273,-7 7 1,-2 2 1,-3 3 1,-3 3-19,-6 6 0,0 0 205,0 0 0,-1 0-28,1 1 1,0-1 68,0 0 0,0 0-90,-1 0 0,6 1 167,-1-1 0,7-5-65,-1 1 0,2-1 231,2 6-319,0-1 0,2 0-111,2 0 0,4-6-307,6-3 0,5-4 173,0-1 0,5 0-78,-5 0 1,6-4 58,-1-1 1,-2-11 65,2 2 1,-7-5-203,2 0 1,-3 3 350,-2-3 0,0-3 0,1 0 0</inkml:trace>
  <inkml:trace contextRef="#ctx0" brushRef="#br0">25507 5033 7949,'0'-10'0,"0"1"0,0 4 219,0-5 0,0 6 16,0-6 1,-2 7-15,-2-2 1,1 4-36,-7 1-317,1 0 0,-4 11 264,4 3 1,-3 5 67,8 0 1,-6 3-47,6 6 1,-1-4 12,5 0 0,0-7-217,0 2 0,0-3 122,0-2 0,5-4-146,-1-1 1,7-6-46,-1 2 1,2-10-82,3-4 1,-1-10 90,0-5 0,5-4-99,0-5 0,2 1-245,-3-6 1,3 2 162,3-2 0,1-2-79,-6 7 1,0-5 71,-5 5 1,0-5 40,1 5 1,-3-2 317,-2 2 0,-4 6 16,-6-6 1,0 13-67,0-4 1,-2 3 158,-2 7 1,-4-2 521,-6 12 0,-1-1-341,1 5 1,-2 8 340,-3 6 1,4 3-237,-4 12 0,3 1-27,2 8 1,1 4 177,3 1-506,4-7 0,1 16-24,1-9-31,-1 3 1,7-5-93,2-3 0,10-3-2241,10-7 2285,3-6 0,8 5 0,1-5 0</inkml:trace>
  <inkml:trace contextRef="#ctx0" brushRef="#br0">24725 6582 8051,'-13'-19'-348,"4"0"208,-4 0 1,12 5 348,-4 0-162,3 6-27,2-5 1,0 13 218,0 0 0,2 7 555,3 7 0,-2 6-332,6 4 0,1 9 27,4 5 0,0 3-171,1 2 0,-1 1-75,0 4 0,0-4-189,0 3 0,-4-7 147,-1-2 1,1-12-147,4 3 0,-4-15 261,-1 0 111,0-9 0,6-8-283,-1-16 0,0-5-200,0-14 0,1-1 70,-1-9 1,0 7-176,0-6 1,-1 7-612,-4-2 0,2-1 438,-6 5 1,0 4-744,-5 0 0,1 11 421,4 4 0,-3 3-834,3 2 1490,2-1 0,1 1 0,7 0 0</inkml:trace>
  <inkml:trace contextRef="#ctx0" brushRef="#br0">25408 6184 8035,'-15'0'86,"1"0"1,5 0 157,-1 0 1,1 6 121,-6 4 1,1 4-97,0 5 1,5 3 88,-1 7 0,1 1-70,-6 3 1,3 3 74,2 7 1,-1-1-177,6 1 0,1-5 56,4 0 1,1-5-609,4 5 1,5-8 281,8-2 1,0-5-948,6-9 1,-1-6 370,6-4 1,-6-2 60,1-2 1,-2-8 111,2-6 1,1-2 484,-6-8 0,6 1 0,-2-6 0</inkml:trace>
  <inkml:trace contextRef="#ctx0" brushRef="#br0">25763 6170 8035,'8'-22'500,"-2"1"-190,-6 7 0,-1 6 133,-4 3 1,-5 4-125,-9 1 0,-3 6-55,-6 4 0,-1 4-80,1 5 1,1-2 59,3 7 1,4-2-263,6 2 1,6-4 113,3-6 0,4 5-25,1 0 0,6 0-191,3-4 0,9-1-154,1 0 0,6-1 42,-1-4 1,2 4-82,3-4 0,-1 4 119,1 1 0,-6-1 64,1-4 0,-6 4-106,0-4 1,-8 4 107,-5 1 1,-4 0 224,-1 1 0,-1-1-45,-4 0 1,-9 0 85,-10 0 0,-4 5-148,-6 0 1,0 5 26,-4-5 0,3 0-317,7-5 0,1-4 103,3-1 0,4-6-485,5 2 187,7-3 495,2-2 0,0-13 0,-2-3 0</inkml:trace>
  <inkml:trace contextRef="#ctx0" brushRef="#br0">25962 6468 8035,'8'10'-154,"-3"-1"1,-4 2-285,-1 8 1,0-3 726,0 3 0,0 2-44,0-2 0,0 1-305,0-1 0,0-3 91,0 3 1,0-3-757,0-2 725,7 0 0,-6 0 0,5 1 0</inkml:trace>
  <inkml:trace contextRef="#ctx0" brushRef="#br0">26090 5999 8126,'14'15'443,"5"-4"-92,0 3 1,6-3 211,-1 8 1,3 3-234,1 2 1,1 2 19,-1 3 1,-1 6-180,-3 3 1,-4-1 57,-5 6 0,-3 1-223,-2 9 1,-7 2 117,-13-3 0,-5 0-260,-14 5 1,-1-3-470,-3 7 1,-2 2-917,-3-1 1521,-3 6 0,6-5 0,-2 7 0,3 1 0,4 3 0</inkml:trace>
  <inkml:trace contextRef="#ctx0" brushRef="#br0">16294 1080 8209,'-2'15'-421,"-2"-1"1,0 6 709,-5 4 1,0 9-250,-6 5 0,-7 10-1,-6 4 1,-7 9-432,-8 6 0,-1-4 438,-3-2 0,4-2-93,0-2 12,7-7 1,4-2-57,4-10 1,3-4-134,11-5 1,1-7-513,3-3 736,4-10 0,0-2 0,-2-7 0</inkml:trace>
  <inkml:trace contextRef="#ctx0" brushRef="#br0">15825 1450 8418,'-14'29'0,"6"8"0,3 1 0,-1 11 345,1-6 0,-1 11-73,1 3 1,3-1 545,-3 6 0,-1 3-363,1 1 0,1-9-89,4-5 1,0-12-235,0-7 1,1-10 70,4-4 0,0-9-95,9-5 1,-1-10 117,10-5 1,9-15-758,11-8 0,12-18 173,-22 23 1,0 0 0,1-2 0,0 1-407,-1 3 1,0 0 0,2-1 0,-2 0 763,29-20 0,-29 22 0,0 1 0,29-23 0,0-4 0</inkml:trace>
  <inkml:trace contextRef="#ctx0" brushRef="#br0">26758 6284 7970,'10'0'606,"-1"0"0,2-5-533,8 0 0,3-4-271,7 4 1,-1-5-999,1 6 810,-1-7 0,0 4 82,1-2 304,-1 3 0,-6-1 0,-1-1 0</inkml:trace>
  <inkml:trace contextRef="#ctx0" brushRef="#br0">26744 6497 7970,'-14'6'515,"6"-4"0,9 3-83,14-10 0,5-3-167,9-6 0,10 4-42,4 1 1,9 1-608,0-2 0,-3-1 60,-2 7 1,-4-6 323,-5 5 0,-3 1 0,-7 4 0</inkml:trace>
  <inkml:trace contextRef="#ctx0" brushRef="#br0">27569 5360 8147,'0'-15'-740,"1"7"299,4 4 551,-3 2 0,10 2 194,-2 0 0,2 8 20,3 6 0,-1 8 267,0 12 1,0-3 70,0 7-364,7 0 1,-5 5-71,3-1 1,-4-5-42,0-4 0,-1-5-168,0-4 0,0-4 347,1-5-203,-1-1 174,0-6-196,0-2 1,-6-7-107,-3-4 1,-2-8-180,2-6 1,-4-6-47,4 1 0,-3-7-339,-2-3 0,0 0-2,0 1 0,0-4 242,0-5 0,1 4-760,4 0 1,-3 0-23,2-5 1071,4 7 0,0-5 0,6 4 0</inkml:trace>
  <inkml:trace contextRef="#ctx0" brushRef="#br0">28024 5104 8078,'8'0'-661,"4"6"1,-6 2 1314,4 6 0,1 0-173,-6 1 0,-1 4-198,-4-1 1,-6 8-571,-3-3 0,1 0-49,-2 0 1,2-5 151,-1 1 0,3-4 180,6 0-178,0-1 0,1-6 32,4-4 0,3-2 9,6-2 0,5 0 125,0 0 1,5 2 104,-5 2 0,4 0-35,-4 5 0,-1-4 184,-9 4 0,2 1-27,-6 4 1,0 0-101,-5 0 0,0 2 146,0 3 0,-2-3-29,-3 3 1,-3-2-215,-6 2 1,2-3-48,2 3 0,-3-3-219,4-2 0,1-1 89,-1-4 1,5-1-105,0-3 0,2-5-285,2 0 1,6-7 180,4-7 1,3-6 370,1-4 0,0-9 0,0-4 0</inkml:trace>
  <inkml:trace contextRef="#ctx0" brushRef="#br0">28336 5289 8078,'7'-15'0,"-4"3"-8,6 2 377,-5-2 107,2 10 22,-6-4-526,0 12 0,-2 2 9,-2 6 53,2 0 0,-4 1 81,6-1-250,0 0 1,4 0 44,1 0 0,6 1 78,-1-1 0,2 0 17,2 0 1,-6 0 14,-3 1 1,-3-1 33,-2 0 0,0 5-4,0 0 0,0 5 6,0-5 0,-7 1-15,-2-1 1,-2-3-9,1 3 0,-2-3-205,2-2 0,2-5-42,-1 1-769,-1-7 678,3 3 1,0-12-235,7-3 1,2-10 538,3-5 0,2-8 0,8-1 0,2-5 0,-3 5 0,10-13 0,-8 2 0</inkml:trace>
  <inkml:trace contextRef="#ctx0" brushRef="#br0">28493 5217 8078,'6'-28'-942,"2"6"706,6 3 1,-4 3 1318,-1 2-177,-6 6-604,10 2 1,-11 7-222,2 4 1,-4 3-262,-4 6 0,0 5-5,-5 0 0,4 5 128,-4-5 1,6 0-33,-2-5 0,3 0 105,2 0 0,0 1-111,0-1 1,2-2 18,3-2 0,-2 2 34,6-2 1,-4-2 36,4 1 0,-4-1 0,5 2 1,-7 2 66,2-2 0,-4 2-66,-1 3 1,-6 4 89,-4 0 0,-2 0-74,-3-5 1,6 5-2,-1 0 1,3 0-200,-3-5-411,4 0 386,6 0 1,0-7-163,0-7 1,1-8 374,4-11 0,3-3 0,6-7 0</inkml:trace>
  <inkml:trace contextRef="#ctx0" brushRef="#br0">28635 5303 7843,'14'-8'-586,"0"-3"860,1 6 0,0-4-9,4 4 1,3-6-224,7 1 1,-1-1 97,1 2 1,-5-4-330,-1 4-194,-5-4-299,2-1 497,-12 6 1,-3 2-139,-10 6 0,-4 0 122,-10 0 0,1 6 130,-5 3 1,4 4 37,-5 1 1,6 5 32,0 0 0,2 5 224,1-5 1,3 4 19,2-4 0,-1 2 33,7-2 0,-6-2-86,5 7 0,1-7-31,4 2 1,-5-3 301,0-2 20,0 1 1,5-1-285,0-6 0,7-2-1494,2-6 1,-1 0 695,2 0 1,-1-2 599,5-2 0,0 0-3,1-5 1,-1 4 79,0-4 1,2-1 111,3-4 1,-2 5-92,7-1 0,-5-1 136,5-8 1,-7 3-69,2-3 1,-3 4-25,-2 0 1,0 1 25,0 0 1,-6 4 179,-3 1-456,-3 6 0,-4-3-71,-3 6 0,-7 0-11,-7 0 1,-2 11 131,2 3 1,3 3 221,-3-3 0,4 5-90,0 0 1,3 0-132,2-5 1,4 1-51,6-1 0,2-1-227,2-4 0,6-3 185,9-6 1,-2 0-321,7 0 469,-7 0 0,10-6 0,-5-2 0</inkml:trace>
  <inkml:trace contextRef="#ctx0" brushRef="#br0">29118 5360 8059,'0'-8'85,"0"1"0,-1 7 255,-4 0 0,-3 5-108,-6 0 1,1 6-185,4-2 0,-2 4-11,6 1 1,-4 0-332,4 1 536,0-1-57,5 0 1,6-6-12,4-3 1,3-4-259,1-1 0,2-11-34,2-3 0,0-5-65,6 0 0,-5-3-57,4-6 0,-1-6-423,2 1 0,1-5 203,-6 5 1,2-6 280,-2 1 1,-3 1 141,3 0 0,-4 0 98,0-1 1,-1 4-88,0 5 783,-6 1-316,-2 6 62,-6 7 0,-6 15-188,-4 10 1,-7 10-44,-2 9 1,-6 6-108,1 7 0,2 6-75,-2-1 0,7 5-375,-2-5 0,9-4 211,6-5 1,2-6-1446,2 1 1519,0-3 0,13-8 0,3-2 0</inkml:trace>
  <inkml:trace contextRef="#ctx0" brushRef="#br0">29843 4805 8026,'-20'0'0,"3"0"425,-7 0 0,6 2-44,0 2 0,-5 4 158,0 7-241,2 5 0,-6-1-179,4 10 0,-4-4 110,-2 8 1,7 2 27,3-2 1,5 6-106,5-1 1,2 2-339,7-2 1,3 1-227,7-6 0,7-4-583,16-6 1,-1-7 380,6-2 614,0 1 0,5-14 0,-1 6 0</inkml:trace>
  <inkml:trace contextRef="#ctx0" brushRef="#br0">30156 4763 7973,'-20'0'0,"-2"0"-261,-7 0 1,1 0 291,-1 0 0,1 6 374,-1 3 0,3 9-155,2 1 0,5 0 18,9-5 0,4 5-230,6 0 0,8 0-121,6-5 0,7 2-83,7 3 217,1-4 1,-1 6-25,1-7 1,-1 0-97,0 1 0,-1-1 2,-3 0 1,-4 0 63,-5 0 1,-3-4-70,-2-1 1,-4 1 65,-6 4 0,-1-4-3,-4-1 0,-8 1-19,-6 4 0,-11 5-4,2 0 0,-9 0-111,4-5 0,-5 0-209,5 0 0,2-4-296,7-1 648,3-6 0,7 10 0,0-5 0</inkml:trace>
  <inkml:trace contextRef="#ctx0" brushRef="#br0">30270 5161 7973,'0'9'-138,"0"1"1,0-1-232,0 5 0,0-4 203,0-1 0,0-4-17,0 4 183,0-5 0,0 8 0,0-4 0</inkml:trace>
  <inkml:trace contextRef="#ctx0" brushRef="#br0">30512 4691 7938,'22'5'-182,"-3"0"0,1 8 121,-1 1 1,0 2 924,-5 7 0,4 1-344,-4 4 1,3 1-253,-7-1 1,-4 1-111,-1-1 1,-5 2-124,-5 3 1,-9-1-105,-10 6 1,-4-7-476,-5 3 0,1-4-246,-6-2 0,0 0 790,-4 1 0,-1 6 0,0 1 0</inkml:trace>
  <inkml:trace contextRef="#ctx0" brushRef="#br0">27142 5061 8154,'-13'-14'0,"4"0"0,-2-1-311,6 1 1,2 5 293,8-1 1,4 7 495,10-2 1,2 4-199,2 1 1,4 1 89,-3 4 1,1 3-463,-1 6 0,1 5 94,-6 0 0,6-2-124,-1-7 0,1 1 97,-1-6 1,1 4-426,-6-4 0,-4 0-366,-6-5 354,-6 0 1,2 1 144,-10 4 1,-9-3 315,-10 2 0,-3-1 0,-1 2 0,0-3 0,-1 3 0,2-4 0,4-1 0,-3 0-51,7 0 1,0 0-16,5 0 1,5 0 439,-1 0 559,7 0-7,-10 0-598,12 6 0,-4 2-195,10 7 1,-2-6 92,7 1 1,-1-3-287,5 3 0,-4 1-38,-1-6 1,1 4-83,4-4 0,-2 1 140,-2-1 0,-2 1-93,-3 4 0,-4 2 181,4-2 1,-3 4-68,-2 5 1,-7-2 73,-2 7 1,-6 5-37,-3 4 0,-9 1-117,-6 0 1,-7-3 192,2 7 0,-1-3 1,1-2 1,5 0 22,9-9 1,5-4 448,9-1-459,4-3 1,19-3-31,6-4 1,12-4-116,7-10 1,10-3 148,4-6 0,1-2-667,0-3 0,2 4 283,-3-4 1,-3 8 270,-2 1 0,-2 1 0,-3-6 0</inkml:trace>
  <inkml:trace contextRef="#ctx0" brushRef="#br0">27697 6141 8100,'28'-9'-491,"0"0"0,9 1 201,5-2 0,11-4 396,13 0 1,-22 6 0,4 0-450,7-4 1,3 0 0,2 3 0,0 1 700,-1-2 1,1 1-1,9-1 1,1-1-1506,1 2 0,0-1 1241,1-2 0,1-1 0,6 5 1,0 0-9,-3-1 1,0-1 0,2 2 0,0 1-93,-23 2 0,1 0 0,-1 0 0,25-4 0,0-1 147,-2 1 0,0-1 1,-2-1-1,0-1-20,2 2 0,0 1 1,-7-1-1,-1-1-186,-3 2 1,-1-1 0,-1 2 0,1 1 149,3-3 1,-1 1 0,-7 3 0,-3 1-111,-8-1 1,-1 2 0,-5 2 0,-3 1-38,26-4 1,-6 4 1207,-8 1 1,-8 4-1147,-11 1 0,-8 6 0,-11-3 0</inkml:trace>
  <inkml:trace contextRef="#ctx0" brushRef="#br0">28621 6298 7944,'-14'0'316,"6"0"-93,8 0 1,14 5-54,10-1 0,9 1 34,5-5 0,9 0-363,5 0 1,-1-6 95,1-4 0,-3-2-241,-2-3 1,-1 3 160,-13 2 0,-6-2-268,-8 2 1,-3 4-151,-2 1-21,-6 4 582,-2 1 0,-18 6 0,-4 2-211,-13 6 1,-4 0 210,0 0 0,-5 5 80,5 0 1,-2 0-36,2-4 1,3-1 88,-3 0 1,8-1 103,1-4 0,11-3 186,-1-6 0,8 2 174,-4 3-180,7-4 0,3 6-310,10-7 1,8 0 79,6 0 1,-2 4-205,2 1 0,-7 0 81,2-5-83,3 0 1,-7 1-30,-1 4 1,-6-2-76,-8 7 0,-2 1 77,-3 8 1,-4-3 30,-10 3 0,-8 3-9,-6 1 0,-7-1-13,3 2 0,-3-2 8,2 2 0,5 1-16,9-6 1,4 0 14,6-5 1,4-1 82,1-4 0,7 3 423,2-8 0,8 1-264,11-5 1,11-6-231,13-4 1,5-2-375,9-3 1,3 0 190,-3-4 1,2 3-203,-12-3 1,-1 8-25,-8 1 426,-3 7 0,-7-9 0,0 4 0</inkml:trace>
  <inkml:trace contextRef="#ctx0" brushRef="#br0">29502 6184 7911,'0'-8'-669,"-4"8"721,-1 10 1,-2 9 199,3 4 1,1 9-47,-7 1 0,5 7 198,-4-2 1,1-2 72,-2 2-289,-2 0 1,10-2-108,-2-3 1,2-4-122,2-6 1,5-2 79,-1-7 67,7-6 0,-3-2-210,7-6 0,-1-8 12,0-6 0,0-6-164,0-9 1,1-4 58,-1 0 1,5-7 122,0 2 1,0-3-275,-5-1 1,-5-6 99,1 1 1,-2 1 129,1 8 0,2 3-12,-6 7 1,5 6 376,-6 3 127,1 10-129,1 2 1,-4 15-51,3 6 0,-4 8 102,-1 12 1,0 2-110,0 7 1,-4-6-10,-1 1 1,0-1-153,5 1 1,0 1 109,0-6 1,5 0-419,0-4 1,4-5-62,-4-1 1,1-5-212,-1 1 1,-2-8-298,6-2 338,-5-6 0,4 4 511,-4-7 0,-2 0 0,4 0 0</inkml:trace>
  <inkml:trace contextRef="#ctx0" brushRef="#br0">29815 6127 7911,'21'0'-119,"-6"0"93,4 0 0,2 0-15,-2 0 1,1 2 130,-1 3 1,-8 2 188,4 8 1,-11-1-118,1 0 1,-3 2-29,-2 3 1,-7-3-217,-2 3 0,-5 1 107,-5-1 0,3 2-201,-3-2 1,3-4-20,2 4 1,1-8-267,4-1 189,-4-7 144,12 3 1,-4-6 68,10 0 1,2 0 179,8 0 0,-1 0 123,0 0 0,2 0-95,3 0 1,-5 2 220,0 3 1,-1 3-85,-8 6 0,-1 5 27,-4 0 0,-1 6-26,-4-1 0,-3 1 22,-6-1 1,5-2-206,-1-3 1,7-8 281,-2 3-717,4-9 1,7 1 221,3-6 1,10-11-1595,5-3 1703,9-10 0,4-4 0,5-9 0</inkml:trace>
  <inkml:trace contextRef="#ctx0" brushRef="#br0">28621 6923 8047,'0'-8'482,"6"2"0,-4 14-423,2 6 1,-2 8-29,-2 12 1,0-3 159,0 7 1,0-5-164,0 5 0,-5-6 107,0 1 0,-4-5-217,4-4 1,1-3-17,4-7 0,0-5-100,0 1 71,0-7 1,0 2-18,0-10 1,4-3-163,1-6 0,8-7 81,1-2 0,0-4 32,5-2 1,2-4 50,-2 0 1,4 0-55,-4 4 1,5 1 184,-5-1 1,0 7 167,-5 3 1,0 8-40,0 2 1,1 6 233,-1-2 1,-5 14-145,1 6 1,-7 10 84,2 3 0,-5 1-346,-5 4 0,2 2 127,-7-2 0,7-5-74,-2-4 0,4-7 0,1 4 0</inkml:trace>
  <inkml:trace contextRef="#ctx0" brushRef="#br0">29531 6554 7944,'-8'0'-382,"0"0"373,3 0 24,4 0 199,-6 0-149,1 0-84,4 0 174,-10 0-67,10 0 0,-6 0 111,4 0-102,2-7 1,-6 4 47,3-6 37,4 6-42,-6-10-74,7 5 0,0-6 70,0 0-45,0-1 1,0 1-129,0 0 0,0 0 110,0 0 1,0 4-113,0 1 0,0-1 75,0-4 1,0 0 1,0 0 0,5-1-23,0 1 0,4-2-2,-4-3 0,6 4 34,-1-4 0,-2-2-18,1 2 0,-1-1-33,1 1 0,2 3 42,-6-3 1,5 3-21,-6 2 0,1 4 110,-5 1 16,6-1-71,-4 3 0,6 0 89,-3 7-172,-4 0 0,7 0 102,-3 0-35,-4 0 0,11 2 48,-8 3-16,7-4 0,-8 10-11,7-6-3,-7 0 174,10 1-131,-12 2 0,10 1 186,-6 1-227,0-1 1,-4 5 17,4 1 0,-3-1 47,3 0-72,-4 0 1,4 1-27,0-1 0,-1 0 5,-4 0 1,0 0 11,0 1 0,0-1-1,0 0 1,0 0 66,0 1 0,0-1-61,0 0 1,0 0-6,0 0 0,0 1 18,0-1 0,0 0-93,0 0 1,0-4 41,0-1 1,5 1-80,0 4 1,0-5 42,-5 1-246,0-7 40,6 10 206,-5-12 0,6 7-182,-7-3 122,0-4-192,0 6 178,0-7-369,0 0 291,0-7 0,0 0 32,0-8-122,0 1 1,0 0-16,0 0 0,0-1-22,0 1 1,1-5 95,4 0 1,-3 0-23,2 5 1,-2 0 70,-2 0 1,0-5-9,0 0 0,0 0 55,0 5 0,0-5-57,0 0 0,-5 0 218,0 5 0,1-1-37,4 1-186,-7 0 213,6 0 1,-10 4 191,6 1 0,-1 6-149,1-2 1,2 3-78,-7 2 0,6 0 16,-6 0 0,5 0-28,-4 0 1,4 0 22,-4 0 0,4 5-28,-5 0 1,6-1 233,-6-4-47,7 0-52,-3 0-123,6 0 1,0-1 36,0-4-46,0 4 78,0-12-104,0 11 0,-2-4 62,-3 6-23,4 0 0,-7 0 17,3 0 0,2 5 44,-6 0-34,5 6 14,-8-4 33,4 8 1,-2-7-59,1-4 0,4 3 49,-4-3 1,6 7-41,-2-1 1,-3-2 97,-2 1 0,3 2-100,-3 8 1,2-3 3,-1 3 0,-2 2-21,6-2 0,-6 1 2,1-1 0,2-2-142,-1 7 1,0-5 89,-6 5 1,6-2-444,-1 2 1,2 1 197,-1-6 1,3 1 267,6-1 0,0-3 0,0 5 0</inkml:trace>
  <inkml:trace contextRef="#ctx0" brushRef="#br0">21000 6767 8560,'0'-21'670,"2"7"-868,2 0 1,6 6-393,9 8 1,3 6 933,6 4 0,1 7-115,-1 2 0,2 0 34,3-5-251,-3-6 0,13 3-9,0-6 1,7 0 16,12-5 0,-8 0-253,2 0 0,-8 0 89,-1 0 0,-9 0-829,-5 0 571,-9 0 1,-5 6 401,-10 4 0,-2 2 0,-7 3 0</inkml:trace>
  <inkml:trace contextRef="#ctx0" brushRef="#br0">21810 6781 8542,'15'7'-330,"-1"-6"29,0 4 0,2-4 446,3-1 1,-2 2 320,7 3 0,-5-2-22,5 6 1,-7-4 75,2 5-177,-3-1 1,-2 1-101,0-1 1,-6-4-109,-3 4 0,-12 1-207,-7 4 0,-19 8-313,-14 7 1,-10 12 335,25-16 1,-3 2-327,-8 6 1,-5 2-1,-17 6 1,-4 3-1,15-10 1,1-1 0,0 1-1</inkml:trace>
  <inkml:trace contextRef="#ctx0" brushRef="#br0">9526 3682 11865,'-14'-14'-1734,"0"0"1289,0-1 1,6-4 279,3 0 0,3 5 502,2 5 1,8 1-7,7-2 56,11 4-345,11 6 1,12 0-1,1 0 1</inkml:trace>
  <inkml:trace contextRef="#ctx0" brushRef="#br0">11417 10406 8331,'-28'0'604,"7"2"-592,7 3-1088,0-4 1051,12 12 1,2-4 443,10 10 0,4-3-218,5 3 1,5-1-3,2-4-43</inkml:trace>
  <inkml:trace contextRef="#ctx0" brushRef="#br0">16883 9042 6963,'8'-7'0,"6"-1"0</inkml:trace>
  <inkml:trace contextRef="#ctx0" brushRef="#br0">16678 8999 8122,'0'-8'-233,"0"3"207,0 10 1,6 5 992,4 9 0,-4 3-479</inkml:trace>
  <inkml:trace contextRef="#ctx0" brushRef="#br0">18057 9070 8042,'19'0'0,"0"0"0,0-2 298,-5-2 1,0-3-65,0-2 1,1-4-15,-1 4 0,0 1-193,0-2 0,-4 3 86,-1-3 1,1-3-671,4 4 1,0 3 310,0 1 1,1 3-270,-1 2 1,0 0 180,0 0 0,-1 2-267,-4 3 601,4 3 0,-7 6 0,4 0 0,-4 0 0,-6 0 0,0 1 0</inkml:trace>
  <inkml:trace contextRef="#ctx0" brushRef="#br0">6128 10350 8379,'-6'-15'0,"4"6"0,-2-1 0,2 6-283,2-6 283,-6 7 596,4-3 955,-4-1-598,6 6-525,0-6 1,1 9 266,4 3-312,-3 3 1,10 6-67,-2 0 0,3 11-53,1 4 1,-2 10-110,-2 4 1,1 0 61,-6 4 0,6 2-226,-2-2 1,-1 5-26,2-4 0,-1-5-126,5-6 0,-1-7 146,-4-1 41,4-7 1,-5-14 465,6-3 0,-6-7-204,-3-7 1,1-7-15,-1-13 1,6-5 60,-2-4-372,-2-3 1,5-10-124,-2-6 0,4 3 285,5-7 1,-3 6 88,3-7 1,-5 11-15,-5 9 1,2 5-128,-6 9 1,0 6-565,-5 3 46,0 3 1,-2 8 443,-2 4 0,-4 8 0,-6 4 0</inkml:trace>
  <inkml:trace contextRef="#ctx0" brushRef="#br0">6057 10008 8303,'-20'-14'0,"2"6"-70,-5 4 1,0 2-70,0 2 1,-4 0 355,3 0 0,-3 0 337,-1 0 0,4 8-186,1 6 0,0 2-116,0 8 0,-3 4-125,7 5 1,-4 7 132,4-2 0,0 4-202,5 6 1,4-3 20,1 8 1,6-1-120,-2 5 0,11 4-157,8 1 1,7 1 184,7-2 1,7 0-20,3 5 0,-15-29 0,1 2 39,2 1 0,1 0 1,-3-2-1,0-2-77,24 26 1,-2-10 72,1-4 1,4-17-21,6-7 1,6-13 47,3-6 132,4-4-166,-6-7 1,-2-8-14,-10-10 14,-3-3 0,-6-9 261,-1-7 0,1-6 367,0-8 0,-5-1-277,-1-4 1,0-1-118,1-3 0,-4 1-172,-5 3-91,-1-2-152,-6-7 1,-3-5 190,-9 0-37,-4 0 0,-6 0 34,0 0 0,0 33 1,-1 0-78,-1 0 1,-1 0-1,-3 1 1,-1 1-91,-1 0 1,-3 1-1,-20-33 31,-2 2 1,-7 8 66,-3 11 1,1 9-22,-1 10 1,0 11 42,1 8 1,-6 6-40,1 8 1,-7 8 30,2 6 1,-2 7-1534,2 7 0,5-1 658,9-3 1,10 1 923,9-6 0,6 3 0,5-8 0,6-6 0,9-5 0</inkml:trace>
  <inkml:trace contextRef="#ctx0" brushRef="#br0">6683 10620 8191,'0'-15'-128,"-5"6"-65,0-1 0,-6 7 193,2-1 1062,2 2-604,-12 2 0,10 2 56,-10 2-336,3 4 1,0 8 3,-3 3 0,8-3-145,-3 3 0,9 1-100,1-1 1,2 0 103,2-5 1,2-1-216,2-3 109,4 2 37,13-4 0,-4 0 52,7-3 0,-7-4-97,2-1 1,2 0-91,-2 0 1,0-1 171,-5-4 1,-5 3 32,1-2 158,-7 2-175,3 2-41,-6 0 1,-7 6-27,-8 4-146,1 2 0,-11 7-308,6 0 1,-2 2 78,2-2 417,4-3 0,-6 4 0,7-6 0</inkml:trace>
  <inkml:trace contextRef="#ctx0" brushRef="#br0">7351 10392 8385,'-36'-20'0,"7"5"275,10 1 263,10 0 45,2 12 0,20-4-467,6 6 1,14-1-346,10-4 0,11 3-111,7-3 1,10-1-394,-4 1 0,-1-4 264,-9 4 0,-5-4-2,0 4 0,-8-6 471,-1 1-241,0 4 241,-20-6 0,4 10 0,-13-3 0,-6 4 0,-1 1 0,-7 0-186,0 0 186,-7 6 0,6-3 250,-4 7-232,-3-7 0,7 5 529,-4-4-290,3-2 406,2 4 243,0 1-328,0 0-162,0 8 0,-4-1-213,-1 0 0,-5 2-34,6 3 1,-8 3-973,3 6 410,3 1 269,-7-1 124,5 7 0,-6-5 0,0 5 0</inkml:trace>
  <inkml:trace contextRef="#ctx0" brushRef="#br0">9142 10350 7533,'10'7'555,"-1"8"0,-4 5-337,5 9 1,-2 2-59,1 7 0,2-5 372,-6 10-320,6 3-209,-3 4 0,6 9 336,0 2 1,-3 7-314,-3-28 1,-2 1 0,-1-1-1,0 0 203,2 5 1,0 0-1,2 1 1,0 0-84,-5-1 1,1 0 0,3 2 0,0 1-28,-3-3 1,-1 0 0,2 2-1,1 1-2,0-3 0,0 0 0,-2 5 1,0 1-234,-1-1 0,1-1 0,-1 3 0,0-1 152,0-1 1,1 0-484,2 3 0,-1-1 508,-2-4 1,0-1-1,3 7 1,0 1 18,0-5 0,0 0 0,1 1 1,-1 0-107,0-1 0,0 0 1,0-1-1,0 0 12,0-1 0,0-1 1,0-4-1,1 0 50,-1-2 1,0-1-1,7 36-94,-7-36 1,0 0 0,7 35 22,1 0 1,-1-2-100,0-2 1,-1-1 43,-4-4-33,4-3 90,-12-6 1,10-2 8,-6-3 1,5 2 129,-6-6 1,1-3-435,-5-7 0,0-5 489,0-9-1334,0-3 1024,0-13-626,0-8 778,0-21 1,-5-17-960,1-19 407,-7-6-87,9-8 1,-11-3 635,9 34 0,-1-1 0,-1 1 0,1 0 0,0-5 0,0 0 0,2 1 0,0 1 0</inkml:trace>
  <inkml:trace contextRef="#ctx0" brushRef="#br0">9469 10463 8098,'-7'-14'-475,"0"0"626,7 0 1,2 1 308,3 4 1,9-4-278,9 3-30,11-2-39,-4-2 0,11 1 15,-3 3 10,9-2-399,10 4 0,14-5 335,-31 8 0,1 1 0,38-7 44,-39 8 0,0 1 0,36-9-38,-36 6 1,1 0-1,-1-1 1,0 0-191,2-1 1,1 0 0,3-1 0,0 1 105,1 0 1,1 0-1,-2 0 1,-1 0 4,1 0 1,-2 0 53,0-3 1,-1-1-254,3 4 1,0-2-1,5-4 1,2 0 407,4 1 0,0 0-939,2-1 1,-1-1 739,-4 0 0,-1 0 0,4-3 0,0-1 13,0-1 1,0 0-1,2 1 1,2 0-96,3-2 1,0 2 0,-5 2 0,-1 0 86,-1 0 0,-1-1 0,3-1 0,-1 1 6,4 0 1,0 1 0,-5 2-1,-1 1 3,-1 3 0,-1 1 0,-4 2 1,-2 0 1,0 2 1,-1 0-1,-2 0 1,0-1 2,3 4 0,-1 0 0,-3-1 0,-1 1-105,0 2 0,-1 0 90,37 0-14,-14 0 0,0-2 7,-4-2 1,-1 2 266,7-3 0,-7-1-294,1 1 0,-2-4 26,-2 4 0,-12 0-16,-2 5 1,-11 0 1955,-4 0-1934,0 0 501,-12 0 0,3 7-239,-9 2 451,2 4-646,-10 1 0,4 6 121,-6 4 1,0 5-172,0 4 0,0 3-4,0 7 0,0-1 2,0 1 1,0 0 2,0-1 1,-1-4-194,-4 0-25,3 0 202,-4 5 1,6-1-182,0 1 176,0 0 8,0 6 0,0 1 7,0 7 1,0 0-31,0 0 0,-5 0-152,1 0 0,-1 1 165,5 4 0,-2-2 8,-2 6 1,2 5 71,-3 5-1434,4 0 1362,1-12 1,0 9 179,0-7-178,0 13-2,0-6 1,0-31-1,1 0 0,1-2 1,1 0 0,0 2-1,0 0-177,2-1 1,0-1 0,6 39 167,-9-39 1,1 0 0,2 1 0,1 0-8,-2 4 1,1 0 0,1-1 0,1-1-6,0 2 1,0 0 0,0 0 0,0-1 87,0 1 0,0 0-812,0-2 0,1 1 735,2 8 0,0 0 0,-1-5 0,-1-1-1,4 4 0,0 0 0,0 2 0,1 0-114,4-2 1,0-1 0,-2 0 0,0-1 103,1-3 1,1 0-1,-3-3 1,0-1 227,10 35 1,3-1-560,-3-14 0,-4-1-201,-1-8 1,-5-4-296,-4-10 1,-4 1-683,-6-6 783,0 0 730,-6-4 0,4 6 0,-4 1 0</inkml:trace>
  <inkml:trace contextRef="#ctx0" brushRef="#br0">9640 14558 8021,'0'-15'0,"2"3"0,2 2 0,6 4 753,9 6-385,3 0 0,13 0-331,3 0 0,17 0 39,11 0 1,10-5-317,-34 3 1,1-1-1,1-2 1,-1-1 296,2 2 0,0-1 1,5-1-1,1-1 32,6 0 0,0 0 1,1-1-1,1 0-356,5-1 1,0-1 0,-1-1 0,0-1 377,6-5 1,0 0-1,3 2 1,1-1-55,1-3 1,-1 0-1,-1 2 1,0 1 118,-3-3 0,-1 0 1,3 0-1,0 0-122,-19 5 1,1-1-1,-1 1 1,23-5 0,-2 0 56,-6 0 0,-1 1 1,4-1-1,1 1-40,2-1 1,1 0-1,-6 1 1,-1 2 11,-2 1 1,-2 1-1,3 0 1,0 0 0,2-1 1,1 1 0,-5 2 0,0 1-32,-2-2 1,-1 2-1,-4 1 1,0 1-287,0-3 0,0 0 1,-3 3-1,1 1 207,2-2 0,-1 1 0,-8 0 0,-2 0-432,29-9 0,-10 6-457,-13-2 455,-3 3 623,-12-3 0,-9 5-163,-9-1 0,-3 1 0,-2-6 0</inkml:trace>
  <inkml:trace contextRef="#ctx0" brushRef="#br0">9711 11515 8267,'16'-8'344,"3"4"1,9 2 47,10 2-78,16 0-690,-2 6 1,22-2 347,-3 5-818,-31-7 1,1-1 827,38 6 1,-33-7-1,1 0-83,2 0 1,2 0 0,5-1 0,1 0-25,2-1 1,1-1 0,2-3 0,1-2 122,-4-3 0,0-2 1,6-2-1,1-1 62,5-1 1,1 1-1,0-3 1,-1 0 68,-4 2 1,-1 0 0,8-4 0,0 0 38,0 2 1,-1 0-1,1-3 1,-2 1-72,-8 4 0,0 1 0,7-3 0,0 0 58,-5 2 1,1 1-1,-1-1 1,0 1-36,-4 1 0,-1 1 0,-4 2 1,-1 1-7,-9-2 0,0 2 0,5 4 0,-1 1-139,-1-1 0,0 0 0,-4 4 1,-1 1 58,-1 0 0,-2 0 1,26 0 111,-7 2 0,-4 0-286,-10 0 0,-4 5 231,-5 0 0,-6 4-372,1-4 0,-8 4-203,-1-4 0,-13 6-584,-2-1 1263,-6-4 1,-15 13 0,-4-3-1</inkml:trace>
  <inkml:trace contextRef="#ctx0" brushRef="#br0">9484 13036 7982,'8'-7'-773,"6"2"0,8-1 773,11 1 0,3 0-510,7 5 510,12 0 0,18 0-345,-27 0 1,3 0 0,2-2 0,0-1 423,4 1 0,-1 0-939,2-4 1,1 0 1012,2 6 0,2-1 0,3-4 0,1-1-62,6 4 1,0-1 0,1-3 0,-1-1-301,-1 1 0,2-2 0,6 1 0,0-2 301,0-2 0,1-1 0,-26 4 0,0 0 1,0-2 60,1 0 1,0-1 0,-1-1 0,25-5-1,1 0-46,-20 4 0,2 1 0,-1-1 0,-4-1 0,0 0 1,-1 1-38,1 0 0,-1 0 1,0 1-1,22-6 1,1 1 47,-23 6 0,1 0 0,-1 0 0,23-7 0,0 1-21,-1 0 0,-2 1 1,-5-1-1,-1 1-72,3 1 0,-2 1 0,-9 1 0,-2-1-107,-4 3 1,-1-1 0,-3-1 0,-1 0-208,-2 4 0,-1-1 0,-4 1 0,-2 0-135,30-6 0,-19 3-1559,-14 2 1983,-13 4 0,2 6 0,-5 0 0</inkml:trace>
  <inkml:trace contextRef="#ctx0" brushRef="#br0">10905 10577 8319,'-9'-22'-646,"-1"3"-809,7 9 1226,-3 4 117,6 6 0,0 2 391,0 2-1,0 11-245,0 7 0,5 14 613,-1 7-250,8 12-437,-5 10 0,0-25 0,1 2 259,-1 5 1,0 1 0,1 2 0,0 2-335,1 9 0,1 2 1,-2-1-1,-1 0 356,3 4 1,-1 1 0,2 4-1,1 0-516,-1 5 1,1 0-1,-1 2 1,0 0 400,-3-24 0,0 0 0,0-1 0,3 24 0,0 0 159,1 1 0,0 0-155,2-1 1,-1-1-38,-5 2 1,-1 1 0,4-4 0,-1 0 15,-3-1 0,0-1 0,2-5 0,1-1-249,0-2 1,-1-2 0,1 2 0,-1-2 170,-2-5 0,0-2 0,2 0 1,1-1 116,-1-12 1,1-1 0,2-1 0,0-2-85,7 28 0,1-4-48,-1-6 0,-3-3-222,3-7 0,-8-6-330,-1-13-43,-1 1 1190,-1-7-2262,-2-1 1715,-6-7 1,0-8-785,0-6 0,0-6 549,0-8 1,-4-9 171,-1-5 0,-5-10 0,6-14 0,-1 0 0,5-11 0</inkml:trace>
  <inkml:trace contextRef="#ctx0" brushRef="#br0">12228 10264 8271,'0'-28'-537,"-5"1"-101,0 3 0,0 4 150,5 6 2032,0-1-678,0 7-95,0 2-475,0 6 0,5 6 43,0 4 1,6 15 76,-2 8 0,-1 13-112,2 6 0,-1 21-86,-1-33 0,-1 0 0,-2 4 0,-1 1-914,1 0 0,0 0 823,-1 4 0,1 1-32,2 10 0,0 1 0,0 0 1,0 1 108,1 4 1,-1 0-78,-3-4 0,0 0-61,2-3 1,0 2 0,0 5 0,1 2-26,2 5 1,1 1 0,2 2 0,1 1 51,-5-21 0,0 2 0,0-1 0,0-3 1,1 0-1,1 0-27,-1 5 0,1 0 1,-1-1-1,-1-4 1,0-1-1,0-1-41,4 22 1,-1-1 0,1-2 0,0-1-26,2-3 0,1-2 0,-1-3 1,0-2-252,0-5 1,0-1 136,1-3 1,-1 1 22,0 1 1,0 0 0,0-5-1,1 0-52,-1-3 0,0 0 1,0-2-1,1-2-414,13 30 1,-1-3-101,-3-7 1,-5-2 149,-10-17 1,-3-2-140,-6-12 1,0-10 72,0-4 1,-12-13-83,-7-5 1,-7-18-450,-2-21 655,-7-6 449,5-8 0,-4-6 0,5-2 0</inkml:trace>
  <inkml:trace contextRef="#ctx0" brushRef="#br0">11702 11885 8230,'-19'0'-856,"0"0"428,6 6 267,7 2 1,6 13 565,0 2-92,0 4 88,0 8 1,1 8 274,4 9 0,3 3-230,6 2 1,2-7-64,3-2 0,-2-12-129,7-7 0,-7-7 0,2-8 1,2-8 70,-2-6-76,0-6-200,-5-21 1,3-8-146,-2-12 1,7-18-185,-8-1 1,-1-2-441,-4 2 1,-6 7 75,2 2 0,-3 2-559,-2 8 1,-13-1 1202,-6 6 0,-13-1 0,-4 0 0</inkml:trace>
  <inkml:trace contextRef="#ctx0" brushRef="#br0">10223 11899 8194,'-14'8'0,"1"6"-681,4 0 1,2 9 136,7 10 626,0 3 0,5 15 521,0 6 0,6 6-484,-2 8 1,4-8 133,1-6 0,-1-8 281,-4-11-141,4-10-219,-5-7 1,6-13 23,0-4 33,1-2-29,-1-8 0,0-10-315,0-13 101,0-5-323,-6-15 0,3-7-386,-6-5 0,5-6 356,-6 6 0,1-2-146,-5 1 1,-2 4 510,-2-4 0,2 3 0,-6-1 0,-3-6 0,-5-7 0</inkml:trace>
  <inkml:trace contextRef="#ctx0" brushRef="#br0">10209 10591 7542,'0'27'-1403,"5"-2"1540,-1 13 1,7 2 332,-1 7 0,-2 7-113,1 3 0,1 1 12,4-10 0,-1-12 65,-4-8-263,4-15-22,1 6 0,3-21 36,7-2-11,-7-11-84,10-19 1,-5-3-6,7-5 1,1-1-235,3 0 0,-3 1-379,3-1 0,2 2-427,-2 3 0,0-1 452,-4 5 1,-1 6 502,0 4 0,1 7 0,-1-4 0,1 7 0,-1 0 0</inkml:trace>
  <inkml:trace contextRef="#ctx0" brushRef="#br0">11389 10406 8228,'14'7'-631,"0"2"0,-4 10 682,-1 5 1,-1 3 492,2 1 1,2 1-176,-2-1 1,-2 0 147,1 1 1,-1-1-319,1 1 1,4-7 49,-3-3 1,2-8-108,2-2 76,1-5 1,4 2-87,0-6 49,0-13 0,0 2-96,-1-13 0,8-4-275,-3-5 1,3-7-215,-3 2 0,4-3-334,-3-1 0,-4-4-1264,-1 3 1092,4-3 72,-8 16 838,6-4 0,-1-1 0,3-1 0</inkml:trace>
  <inkml:trace contextRef="#ctx0" brushRef="#br0">12754 10236 8240,'8'6'0,"3"-3"85,-7 7 0,6 1 165,-5 8 1,1 3 449,-1 6-449,-4 1 12,12 6 0,-10-1 212,7 4 1,-3 0-250,3-9 1,3 1-143,-4-12 1,4-3 30,1-6 0,5-6-173,0 2 1,1-5-176,-1-5 172,-3-9 18,11-8 0,-11-8-1529,3-3 683,-3 3 261,-2-5 0,-6 13 628,-4 3 0,-8 3 0,-4 2 0</inkml:trace>
  <inkml:trace contextRef="#ctx0" brushRef="#br0">10408 13022 8352,'-14'29'-812,"-1"-1"0,3 7 1027,2 3-18,4 9 0,6 7 196,0 12 1,0-1 129,0 6 0,0-8 329,0-11-325,6-3-386,2-19 0,6 2 57,1-13 1,5-6 34,4-9 0,3-8-103,1-6 0,5-10-85,0-9 1,5-12-339,-4-11 0,5-8-2874,-1-2 2295,-3 1 505,-1 4 1,-2 8-1451,-3 6 1150,2 7 667,-15 14 0,6 3 0,-3 9 0,3 4 0</inkml:trace>
  <inkml:trace contextRef="#ctx0" brushRef="#br0">11616 13264 8185,'0'9'0,"0"1"0,0 4 432,0 5-162,0 6-101,7-3 0,-4 7 863,6-1-427,1 1-362,4-1 1,0-4-15,0 0 1,5-9-43,0 0 1,7-8-168,-3-7 1,4 0 58,2 0 0,-6-12-246,1-7 0,0-13-1039,4-6 666,1-9 351,-7 3 1,3-5-1766,-6 6 941,6 7-90,-9-5 1103,5 11 0,-7-5 0,0 7 0</inkml:trace>
  <inkml:trace contextRef="#ctx0" brushRef="#br0">12981 12994 8041,'-8'0'265,"2"0"0,8 6 425,2 4 1,-1 2-315,7 2 0,-5 5-143,4 0 0,1 0-17,4-4 1,0-1-115,0 0 1,1-6-354,-1-3 160,6-4 115,-4-1 0,9-14-285,-6-10 158,7-3-301,-11-20 1,11 3-417,-7-13 0,0 0 229,-5 0 1,-6 5 373,-4 0 0,-2 0 1,-2-5-1</inkml:trace>
  <inkml:trace contextRef="#ctx0" brushRef="#br0">12967 11629 8257,'0'8'-4,"2"6"189,2 0 1,-1 5 408,7 5 1,-2 4-53,1 1 1,2-1 225,-6 5 1,6 2-242,-1-2 0,2 1-72,3-6 0,-1-6-239,0-3 6,7-9-26,1-4 0,3-9-239,3-7 0,-2-9-203,7-19 0,2-7-235,-2-17 1,6-4-68,-20 28 1,0 0 0,2-1 0,1 0-141,1-1 0,1 0 0,-1 3 0,0 3 688,3 3 0,0 0 0,22-30 0,4 1 0,1 3 0,3 6 0</inkml:trace>
  <inkml:trace contextRef="#ctx0" brushRef="#br0">10323 14970 8245,'-5'16'0,"0"3"0,0 3 53,5 6-5,0 7 0,2 3 635,3 9-267,-4-3-222,12 5 0,-10-1-178,6-1 0,-4-4 94,5-5 0,-7-7-102,2 3 1,-4-9 61,-1-1 1,0-12-192,0 2 0,0-7 150,0 2 1,-1-6-163,-4 2 0,2-10-500,-7-4 301,7-10 68,-3-3 1,6-13-169,0-3 1,0-8 243,0-1 0,6-7 43,4 2 0,2 3 54,2 2 1,1 10 235,-1 9 1,0 6 236,0 8 198,0 6 1,-1 3 768,-3 10-694,2 9-294,-10 8 0,9 11 106,-6 0 1,1 5-148,-1-5 1,-4 1-303,4-6 1,3-4 219,1-1 0,4-10 13,1 1 0,0-9-1910,1 0 809,-1-4 556,0-13 0,0 1-593,1-13 467,-1-6 149,0 0 1,-5-5-2,1 7 1,-5 6 40,4 3 354,-6 9 0,8 7-90,-6 13 0,0 12 222,-5 16 1,0 1-178,0-1 1,-5 1-43,0-5 0,2-6-1078,8-4 700,3-13 1,8 1 341,3-12 0,3-12 0,6-4 0</inkml:trace>
  <inkml:trace contextRef="#ctx0" brushRef="#br0">11005 14899 8245,'-14'14'638,"0"0"0,1 7-289,3 2 0,-2 4 73,2 2 1,-1-1-251,2 1 140,-4-1-126,12-6 1,-6 3-76,7-6-124,0 0 42,0-4-229,0-1 1,2-2 36,3-2 1,2-4-302,8-6 0,-1-6 131,0-4 1,0-7-93,1-2 0,-1-5 100,0 5 0,0 0 72,0 5 0,1 2 434,-1 2-105,0 4 91,0 6 1,0 0 102,1 0 1,-1 6-20,0 4-100,0 2 1,-4 2-325,-1 1-391,-6-7 530,4-2 0,-12-8-68,0-2 1,-6-4-1039,2-7 558,-4-5 272,-1 4 1,-2-9 309,-3 6 0,3 0-62,-3 5 1,8 0 61,2-1 0,4 6 173,-4-1 20,6 7 0,3-3 323,9 6-225,10 0-86,3 6 0,13 2 503,3 6-277,3 1-227,1-1 1,0 0-198,-5 0 1,8 0-50,-7 1 0,0-1-318,-10 0 0,0-1 152,1-4 1,-5 2-96,-1-6 1,-10 6 302,1-2 0,-9 4 0,1 1 0</inkml:trace>
  <inkml:trace contextRef="#ctx0" brushRef="#br0">11488 14814 8245,'0'-8'0,"0"1"0,-1 18 0,-4 4 0,-3 15 0,-6 3 0,-5 13 0,0 6 0,0 9-285,5 6 0,-5 7 1934,0 2-4317,6-7 2668,1-6 0,4 1 0,-6 0 0</inkml:trace>
  <inkml:trace contextRef="#ctx0" brushRef="#br0">18484 11217 8389,'6'14'-372,"3"0"-193,10 0 1,3-6 912,7-3 0,6 1-47,2-1-148,-2 0 1,11-7 99,-3-2 0,3-6-277,-4-9 1,2 2-99,4-7 0,-4 7 135,3-2 1,-10 4 9,-9 6-23,-6 3 0,-1 6 0,1 0 0</inkml:trace>
  <inkml:trace contextRef="#ctx0" brushRef="#br0">18427 11757 8328,'6'-28'0,"10"5"302,12 4-286,7 4 1,14 0 106,3 1 1,-1 0 498,1 0 0,-6 1-953,1 4 125,10-10 1,-3 9-315,12-9 81,0 4 1,-6 2 195,-3 3 1,-6-1-258,-4 7 0,-6-1 379,-12 5 121,-7 6 0,-2 2 0,-6 6 0</inkml:trace>
  <inkml:trace contextRef="#ctx0" brushRef="#br0">19294 10847 8469,'14'6'428,"0"4"1,1 4-124,-1 5 1,2-2 34,3 7 0,-4 0-95,4 4 0,-1 1 0,1-1 1,-4-4 24,4 0 0,2-5-35,-2 4 1,5-5 21,-5 1 85,6-4-192,-9 0 1,4-6 44,-6 0 0,1-1 197,-1 2-206,-6 3 0,3-6-55,-7 8 0,-5-1-107,-9 0 0,-16 8 110,-12 7 0,-14 7-172,-10 11 0,22-14 0,-1 4-2134,0 5 1,-3 1 1805,-14 7 0,-4 1 366,21-15 0,0 0 0,-2 0 0,-4 1 0,-1 1 0,1 0 0,2 0 0,0 0 0</inkml:trace>
  <inkml:trace contextRef="#ctx0" brushRef="#br0">26787 8174 8123,'-15'0'-429,"8"0"-543,-6 0 760,11 0 580,-10-6-216,10 5-85,-4-6-86,6 7 137,0 0 188,6 0-225,-4 0 133,4 0 14,-6 0 213,0 0-255,0 7-26,0-6 8,0 5-207,0-6 236,0 0-178,0 7-12,0-6-29,0 6-3,0-7-19,0 0 77,0-7 31,6 6-48,2-6 0,6 7-7,1 0 1,-6 0 3,1 0 0,-1 0 7,5 0 0,-4 0-22,-1 0-7,1 0 20,4 0-2,0 0 1,-4 5 68,-1 0-4,-6 0 19,4-5-33,-7 6 0,1-4 68,4 2-16,-3-2 12,4-2-62,-6 0-20,6 0 0,-3 0-33,7 0-9,-7 0 1,5 1-12,-3 4 35,-4-3 1,7 4-3,-3-6 1,-4 2-13,4 2 0,-2-2 4,2 3-11,-3-4 1,6-1 12,-4 0 1,-1 0-9,7 0 0,-5 0-7,4 0 1,-4 0-3,4 0 0,-4 0-5,5 0-4,-1 0 1,5 0 5,0 0 0,-4 0-1,-1 0 1,-1 2-2,2 3 6,2-4-4,-4 6 0,7-7 14,-1 0 0,-5 4 0,1 1 1,-6 0 62,6-5-32,-1 0 0,6 0-32,-1 0 0,-5 0 5,1 0 0,-1 0-11,6 0 1,-6 0 13,0 0 0,1 0-26,4 0 1,0 0 30,1 0 0,-1 1-3,0 4 1,0-3 5,0 2 1,1-2 0,-1-2 0,0 2-12,0 2 0,5-2 7,0 3 0,0-4 2,-5-1 0,5 2 4,0 2 1,0-2 2,-4 3 1,3-4-11,1-1 1,0 0-7,-4 0 1,4 0-23,0 0 0,1 0 80,-1 0 1,2 5 146,2 0 1,-1 0-149,-3-5 0,-3 1-84,3 4 0,2-2 43,-2 7 1,4-6-15,-4 6 1,5-5 4,-5 4 1,6-4 3,-1 4 0,3-6-11,1 2 0,2 1 0,3-1 1,-3 1-3,4-1 1,-4-3-3,-2 3 1,0-4-29,1-1 1,-1 5 31,1 0 1,-2 4-25,-4-4 1,3 1 5,-8-1 0,6 1-2,-5 4 1,2 1 6,-2-7 1,1 6-2,4-5 1,1 4-3,-6-4 1,6 4-3,-1-4 0,3 0-9,1-5 0,-4 0 10,0 0 0,-5 0-26,4 0 0,-4 0 28,5 0 1,-7 0-2,2 0 0,-3 5-1,-2-1 1,1 3-1,-1-3 1,-5 0 81,1 5-35,-1 1 1,4 4 40,-4 0 1,2-5-49,-6 1-50,6-1 16,-3 6-5,6-1 1,1-2-4,-1-2 1,-5 1-8,1-6 0,-5 4-1,4-4 1,-4 1-6,4-1 1,-4-3-30,4 2 0,-4 3 37,5-3 1,-2 3-55,1-3 0,4-2 51,-4 3 1,-1 1-4,2-1 1,-3 1 13,3-1 0,3-2 5,-4 6 0,4-4-3,1 5 7,0-7 0,0 8-32,1-6 0,-1 4 20,0-4 0,-5 4-10,1-4 1,-2 1 7,1-1 0,4-2-4,-4 7 1,-1-5 4,2 4 0,-5-4 4,4 4 0,-4-4 28,4 4 17,-6 1 10,10 4-48,-11 0 0,5 1-1,-2-1 1,-3-5 4,3 1 1,-4-6 1,-1 6 0,0-5 7,0 4 1,0-4-3,0 4 1,0-4 37,0 5 0,-5-6 64,1 6-58,-7-1 0,3 4-29,-7-4 1,6 4 4,0-3 0,1-3 9,-2 3 1,-2-2 12,2 1 0,-1 4-64,1-4 1,-2 2-44,2-1 1,-2 3-15,-2-4 0,-1 2-2,1-1 1,0 2 51,0-2 1,-5 1 7,0-2 1,0 4 0,5-4 1,-1 4 2,1 1 0,0-1 2,0-4 0,-1 4 0,1-4 1,0 4 1,0 1 0,0 0 22,-1 1 0,1-1 0,0 0 0,-2-4 6,-3-1 1,3 1-21,-3 4 0,-1 0-9,1 0 1,0-4-1,5-1 1,-5 1 3,0 4 0,0-5-8,5 1 1,-2-5-4,-3 4 0,3-1 0,-3 1 0,3-1-1,2-3 1,0-2 0,0 7 1,-1-6 3,1 6 1,0-5-10,0 4 0,0-4 9,-1 4 0,1-1 0,0 2 0,4 1 22,1-6 0,1 6 2,-1-2 0,-2-1-21,6 1 0,-1-4 1,1 5 0,3-6 0,-3 6 11,-2-7-21,5 10 1,-4-10-22,6 6 10,0-6 1,0 5-28,0-3 17,0-3 0,0 6 25,0-4 1,0-1-5,0 7 6,0-7-21,0 10 35,6-5 0,-3 1-11,7 1 0,-7-6 8,2 6-1,2-7 0,-3 8 2,5-6 0,-4 4-9,4-4 0,-4 1 1,4-1 5,1 3 1,4 1-6,0 1 0,1-5-6,-1 4 0,-5-4 3,1 4 0,1-4-1,8 5 0,-3-6 0,3 6 0,-4-6 0,0 6 0,-1-5 1,0 4 0,0-4-1,0 4 0,5-1 0,0 2 1,0 1 0,-4-6 0,-1 4-7,0-4 1,0 6 2,0-2 1,-4-1 3,-1 2 0,1-6 8,4 6 0,0-5 2,1 4 1,-3-4 34,-2 4-1,2-4 8,-2 5 0,-2-3-32,1 3-1,1 3 1,4-6-26,0 8 1,-4-6 50,-1 1-25,0-1 1,4 5-13,-3 1 0,2-6-6,-2 1 0,-2-3 33,1 3-15,1 3 1,4-7-32,0 3 0,-5 2 40,1-6-48,-1 6 1,4-8 24,-3 7 1,2-2-26,-2 1 0,-4-1 15,-1-3 2,3 3 0,-5 4 15,6-2-3,-6 2 1,5-5 99,-3 2-104,-3 4 1,4-10 26,-6 7 1,2-7 5,2 1 3,-2 4-39,10-6 0,-8 9-3,5-6-1,-4 1-6,4-1-14,-5-4-16,8 12 1,-10-10 27,2 7-18,4-7 19,-6 9 0,4-8 0,-6 5 0,0-4 57,0 4-19,7-6 1,-6 5-30,4-3 10,-4-3-20,-1 10 1,2-9 22,3 7-97,-4-7 65,6 10-10,-7-5-34,6 6-5,-4 0 37,4 0 15,0 0 0,-4 1 28,3-1 0,-2-1-26,1-4 1,-2 4 16,3-4 1,1 4-1,-1 1 0,1-5 3,-1 1 1,-4-1-1,4 6 1,2 0-2,-3 4 1,6-3 30,-6 3 1,8-3-39,-3-2 1,-3 5 21,-1 0 0,1 0-16,-1-5 0,5 2 5,-6 3 0,7-3 6,-1 3 0,-4-3-4,-1-2 1,1 5 13,-1 0 1,1 0 0,-1-5 1,-3 0 14,2 0 0,3 2 4,-3 3 1,1-3 29,-5 3 1,5-3-47,0-2 0,1 0-21,-1 0 1,-2 0-6,6 1 0,-5 0-11,0 4 0,3-3 1,-3 3 1,7-3-12,-1-2 0,-2 0 5,1 1 1,-6-1 0,2 0 1,1 2-4,-1 3 1,5-3 12,-6 3 0,6-4-3,-5 0 0,4-1 3,-4 0 1,1 0 0,-1 0 0,-2 5 1,7 0 1,-6 2-1,6-2 1,-6-3 7,6 3 1,-7 1-9,2-1 1,1 5 16,-1-5 1,1 4-16,-1-4 0,-3 7 22,2-3 1,-2 4-2,-2 2 0,5-1 3,-1 0 0,1-4-18,-5 0 0,5 0 1,0 4 0,1-4-11,-1-1 1,-4-4-1,4 5 0,1-7-2,-1 2 0,1 2 10,-1-2 1,-3 0-25,2-5 0,3 5 26,-3 0 1,1 0-1,-5-5 0,5 0-10,0 1 1,-1 3 1,-4 1 0,5 0-1,0-4 0,0-1 4,-5 0 1,4 0-12,1 0 0,0 1 10,-5-1 1,0 5-30,0 0 0,0 0 14,0-5 0,0 5-4,0 0 1,0 0 6,0-5 1,0 0 1,0 1 0,0-1 24,0 0 0,0 0-22,0 0 1,-2 1 133,-2-1 1,2 0-116,-3 0 1,-1 0 111,1 1 1,0-1-78,5 0 1,0 0 6,0 1 1,0-1-46,0 0 0,0 0-2,0 0 1,0 1-19,0-1 0,0 0 42,0 0 1,5 0-153,0 1 1,4-1 122,-4 0 0,5 2-79,-6 3 1,1-2 55,-5 7 1,5-2-5,0 2 0,-1 1 0,-4-6 0,5 5 2,0-5 1,1 0-1429,-1-5 1449,9-6 0,8 4 0,7-4 0</inkml:trace>
  <inkml:trace contextRef="#ctx0" brushRef="#br0">20190 15595 8378,'-2'-14'132,"-3"0"1,2 5 347,-6-1 0,4 7-226,-5-2 1,-1 10-18,-8 4 1,2 10-67,-7 5 0,-1 4-166,-8 6 1,-3 8-168,-7 10 0,0 4 130,1 1 0,5-12 83,4-2 1,5-11 50,4-4 0,5-1-237,10-8 0,2 0 76,7-5 0,2-1-64,3-4 1,7 4 48,7-4 1,5 2 108,-5-1 1,6 7-144,-1-3 1,1 4-15,-1-4 1,-4 5 23,-6 0 0,-1 6-12,-3-1 1,1 4-138,-7 5 1,1-3 145,-5 4 0,0 0-7,0 0 0,0-3 151,0-7 0,-1 3-92,-4-4 1,2 3 228,-7-3 0,5-1 15,-4-3 0,4-3-109,-4 3 1,6 2 6,-2-2 1,3 0 96,2-5 1,0 2-94,0 3 1,0-2 15,0 7 1,0-1-133,0 6 1,5 4 92,0 0 0,4 7-9,-4-3-2,6 5 33,-9 0 1,9-1 12,-7-3 0,1 3-29,-5-3 0,5 3 13,0 2 0,-1 0-58,-4-1 0,0 1-20,0-1 0,0 0-136,0-5 0,0 5 88,0-5 1,0 0-133,0 1 1,0-7-82,0 2 0,-4-3-209,-1-1 0,-1-7-51,1-3 1,3-3-795,-2-2 1300,2-6 0,8-2 0,2-6 0</inkml:trace>
  <inkml:trace contextRef="#ctx0" brushRef="#br0">20545 15183 7417,'0'14'-149,"0"8"727,0 7-392,6 6 0,-4 9 281,3 3-271,-4-3-65,6 5 1,-6 0 44,4 4 0,-2-4-58,2-2 1,-4 2-113,4-2 1,-2-4 96,2-5 0,-3-7-84,2 3 0,-2-11-104,-2-4 1,2-8-2,2-1-42,-2-7 1,4 2 79,-6-10 1,5-3-147,0-6 1,4-5 54,-4 0 1,6-5 56,-2 5 1,9-4 57,1 4 1,1-5-18,-1 5 1,2 2 200,2 7-195,4 4 3,-5 6 1,5 3 157,-3 6 13,-3 1-86,-7 17 0,-5-5 125,1 6 1,-7-4-96,2 0 1,-5-2 99,-5 2 0,2 1-57,-7-6 0,1 4 17,-5-4 0,-1-1-194,1-9 1,0 2 10,0-6 1,-5 5-209,0-6 0,0 1 115,5-5 0,-1-5-136,1 1 1,0-9-78,0-1 0,-1-2-238,1-8 1,5-6 65,-1-8 518,7 3 0,-9-12 0,4 3 0</inkml:trace>
  <inkml:trace contextRef="#ctx0" brushRef="#br0">20901 15396 8109,'36'-14'-141,"-3"0"0,-5 6-212,-4 3 1,1-1 942,-6 1-151,-6 1-182,0 10 1,-12 2-244,4 6 1,-3 0 75,-2 0 0,-2 7-20,-3 3 0,-7-2-46,-7 1 1,0 0-181,4 0 0,-3-1 60,-1-3 1,4-8-470,6 4-27,6-11 132,-10 3 271,18-14 118,3-1 11,8-6 0,4 6 98,-6 4 1,5 2-47,0 2 1,0 0 186,-5 0 1,-1 2-143,-4 2 0,3 6-15,-8 9 0,1-2 455,-5 7 1,0-2-147,0 2 0,0 2-138,0-2 1,0 3-148,0 1 1,-5 1-161,1-1 1,-6-1-67,5-3 0,-4-2-341,4-3 0,0-8 521,5 3 0,7-9 0,1 1 0</inkml:trace>
  <inkml:trace contextRef="#ctx0" brushRef="#br0">21412 15567 8109,'0'-9'-601,"0"-1"516,0 7 1,-1-3 395,-4 6 1,-3 6-149,-6 3 1,0 6 109,-1 4 0,1 4-63,0 10 0,1-3 164,4 4 0,-2 0-283,6-1 85,0 1-180,5-6 1,2-6-156,3-3 0,3-5 64,6-4 0,0-4-192,0-6 0,2-1 68,3-4 1,2-5-95,2-9 1,3 2-41,-8-7 0,6 1-28,-5-6 0,0 1 48,-5-1 1,1 6 332,-1-1 0,-5 2 0,1-2 0,-7-1 63,2 6 1,-4 0 265,-1 5 86,0 6 645,0 2-362,0 18-279,0 4-215,-6 12 0,4 1 376,-2-1-193,2 7-78,2-5 0,2 10-1189,2-7 410,4 0 470,6-5 0,7 1 0,1-1 0</inkml:trace>
  <inkml:trace contextRef="#ctx0" brushRef="#br0">20346 17230 8251,'-9'-8'-525,"-1"4"313,7 2 0,-3 4 326,6 2 0,1 11 415,4 8 0,-2 6-157,7 4 0,-1 5 81,5 9 0,2 1-110,3 8 1,-3-8 66,3 4 1,-3-6-356,-2-4 1,-5-5 144,1-4 0,-1-9-77,5-5 1,-4-10 298,-1-4-236,1-4 0,-1-13-20,1-7 1,-2-13-38,1-6 0,-1-9-555,-3-5 1,1-4 235,4 0 1,-2-1-319,-4 0 0,-2 6 140,3 4 1,-4 4-50,-1 5 0,0 10-474,0 9 104,0 10 1,0 4 266,0 10 0,0 9 520,0 9 0,0 4 0,0 2 0</inkml:trace>
  <inkml:trace contextRef="#ctx0" brushRef="#br0">20872 17301 8251,'-19'-8'-34,"0"4"0,-1 2 246,1 2 0,1 6 375,-5 4 0,5 9-267,-1 5 1,3 2-30,2 3 0,0 6 91,0 3 1,6-2-131,3 2 0,-1-7-126,1 3 1,0-6-114,5-4 0,7-4-254,2-6 0,-1-6 61,2-3 0,4-5-210,5-5 1,1-6 51,-1-12 0,-1-3-117,5-12 1,-1 7 100,2-2 0,-3 3 5,-7 1 1,-5 2 247,1 4 1,-5 4 150,4 9 204,-6-2 0,4 12-13,-7 0 1,0 6 203,0 8 0,0 7-176,0 2 1,0-1 57,0 2 1,1-2-434,4 2 0,3 1 188,6-6 0,2-5-869,3-4 1,-3-7 102,2 2 1,-2-4 683,-2-1 0,7-12 0,1-4 0</inkml:trace>
  <inkml:trace contextRef="#ctx0" brushRef="#br0">21100 17287 8228,'1'14'591,"4"1"0,-4 4-249,4 0-93,-3 6-62,-2-3 0,0 6 59,0 1-188,0-1 93,0 1 0,1-1 61,4 0 1,-3-1-45,2-3 0,-2-3-239,-2-7 171,6 0 0,-4-5-154,3 1 1,-4-8-149,-1-2 206,7-13 1,-6-4-252,4-7 0,1 5-55,-1-5 0,4 0-175,-4-4 1,1 0 60,-1-1 1,-3 6-75,3-1 0,1 0 108,-1-4 1,-1 4-30,-4 0 1,0 1 410,0-6 0,7-6 0,1-1 0</inkml:trace>
  <inkml:trace contextRef="#ctx0" brushRef="#br0">21228 16989 8216,'7'0'453,"4"1"-143,-6 4 1,2 3-63,-3 6 1,-2 0 30,3 0 0,-2 5-31,2 0 1,-4 0-1,4-4 0,-4-1 31,-1 0 0,0 0-31,0 0 1,5 1-1,0-1 0,1-5-544,-1 1 1,-2-7-1134,7 2 0,-6 1 978,6-1 1,-5 0 10,4-5 383,0 0 1,1 0 53,-1 0 1,-5 1-19,0 4 1,-2-2 20,-2 6 0,0-4 71,0 5 1,0-1 190,0 5 1,-5 5 260,0 0-295,-6 7-67,3-11 0,-1 12-36,0-3-41,5-4-77,-2 7 1,6-6-139,0 3 1,0-2-277,0-3-267,0-4 0,6 4 674,4-9 0,2-4 0,3-6 0</inkml:trace>
  <inkml:trace contextRef="#ctx0" brushRef="#br0">21626 17301 8216,'0'-20'0,"0"4"32,0-3 0,0 8 232,0 2 0,0 4-100,0-5-154,0 7 110,-7-3 1,4 6 54,-6 0 1,-1 8 181,-4 6-362,0 0 150,0 13 0,-1-3 84,1 9 1,0-3-3,0 3 1,6 3-235,3 2-2,3-3 62,2 0 0,0-7-84,0 1 0,2-7-60,3-3 0,3-10-169,6-4 1,-5-3 67,1-2 1,4-8-87,5-7 1,0-5-68,-5-9 1,5-1-181,0-3 1,0-1-225,-5-4 345,0-3 125,1 11 0,-1-5 199,0 6 0,-6 7 406,-3 3 264,-4 4-356,-1 7 0,0 3 220,0 10 1,0 9-132,0 10 0,0 2 38,0 3 1,-4 4-27,-1 0 1,0 2-32,5-2 1,0-4-725,0-1 160,6 0 260,-4-12 0,11 5 0,-5-7 0</inkml:trace>
  <inkml:trace contextRef="#ctx0" brushRef="#br0">22038 17088 8159,'-2'-8'-103,"-2"3"0,-9 5 103,-6 5 0,0 5 915,5 9-351,-7-4-362,6 12 0,-6 0-25,7 6 1,0 2 88,-1-2 1,7-3 151,4 3 0,-3 2-250,3-2 0,-1 5-164,5-5 0,1-1-221,4-8 1,3 1 193,6-6 1,1-6-805,-1-9 0,6-2 134,4-2 0,-2-2-140,2-2 1,0-9 832,4-6 0,0-6 0,1 3 0</inkml:trace>
  <inkml:trace contextRef="#ctx0" brushRef="#br0">22166 17429 8076,'0'10'159,"0"-1"436,0 1 0,6 4-214,4 0 0,-1-6 2,5-3 0,-3-4-440,8-1 0,2-1 122,-2-4 1,6-8-285,-1-5 131,-4-8-42,7 10 0,-11-10-38,3 2 1,-3-1 138,-2 1 1,-6-1-104,-3 6 0,-4-2-31,-1 2 1,0 8-40,0-3 1,-4 3 202,-1-3-40,-6 6-23,3-5 0,-11 12 227,0-4 1,-2 3 44,2 2 1,4 0 74,-4 0 1,3 0-123,2 0 0,-1 7 75,1 2 0,0 5-66,0 5 0,4-1-5,1 5 1,1-4 105,-2 5 1,-1-5-111,7 5 0,-1-1 183,5 6-195,0-1-61,0 1 0,6-3 31,4-2 1,4 3-157,5-3 0,-2 1-245,7-1 1,4-4 151,6-6 128,-1-6 0,8-1 0,3-7 0</inkml:trace>
  <inkml:trace contextRef="#ctx0" brushRef="#br0">23033 15084 8022,'-14'0'-787,"0"6"428,0 3 0,-5 6 1005,0 4-410,-7 3 0,3 8 70,-11 3-271,4-3-15,-4 5 1,5-8 110,1-4 0,6-2-46,3-7 0,8-1 260,1-4-350,7-3 1,3-1 12,10 0 1,2 1 26,2-1 1,5-4-28,0 4 0,5 2-86,-5-3 0,0 7 60,-5-1 0,0-2-106,1 1 0,-8 1 33,-2 4 1,-3 0 51,-2 0 1,0 1 22,0-1 0,-2 5 2,-3 0 1,2 1-14,-6-1 1,1-3-32,-2 3 87,-2-3-31,10-2-26,-4 0-95,0-6 107,4 5 6,-4-5 0,7 1 21,4 1 1,-2 5 12,7 9 0,-6 3 95,6 1 0,-5 1-103,4-1 0,-6 7 9,2 3 0,-2 1 275,2-1-285,-4 3 14,6-11 1,-7 3-16,0-9 0,5 1 39,-1-6 0,1 0-372,-5-4 118,0-1-142,6-6 17,-4-2-55,4-6 0,-6-2-314,0-2 695,-6-4 0,4-13 0,-4-1 0</inkml:trace>
  <inkml:trace contextRef="#ctx0" brushRef="#br0">23318 14885 8213,'-10'6'0,"1"3"0,4 6-253,-5 4 1,6-4 72,-6 4 1,1 2 105,-6-2 0,1 1 14,0-1 0,0-3-132,0 3 1,4-5-132,1-4 178,-1-4 0,-4-6 71,0 0 3,6 0-108,-5-6 226,5-2 1,0-2 851,4 1-634,2 6 0,4-5 19,2 3 0,6 4-48,9-4 1,3-2 69,6 3 1,7-7-128,3 1 1,3-2-168,2-3 1,-1 1-254,1 0 1,-7 0 110,-2-1 0,-11 8 268,-4 2-252,-3 3 114,-8 2 0,-2 7 0,-6 0 0</inkml:trace>
  <inkml:trace contextRef="#ctx0" brushRef="#br0">23318 15041 7627,'7'0'-585,"1"6"815,-3 4 0,-3 2 40,2 3 1,-2 5 164,-2 4 1,0-2-276,0 2 1,-5-2-201,0 1 0,-4 3 68,4-7 0,-4 0-122,4-5 1,0-5 198,5 1-197,0-7 0,2 3-197,3-6 0,3-8-64,6-6 1,2-2-24,3-7 0,-2 1 161,7-2 1,-2-1 91,1 6 1,3 0 88,-7 4 1,0 3 288,-5 2 121,0-2-271,0 10 0,-1-3 632,-4 10-296,-2-3-202,-7 10 1,-2-4 139,-3 6 1,-3 5-249,-6 0 0,-2 5-197,-3-5 0,2 5-90,-7-5 1,1 0-330,-6-5 0,2 3 38,4-3 1,-9 4 59,4-9 387,-4 4 0,-3 1 0,-1 0 0</inkml:trace>
  <inkml:trace contextRef="#ctx0" brushRef="#br0">23005 15382 8115,'14'6'3,"-5"-2"163,1 5 0,-5 1 12,4 4 1,-1 0-33,2 0 1,-3 5-132,-2 0 0,-2-5-185,7-4 0,-7-1 99,2 6-484,3-1 268,-7 0 1,5-5-45,-6 1 0,2-7-110,3 2 293,-4-4 1,7-7 29,-3-3 0,-2-9 118,7-1 0,1-4-43,8 4 1,-2-7 42,7 3 0,4-3 47,5 3 0,2-3 53,-2 7 0,-3-4 115,3 4 0,2 0-77,-2 5 1,1-1-23,-6 1 0,-1 0 49,-3 0 1,1 6 443,-6 3-329,0 4 0,-7 2-95,-2 4 0,-4 3-219,-6 6 0,0 2 3,0 3 1,0 3-118,0 6 0,-5 1 99,1-1 1,-10 1-118,4-1 0,-6 0-59,7 1 0,-4-7-173,-1-3 1,0-3-282,-1-2 679,1 0 0,-6-6 0,-2-2 0</inkml:trace>
  <inkml:trace contextRef="#ctx0" brushRef="#br0">23360 15439 7548,'8'6'-237,"0"-2"334,-3 5 0,-4 0 115,4 6 0,-3-1 293,-2 0 1,0-4-375,0-1 1,0 1-264,0 4 0,0-5-195,0 1 220,-7-7 45,6 3-237,-6-6 0,9-1 61,3-4 1,-2-3 35,6-6 0,1 0 12,4-1 1,0 1 16,0 0 1,1 1 88,-1 4 0,0-2 143,0 6 0,1 0-174,-1 5 1,0 0-5,0 0 558,-6 0 1,-2 7-167,-6 2 1,0 5-166,0 5 0,-1-1-139,-4 5 1,-3-4-202,-6 5 1,-5-5 231,0 5 0,-6-1 0,3 6 0</inkml:trace>
  <inkml:trace contextRef="#ctx0" brushRef="#br0">23445 15695 8137,'0'-8'66,"-4"3"93,-1 10 1,-8-2 17,-1 7 1,-2 4-60,-7 5 1,4 6-210,-5-1 0,-4 7-50,-6 3 0,6-1 200,4-5 0,2-1-106,-2-3 0,4 1-92,6-6 1,6 0-586,3-5 107,3-6-252,2-2 649,7-18 0,-4 1 220,6-13 0,1 7 0,4-2 0,4 3 0,-4 2 0,3 4 0,-7 1 0,-3 5 144,3 0 0,-5 2 168,4 2 0,-6 2 9,2 2 0,-3 4 149,-2 7 1,0 0-112,0 4 1,0-3 0,0 3 1,0 2-262,0-2 0,4 0 120,1-5 0,1 0-601,-1 0 0,-3-4-447,3-1 173,2 1 0,-5 4 656,3 0 0,3 0 0,0 1 0</inkml:trace>
  <inkml:trace contextRef="#ctx0" brushRef="#br0">23346 16036 8137,'16'-27'-161,"3"4"1,-3-4-203,2 3 1,5-3 327,0-1 0,-1-1 59,2 1 0,-7-1-53,2 1 1,-4 6 50,-6 3 0,2 3 28,-6 2-50,0 6 0,-5 2 0,0 6 0</inkml:trace>
  <inkml:trace contextRef="#ctx0" brushRef="#br0">23474 15880 8083,'0'9'-1,"0"1"0,0-1-661,0 5 331,0 1 207,0-1 0,0 2 752,0 3 1,-5-2-294,0 7 1,-1-7-361,1 2 1,4 2 187,-4-3-182,3 1 1,2-4-66,0-1 1,0-5-650,0 1 234,0-7 1,0 5-137,0-3 161,0-4 487,0 6-13,0-14 0,0 6 0,-6-12 61,5 11 0,-7-4 136,3 6 0,3-2 290,-2-2-273,2 2-50,8-10 0,-2 8-109,5-5 12,0-1-35,12-10 1,-5 3 13,3-7 0,-3 5-54,-2-5 1,0 2-185,0-2 1,0-1 27,1 6 0,-6 0-140,1 5 1,-7 0-99,2 0 402,-4-1 0,-1 7 0,0 2 0,-6 6 0,3 2 1,-7 2 182,7-2 94,-3 11 57,6-5 1,0 6 19,0 0 1,4 0-94,1 0 0,6 1-37,-1-1 0,1 0-105,-2 0 1,4 0 2,-4 1 0,4-1-73,1 0 1,0 0-195,1 1 1,-3-6-138,-2 1-424,2-1 432,-4 5 2,0 0 272,-1 1 0,-14-1 0,-1 0 0</inkml:trace>
  <inkml:trace contextRef="#ctx0" brushRef="#br0">23559 16264 8078,'14'14'-887,"1"0"0,-3 0 887,-2 0 0,2 1 0,-4-1 0</inkml:trace>
  <inkml:trace contextRef="#ctx0" brushRef="#br0">23104 16832 7947,'-1'-12'-166,"-4"2"-59,-3 4 1,-6 6 600,0 0-176,-1 6 1,1 7-128,0 6 1,-5 6-124,0-1 1,-5 3 64,5 1 1,0-4-8,5-1 0,0-5-148,0 1 122,6-4-167,2 0 153,6-1 1,1-6-117,4-3 0,3 1 112,6-1 1,-5 1-34,1-1 22,-7 3 1,8 6-27,-6 0 1,0 0-30,-5 0 0,0 1-29,0-1 1,0 0 37,0 0 0,0-4 190,0-1 0,0-4 490,0 4-446,0-5 1,0 4-37,0-4-88,0-2 1,4 6 16,1-4 0,1 3 41,-1 2 0,-2 4-42,7-4 1,-5 4 65,4 1 0,-4 7-13,4 2 0,-6 4 98,2 2 0,1 6-67,-1 2 0,0 0 6,-5 1 0,0-5 31,0 5 0,0-7 25,0 3 1,5-4-17,-1-2 0,1 0-99,-5 1 1,2-5-121,3-1 1,-4-4 39,4 5 0,-4-7-219,-1 2 0,0-3 122,0-2 1,0 0-102,0 1 1,2-6-309,3 1 91,-4-7 0,6 0-3,-7-13 0,0-2 96,0-17 0,0 1 338,0-15 0,6-3 0,2-10 0</inkml:trace>
  <inkml:trace contextRef="#ctx0" brushRef="#br0">23389 16633 7955,'0'14'118,"0"1"0,-7 0 262,-2 4 0,-4 4-238,-1 5 0,0 2-93,0 3 1,-1-3-220,1 3 1,0 2-19,0-2 0,1 0-60,4-4 1,-3-5 117,8-1 0,-3-5-235,3 1 90,2-4-535,-11 0 358,12-8 268,-5 0 383,6-7 0,0-7-140,0-2 0,6-4 268,3-1 0,6 0-87,4 0 0,4-7 26,10-3 1,-1-2-78,6-3 1,-6 4-68,1-4 0,-3 9-374,-2-8 0,-1 9 144,-3 0 0,-4 8 233,-6 1-159,-6 7 34,-1-3 0,-7 12 0,0 2 0</inkml:trace>
  <inkml:trace contextRef="#ctx0" brushRef="#br0">23346 17031 7955,'8'7'0,"-2"-4"37,-6 6 1,0 1 194,0 4 0,0 5-17,0 0 1,0 0-84,0-5 1,0 0-101,0 0-42,0 1 0,0-6-205,0 1 0,2-7 71,3 2 1,-2-10-144,6-5 1,1-4-148,4-5 0,0 3 147,0-3 0,0-1 143,1 1 1,-1-2 107,0 2 1,0 4 154,1-4 0,-1 9 77,0 5 378,0 4-349,0 1 0,-6 11 88,-3 3 0,-3 8-117,-2-3 0,-7 6-74,-2-1 1,-4-2-124,-1 2 1,0-2-128,0 2 1,-1 1-255,1-6 1,-6 2 60,-4-3 0,-3-3-142,-1-1 0,-1 0 235,1-4 0,-1-4 228,1-1 0,-7-4 0,5 6 0,-5 0 0</inkml:trace>
  <inkml:trace contextRef="#ctx0" brushRef="#br0">23118 17372 7955,'-14'0'-41,"6"0"1,4 2 124,8 3 0,0 3 17,5 6 1,0 0-224,6 0 1,-1 1 145,0-1 1,-4 0-98,-1 0 1,1-1-360,4-4 213,0 4 26,-6-11 1,5 9-283,-4-7 248,-3 1 136,1-5 0,-6-2 41,4-2 0,-3-4 94,2-6 1,3-1-53,-3 1 1,7-5 27,-1 0 0,4-1 184,5 1 0,3-3-11,7-7 1,4 1-7,0-1 0,5 1-87,-5 0 0,5-6 109,-5 1 1,0 2-69,-4 7 1,-1-1 13,1 6 1,-1 1-105,1 9 0,-7 2-8,-3 7 0,-4 2-65,0 3 0,-8 7 17,-2 7 0,-3 7-66,-2-3 0,0 9 62,0 1 0,-7 0-156,-2-4 0,-4 4 159,-1 0 0,5 0-1,-1-4 0,1-1-18,-5 1 0,-1-7 20,1-3 1,0-4 4,0 0 0,-1-1 0,1 0 0</inkml:trace>
  <inkml:trace contextRef="#ctx0" brushRef="#br0">23531 17387 8308,'0'8'237,"0"4"-168,0-2 0,-2-4-123,-3-1 1,4-2-300,-4 2 237,4-4-113,1 6 1,0-9 30,0-3 1,1 2-191,4-6 291,3-1 0,6-4 47,0 0 0,-1 4-4,-4 1 1,4 4 121,-4-4 0,-1 5 278,2 0-121,-1 2 103,-1 2-221,5 6 1,-12 2-48,4 6 0,-5 1-40,-5-1 0,2 0-141,-6 0 0,1 7 50,-2 3 1,-2-4-207,2-1 0,-7 2-57,-2-2 125,0 6 145,5-9 0,4 6-23,1-3 0,-1-4-128,-4 4 215,6-3 0,-4-2 0,10 1 0,-4-1 0</inkml:trace>
  <inkml:trace contextRef="#ctx0" brushRef="#br0">23573 17756 7955,'-4'-9'-9,"-1"-1"1,-1 6 66,1-6 495,3 7-277,-10-3 1,5 7-114,-2 4 0,-2-2-109,6 7 1,-8 4-59,-1 5 0,-2 6 114,-7-1 0,4 3-57,-5 1 0,0 0-49,-4 1 1,1-1-188,3 1 0,4-2 68,6-4 1,1-2-168,4-7 0,-3-4-317,8-1-331,-1-6 522,5 4 0,6-14 152,4-2 0,2-4 256,3-1 0,-1 0 0,0-1 0,0 1 0,1 0 0,-6 5 156,0-1 130,1 7-51,-2-3 1,0 6 240,-3 0 0,-4 6 134,4 3-257,-4 10-98,-1-3 1,0 11 94,0-3 0,0 1-187,0-1 0,5 2-202,0-2 0,0-3-169,-5-2-677,6-4 568,2 0 0,1-7-273,1-4 0,-7-4 159,2-4 0,1-4 431,-1-7 0,-1-5 0,-4-2 0</inkml:trace>
  <inkml:trace contextRef="#ctx0" brushRef="#br0">23502 17927 7955,'15'-21'-396,"4"4"277,0-7 1,1 5 261,-1-4-124,-3-1 60,11-4 1,-12-1 149,4 1 0,0 6-319,-4 3 0,0 3-251,-10 2 1,5 4-13,-6 1-31,1 5 384,-5 4 0,-13 15 0,-2 7 0</inkml:trace>
  <inkml:trace contextRef="#ctx0" brushRef="#br0">23588 17927 7955,'0'14'-306,"0"2"255,0 3 0,0 3 408,0 6 1,0 1-99,0-1 0,0 5-141,0 1 1,0-6-34,0-4 0,0-2-168,0 2 0,0-4 39,0-6 0,1-1-523,4-4-341,-3 4 485,4-11-29,-6 4 1,0-12 451,0-4 0,0-2 0,0-3 0,0 1 0,0 0 0</inkml:trace>
  <inkml:trace contextRef="#ctx0" brushRef="#br0">23588 18211 7955,'0'-9'0,"0"-1"0,0 6 61,0-6 0,0 5 126,0-4 0,4-1-10,1-4 1,8-2-89,1-3 0,0-3-208,5-6 0,-1-1 164,1 1 0,1 0-103,4-1 0,1 1-46,-6-1 1,-2 6-358,-7-1 1,1 6-88,-6 0 0,-1 6 285,-4 3 0,0 4 263,0-4 0,0 6 0,-6-4 0,-2 7 0</inkml:trace>
  <inkml:trace contextRef="#ctx0" brushRef="#br0">23787 17756 6814,'0'15'857,"4"-1"-446,1 0 1,6 0-24,-1 0 0,4 7-96,5 3 1,-3 2-39,3 3 1,-2-1-74,2 1 1,-2-1-123,7 1 0,-2-3 5,2-2 0,1 1-230,-6-6 1,2-1 187,-2-9 1,-8 4 112,3-4-133,-3-2-499,3-1 1,-6-4-538,-3 2 0,-10-1 262,-4 7 772,-10-1 0,-3 12 0,-7 1 0</inkml:trace>
  <inkml:trace contextRef="#ctx0" brushRef="#br0">23744 18368 8224,'14'-15'1500,"1"7"-1192,-1 4 1,0 2 223,0 2 0,5 5-427,0 0 0,5 6-622,-5-2 0,6-1 517,-1 2 0,3-7 0,1 3 0</inkml:trace>
  <inkml:trace contextRef="#ctx0" brushRef="#br0">24654 14984 7956,'-8'0'341,"3"-1"-468,10-4 1,3 3-236,6-3 1,2 5 785,3 5 1,-2-3-142,7 3 0,-2-2 26,2 1 0,1-2-104,-6 3 1,0 1-51,-5-1 1,-4 6-97,-1-2 0,-6 6-87,2 4 0,-6 4-12,-9 10 1,-1 4-357,-13 5 0,1 1-430,-6 0 1,2-7 69,4-3 756,-4-3 0,5-1 0,-7-1 0</inkml:trace>
  <inkml:trace contextRef="#ctx0" brushRef="#br0">24668 15567 7963,'8'6'-315,"5"2"1,-10 6 225,6 1 1,-5 0 23,0 4 0,-1 3 65,2 7 0,-3-1 0,4 1 0</inkml:trace>
  <inkml:trace contextRef="#ctx0" brushRef="#br0">24512 17173 7992,'6'-7'163,"2"0"-10,6 7 0,7 0 284,2 0 1,4 0-112,2 0 0,-1 0 126,1 0 0,-6 0-222,1 0-183,-7 0 0,4 2-4,-7 3 1,-6 2-208,-3 8 1,-4 0 119,-1 4 1,-3 5-116,-6 9 0,-7 4-634,-12 5 1,-1 7 343,1 3 1,-2-3 170,-4-1 1,-2 2 0,-7 1 0</inkml:trace>
  <inkml:trace contextRef="#ctx0" brushRef="#br0">24682 17771 8599,'-14'6'1365,"0"2"-1289,0 6 1,6 0-335,3 0 1,7 1-89,7-1 0,2-2 346,13-2 0,6 3 0,6-6 0</inkml:trace>
  <inkml:trace contextRef="#ctx0" brushRef="#br2">27099 8118 8158,'-23'0'0,"-1"0"0,7 0 0,-2 0 0,1-5 0,1 0 0,-2 2 0,0 1 0,5 2 0,0-6 0,-1 4 0,1-2 0,5 2 0,-1 2-244,1 0 0,-1 0 134,1 0 0,4 0 555,-4 0-266,5 0 1,-3 0 207,2 0-84,3 0-84,-4 0-134,6 0 0,1 0-24,4 0 1,-2 0 13,7 0 33,-1 0 0,6 0-32,-1 0 0,5 5-7,0 0 0,0 4 4,-5-4 0,0 6-30,0-2 1,0 2-8,1-1 1,4 3 7,0-4 1,0 2-11,-5-1 0,2 1-19,3-7 0,-2 6 41,7-5 0,-5 4-139,4-4 1,-4 1 68,5-1 0,-5-4-10,5 4 1,-5-3 18,4-2 0,1 1-8,4 4 0,1-3 11,-1 2 1,1 0-6,-1 0 1,5-1 1,0 7 0,1-5 8,-6 4 0,4-1-8,-4 2 0,7 2 4,-11-2 1,6-2-2,-7 1 1,3-1 36,-3 1 1,7 2 2,-6-6 0,6 1 42,-6-1 0,3-3-65,1 3 1,0 1 53,1-1 1,6 4-38,2-4 1,5 1-23,0-1 0,-4-2 26,0 7 1,-5-3 30,5 3 0,-6 3-33,1-4 1,-3 2-9,-2-1 1,-4 2-8,0-2 1,-5 1-2,4-2 0,1 4 95,5-4 0,-1 2-56,0-1 0,2 2-75,4-2 1,-3 1 10,7-2 1,-6 4-6,1-3 0,-3-3 3,-2 3 1,1-5-8,-1 4 0,-1-6 15,-3 2 0,1 1-10,-6-1 1,2 5-8,-3-6 0,-2 6 15,3-5 1,-3 6 0,-2-2 0,0 4 1,1 1 1,-1-5 0,0 1 0,0-1 4,1 6 1,-1-1-1,0 0 1,-1 0 20,-4 0 0,4-1 2,-4-3 1,2 2 97,-1-2 1,2 1-104,-2-2 1,1 4 31,-2-4 1,4 4-53,-3 1 1,1-4 5,-2-1 1,4 1 4,-4 4 1,2 0-4,-1 0 0,2 2-35,-2 3 1,-2-3-18,1 3 0,-4-3 7,4-2 0,-5 5 25,0 0 0,-1 1-24,2-1 0,-3-3 60,3 3 0,-4 1 5,-1-1 0,0 0-13,0-4 0,-1 0 5,-4 4 0,3-3 3,-3 3 1,-1-3-12,1-2 0,-4 0-22,4 1 1,-6-1 24,2 0 1,1 0-47,-2 0 0,1 1 11,-5-1 1,-5 5-6,0 0 0,-5 1 2,5-1 1,-6-1-3,1 5 0,-1-4 23,1 5 0,-1-2-11,6 2 1,-5 3-2,5-4 0,-4-1 10,4 2 1,0-6 47,4 0 0,-4 1-46,0-4 0,-1 5 4,1-10 0,3 5-3,-3-5 1,-1 3 0,1 1 0,-5-5-138,5 1 0,-5-2 79,5 1 1,-1 4 44,1-4 1,3-1-17,-3 2 1,3-6 46,2 6 1,5-7-51,-1 2 10,7 3-106,-3-7 6,6 6 75,0-1 0,6-5 24,4 4 0,2-3 46,2-2 0,1 1-58,-1 4 0,2-3 127,3 2 1,-4 3-44,4-3 0,-1 3-27,1-3 1,-4 0 34,4 5 0,-1-1 14,1 2 0,-3 2-9,2-2 0,-2-2-7,-1 1 0,3 0 51,1 6 1,0-1-63,-4 0 0,-1 0 7,0 1 1,2 0 6,3 4 0,-3-3 3,3 3 0,-2 2-35,2-2 1,-2 6-2,7-1 0,-7-4-27,2-1 1,2 2 39,-2-3 1,4 8-51,-4-3 1,5-2 41,-5-2 0,0 1-44,-5-1 0,0 5 24,1-5 1,4 5-3,0-5 1,0 4 3,-5-4 1,0 7-7,0-3 1,0 4-1,1 2 0,-1-6 3,0 1 0,0 0-15,1 4 1,-6 1 19,0-1 0,1-1 14,4-3 0,-1 2-10,-4-2 0,4 1-2,-4-1 1,-1 3 34,2-3 1,-1 2 8,5 3 0,-4 1 1,-1 3 0,-1-3 5,2 3 0,2-1 18,-2 1 0,3-3-44,1 3 0,0-3-28,0-1 0,0-1-10,1 1 1,0-1-18,4 0 0,-3 1 3,3-1 0,-1-4-109,1 0 0,-4-5 46,4 4 0,-3 1 44,-2 4 1,0-1-8,1-3 1,-6 3-5,1-3 1,-2 4 43,1 5 1,-1-3 0,-3 3 0,-4 2 11,4-2 0,1 0-11,-1-4 1,0 4 9,-5 0 1,0 0-13,0-4 1,5-1 1,-1 1 0,1-1-3,-5 1 0,0-6 2,0 1 1,5 0-10,-1 4 0,1 0 16,-5 1 1,5-5-2,0-1 1,-1-1 7,-4 2 1,0 1 3,0-6 0,5 5 9,0-5 0,0 5 4,-5-5 1,0 4 38,0-4 0,0 5-51,0-5 1,0 1 59,0-1 1,0-3-43,0 3 0,0-3 1,0-2 0,0 5-14,0 0 0,0 0 4,0-5 0,0-3-39,0 4 1,-5-9 37,0 8 0,0-3-57,5 3 0,0 1 43,0-1 0,0-5-41,0 1 1,-1-2-18,-4 1-12,4 4-3,-6-5 0,7 1-319,0 1 301,0-7 0,0 5-4,0-4 47,0-2 1,0 6-29,0-3 1,-1-4 75,-4 4-141,3 3 21,-4 0 73,6 6 0,-2-5 5,-2 1 1,2-5 11,-3 4 1,4-4-29,1 4 0,-2-4 69,-3 5 1,4-1-62,-4 5 0,2 0 138,-2 1 0,4-1-37,-4 0 0,2 5-25,-2 0 0,3 0-31,-2-5 1,2-4 23,2-1-278,0 1 1,0-1-83,0 1-241,6-7 1,2 3 18,7-6 546,-1 0 0,6-6 0,2-2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4493 6412,'-16'-37,"16"9,27 9,16 9,3 4,-4 6,1 0,0 0,-1 0,4 0,6 0,7-5,12 1,0-3,0 3,5 0,0-5,-5-1,-5-4,12 0,-36 7,1 0,3-1,1 0,-2-1,0-1,-3 2,0 0,34-11,1 3,-1 2,-31 7,2 0,-3 0,2 0,2 0,0 1,-5 2,-1-1,2-2,-1 1,33-3,-33 5,1 0,-2-1,1 0,4 3,1 0,0-3,-1 0,-4 3,-1 1,-2-1,1-1,2-1,0 0,2-1,1 1,1 0,2 0,1-1,-1 0,-2 1,0-1,-2-2,0 0,-3-1,-1 0,2-2,0 1,-2 1,1 0,5-1,1-1,-1 1,-1 1,2-2,-1 1,-1 1,-2 0,-3-1,-1-1,2 2,1 0,0 1,-1 0,1 0,0 1,2 2,0-1,-2-1,-1-1,-1 2,-1 1,37-4,-6-2,2 6,3-6,3 6,-37-1,1 0,36 0,-3-4,-5-1,-5-4,10 0,0 0,-35 7,0-1,2 1,-1 0,37-7,-3 0,-3 0,-2-1,2 1,2 0,-2 1,3 4,0-2,-5 6,-3-4,-11 4,4-1,1 1,7 3,2-3,0-1,5 1,-9-1,-6 1,-1 2,2-6,3 4,6-4,5 5,-1 0,1-3,-5 3,-6-3,-3 2,2 4,3-4,2 2,2-2,2 4,3-4,-10 3,1 2,-1 0,0 0,5 0,5 0,-2 0,7 0,-7 0,2 0,-3 0,-2 0,6 0,4 0,-39 0,0 0,0 0,1 0,36 0,-3 0,-5 0,5 0,1 0,-30 1,1-2,-4-1,-1 0,0-1,-1 1,-1-1,-1 1,35 2,6 0,-36 0,0 0,-1-2,0-1,4 1,-1 0,-3-1,-1 1,0 2,-1 0,1 0,0 0,37 0,-35 0,0 0,3 0,-1 0,2 0,0 0,1 0,0 0,-5-1,0 0,0-1,0 0,0 1,1 0,6-1,1-1,-2 0,0 0,4 1,-1-1,-6 0,-1 0,3 0,0 1,-4 1,1 1,5-3,0 1,-1 1,1 0,0 2,0-2,-4-1,0 0,2-1,0 1,-2-1,0 1,2 2,0 0,2 0,0 0,1 0,-2 0,-3 0,-1-2,-2 0,0 0,0 1,0 0,5-1,0-1,2 0,0 0,1 1,-2-1,-4 0,-1 0,-3 1,0-1,0 2,1-1,1-2,0-1,1 1,-1 0,1-1,-2 0,-1 0,0-1,0 4,-1 0,32-8,-7 5,-6-4,6 4,-3-4,3 4,1-1,-7 1,-4 3,-5-3,-11 4,2 1,-4 0,14 0,-1 0,0 0,3 6,-1 10,3 6,-15-1,-8-1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16123 3497,'-22'-22,"2"-5,5 5,1 0,-6-5,4 11,-17-4,3 12,-19 2,-2 6,-6 6,0-4,-3 2,4-8,7 0,11-5,-2-1,-7-4,3 0,-4 0,-1 4,2 1,4 4,5-4,0 5,-4 0,-6-3,1 3,-12-3,3 3,-4 2,3-3,0-1,0 1,5-4,0 4,3-4,-8 4,2-5,-12 6,6-6,-6 5,6-4,-6 4,12-1,-2 1,3 3,-2-2,-3 2,-3 2,-1 0,-3 0,3 0,6 0,5 2,0 2,1-2,-1 3,-3 3,2 1,-3-1,-6 2,0-6,1 6,-1-5,10 4,3-4,2 4,2 1,3 4,-1 0,0 0,-1 1,-3-1,3 5,-4 0,4 6,-7 2,4 6,3-5,15-4,1 0,-5 14,0 0,-1 0,6-10,0 0,-6 10,1 0,0 0,5 0,-1 0,7 1,3-5,10-4,-4 15,3-2,4-3,-6 7,10 4,-4 5,6 1,-2-11,-3-8,4 0,-4 5,3-1,2 1,0-5,0 0,0 0,0 4,0-5,7 16,1-7,12 24,9-12,7 11,7-10,-1 4,7-12,-5-2,5-7,-6 1,6 0,0-4,3-6,-8-1,-6-13,0 1,5-1,-2-1,-3 5,3-5,8 9,3-5,10 5,-10-4,-3-9,4 2,4-6,-1 4,-4-9,-5 4,5-4,-6 4,1-4,-2 5,-3-6,1 6,0-5,6 4,3-4,0 4,5-4,-4 1,9-1,-3-3,-3 2,-3-2,-1-2,0 0,5 0,1 0,4 0,-2 0,6 0,-3 0,-1 0,0-5,-10 0,3-6,2 2,1 1,4-1,3-6,6-4,-5 0,0 5,-7-6,-2-4,0 2,-5-2,5 5,4-4,-2 0,2 0,-7-4,-2 3,-6 2,1-2,-7 1,-2-6,-5 1,5-1,-7-1,3-3,2 2,2-7,-2 5,2-5,-5-5,5-4,-6-1,1 6,-8 0,-1 5,-2-5,2 5,-2 0,-3-1,-5 0,0-4,1 2,-6-2,-1 2,1-7,-5 3,2-9,-6 1,-2 5,-2 9,0 0,-5-5,1 6,-1-1,-4-2,3-7,-2 2,-2-2,-2-2,-3 2,3-1,-3 6,3 4,2 0,-7 6,-2-1,-10-3,-4-1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14801 5573,'-24'-8,"-1"2,11 6,-8 0,-13 6,5 2,-5 12,13-4,-11 17,9-9,-10 12,5-2,-4-4,0 3,-11 3,1 2,-9 3,0 2,-4-1,-1 1,2 0,3-1,-3 7,10 2,-3-2,5-7,7 1,1-13,6 5,-12 0,10 1,-10 0,18 5,3-11,12-1,2-15,6-1,0-6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13465 6213,'-2'49,"-3"3,-3-3,-4 6,2-3,-2-3,4 6,-6-3,6 4,-3-4,6 0,-5-6,6 1,-1-3,5-1,6-7,8-14,9-9,11-16,4-7,16-5,4-20,-20 17,0 0,0-3,0-1,0 1,0 1,33-18,-35 18,1 0,0 3,1 1,2 0,-1-1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15896 3213,'0'-30,"0"-10,6 17,2-18,13 11,7-5,8 6,5 1,-3 0,-3 5,0-10,4 5,4-10,-3 3,-6-6,3 3,5-17,1 11,-2 1,-3 10,1 8,-5 1,0 5,0-5,-3 1,7-6,0 5,5 1,-5-1,-1-4,-5-1,1 1,2 4,-2 0,5 1,-5-6,7 6,-2-1,3 6,14-8,3 4,14-7,-8 1,-2-4,-10 4,-8 1,-6 8,0 3,5-3,1-1,3 1,-2-5,2 5,-4-2,-5 2,3 4,1-12,9 5,-1-7,4 2,-7 4,-4 2,-5 7,0 0,5 0,-1-5,1 0,-5 0,0 4,-5 1,5 0,-7 0,17-7,-10-1,11 0,0 1,8 7,-1-3,1 3,-11-2,-8 11,-5-6,5 2,-6 2,15-12,-3 10,7-12,4 7,-11 0,18 0,-4-1,14 1,-1 0,-8 0,-6 0,-13 6,3-5,-2 5,10-9,-3 3,-3-4,-6 9,-1 2,10-5,1 2,-6 2,-9-1,-5 1,5-1,-6-4,15 5,-3-6,13 6,6-5,-4 12,10-12,-12 10,0-7,-13 7,4-9,2 10,2-11,0 4,-12 3,6-2,-4 3,-1 3,-3-2,-6 2,22 2,-15 0,13 0,-19 0,13 0,-14 0,23 0,-11 0,10 0,-7 0,-5 0,11 0,-9 0,13 0,-12 0,-4 0,1 0,3 6,4-4,-7 4,1-6,-1 0,1 0,6 7,2-6,-1 5,-2-6,-17 0,15 7,-14-6,17 12,-7-11,-5 10,-3-4,-5 6,-1 1,1-1,-7 0,5 7,-5-6,6 6,-6-1,5-4,-17 11,9-5,-12 7,1-1,5 0,-11 7,4-5,-19 11,-3 2,-12 0,0-1,4-5,0-9,7 7,-8 6,6 6,-2-4,2-5,3-7,-11 18,4-6,1 4,-2-13,5 0,-5-1,7-3,-13 16,6-3,-6-4,2 9,-2-2,-3 6,9-6,-9-12,9 9,-11 1,7 11,6-10,-5 4,11 0,-5 1,9 5,2-2,4-11,0 6,4-4,-10 6,10-1,-4 0,-1-4,6 4,-12-1,11 9,-5 0,2 0,3-13,-4 10,6-8,0 17,0-6,-6 0,4 0,-4-7,6 5,0-4,0 12,0-4,0 4,0-6,0 0,6-7,2-1,6-6,7-1,-5 1,10 0,-4-1,1 1,3 0,-3-7,5-1,0-13,1-2,-1-5,-6-8,5-7,-5-7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21839 4421,'-2'37,"10"-3,21 1,7 1,19 7,1-8,5-7,-6-6,1-7,-4 5,11-4,-12 5,-2-7,-7 0,1 0,0-6,-1-2,-5-6,-3-12,-12-4,-1-19,-7-1,0-16,1 0,-7-1,-4 11,3-6,-3 1,6-7,-5 2,4-3,-4-2,4-5,-4 1,4-9,-4-1,6 2,-1-2,-4-7,5 10,-6-9,-2 1,-1 2,-2-2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22436 5928,'6'-30,"9"-3,8 9,4 4,13-5,2 6,9 1,-4 9,7-4,-2 4,-1 1,1-2,-6 7,1-2,-3 4,-1 1,6 0,3 0,3 0,2 0,0 0,0 0,0-5,0 0,-7-4,-2 4,-3-1,3 1,-1-1,10-4,-2-1,12 6,-7-6,1 2,-2 1,-2-1,-1-1,1-4,8 4,6 1,2-1,-33 3,0 0,35-2,1-1,-5 1,-5-5,3 4,-2 1,7-1,2-4,0 1,-5 4,-6-4,-4 4,-1-4,2-1,-2 1,6 4,1-4,4 4,-2-2,-2 1,-3-3,-2 4,4-4,10-1,3 0,-36 7,-1 0,37-4,-3-4,-6 4,1-8,-2 4,-29 7,1 1,33-7,2 0,-2 0,2-1,-10 3,1 2,-6-2,1 2,3-1,6 2,5-2,-1 6,-2-5,-11 6,1-6,-6 5,1 1,9 4,0-5,9 0,-6-1,6 1,-13 4,3-4,-6-1,-3 1,6-5,4 6,-4-6,-2 5,-4-4,-5 4,-3-4,-6 4,-7 0,12 5,-10 7,4-6,-7 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22934 7265,'-2'-30,"16"3,4 19,26-5,-6 4,8 1,1-2,5 6,10-6,-1 5,10-4,-4 4,4-4,0 4,-5-5,7 6,-33-1,1 0,1 1,1-1,4-2,1 0,-4 0,-1 1,-3 1,0 0,36-7,-36 7,1 0,2-1,0 0,5-1,-1-1,-1 1,0 0,-1 0,0 0,34-7,-39 7,0 0,39-9,-32 6,1 1,-3 1,0 0,3-2,-1 1,-5 3,0 1,1 0,-1 1,35-6,-36 3,-1 0,1 0,0 0,4-1,0 1,-1 2,-1 1,2-1,0 0,-3 3,-2 0,1-3,-1 0,37-3,-34 4,0-1,-2-1,1-1,6 2,-1 1,-3 0,-1 0,0-1,-1 0,-1 1,-1-1,36-9,-36 9,0 0,5 0,0 1,-2-1,0 0,-1-2,1 0,-1 0,0 0,33-7,-2 4,-2 1,3-1,-31 3,0 0,-3 2,0 1,1-2,-1 2,34-1,2-4,-2 6,2-2,-35 2,2 0,2 0,0 1,0-3,0 0,-2 3,-1 0,1-4,-1 1,1 0,0 0,2-1,1-1,2 0,-1 0,2 2,0 1,1-1,0 0,-6 1,0-1,-1-2,-1 0,5 2,0 0,2 0,1 1,0 0,0 0,-1-1,1 0,3 2,0 2,2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29047 1848 8031,'-4'-14'-321,"-1"0"1,0 4 201,5 1 889,0 6-285,0-4-257,0 20 1,0-4-76,0 10 1,0 3 0,0 2 0,0 3-39,0 1 1,0 7 39,0 3 1,0 3 40,0 2 1,5 6 21,0 3 1,1 3-14,-1 2 1,-4 6-410,4 4 1,-3 10 309,-2-34 0,0-1 0,0 39-60,0-39 0,0 1 0,0-2 1,0 0-78,0 2 1,0 0 0,0-1-1,0 1 5,0 0 1,0-1 0,0 0 0,0 0-209,0 38 1,0-7 219,0-7 1,0-7 87,0-2 1,0-2-38,0-8 0,0 6-55,0-6 0,0 0-110,0-4 1,1-2 117,4-3 1,-4-3-7,4-7 0,1-1 139,-1-3 0,2 1-271,-3-6 1,-2-5-32,3-4-624,-4-7 24,-1 3 462,0-6 1,0-1-93,0-4 0,0-9-580,0-10 989,0-3 0,6-8 0,2-1 0</inkml:trace>
  <inkml:trace contextRef="#ctx0" brushRef="#br0">29332 1493 8121,'0'-14'-62,"6"-1"1,2 6-120,6-1 1,0 7 351,1-2 0,0 4 251,4 1 0,3 0-170,7 0 1,1 0-116,3 0 0,2 0 87,3 0 1,3 0-23,-3 0 0,3-5 91,1 0 0,7 1-117,3 4 0,4-5-21,1 0 1,0 0-293,-1 5 1,1 0 179,0 0 1,-6 0-120,-4 0 1,-1 0 40,1 0 0,10-1 229,10-4 1,2 4-79,2-4 1,3-3-90,-3-2 1,-1 3 100,-8-3 1,2 7 30,7-2 0,2-1-73,3 1 1,-3 0-135,2 5 0,-8 0-10,-6 0 0,-2 0 90,-2 0 0,1 0-108,4 0 0,-9 2-186,4 3 0,-5-2 65,1 6 0,-6-1 164,-9 2 1,-3 2-6,-7-2 0,1-2 41,-1 1 1,-4-1 201,-1 2 1,-5 2-194,1-2 0,-4-2 233,0 1 1,-1-1-200,0 1 0,-1 4 54,-4-3 1,2-3-81,-6 3-9,6-1 0,-8 6-5,7-1 0,-7 0-1,2 0 1,-4-4-10,-1-1 0,0 2-3,0 8 1,0-3 4,0 3 0,0 1 5,0-1 0,0 7-2,0-3 1,0 4 1,0 2 1,-1-1-6,-4 1 0,3 5-5,-2 4 0,2 3 4,2 2 1,-5 1-6,1 4 1,-6-7 115,5 6 1,-1-6-71,1 6 0,4-2 214,-4-3 1,3 3-69,2 2 1,0 4-114,0 5 1,0 1 102,0 0 1,2 2 140,3 2 0,-2-2-290,6 2 1,-6-2 122,2-2 1,3 6-244,2 3 1,-2-1 100,1 1 1,0-1-200,6 1 0,-7-3 3,-4-6 0,3 2 13,-3 2 1,1 4 110,-5 6 1,-6-6-147,-4-3 0,-2-4 117,-3-1 1,-4-2-101,1-3 0,-6 2-266,5-7 0,-5-1 158,5-8 0,5-5 101,5-9 1,4-3 201,-5-7 0,7-6 0,-2-4 0</inkml:trace>
  <inkml:trace contextRef="#ctx0" brushRef="#br0">29175 4464 8053,'-8'0'0,"-4"0"-245,10 0 0,-6 0 42,3 0 636,4 6-277,-5-4 1,12 6 148,3-4 0,6 0-59,4 5 1,4-4-38,10 4 0,4-4-41,5 5 0,9-6 24,6 6 0,0-7-149,4 2 0,-2-4 135,-2-1 1,1 0-227,4 0 1,9 0 208,9 0 1,-36 0 0,-1 0 24,0 1 0,0-2 1,1-1-1,0 0-92,-3-1 0,-1 1 0,0-3 0,0 0 24,3 3 0,-1 0 0,2-1 0,-1 1-43,4 2 1,1 0 0,0 0 0,1 0-80,-4 0 1,0 0 0,-3 0 0,-1 0-40,35 0 1,3 0 60,2 0 1,-40 2 0,1 1-65,1-1 1,0 0-1,36 3 7,-3-5 0,-9 0-5,0 0 1,-1-2 11,5-2 1,0 1-71,0-7 1,-6 2-174,-3-1 1,-10-4-133,-5 4 1,-14-2-1690,-4 1 949,-10-3 1147,-5 6 0,-8-8 0,-6 1 0</inkml:trace>
  <inkml:trace contextRef="#ctx0" brushRef="#br0">29673 1933 8021,'-5'10'-189,"0"-1"1,-6 1-238,2 4 0,1 7 346,-2 2 1,1 10 284,-5 5 1,6-1 75,3 1 1,4-2-68,1 2 0,0-3-29,0-7 0,6-1-134,3-3 0,9-4-12,1-6 0,6-6 52,-1-3 0,-2-7-1,1-7 0,1-2-12,5-13 1,-6-4-32,1-5 1,-7-7-104,2 2 0,-4-4 67,-6-6 0,-3 9-76,-6-4 0,-8 10-48,-6 0 1,-2 3-157,-7 1 0,-6 7 77,-4 3 1,0 10-142,5 4 1,-6 3 131,1 2 0,-5 2-257,5 3 458,0 3 0,-2 12 0,-1 2 0</inkml:trace>
  <inkml:trace contextRef="#ctx0" brushRef="#br0">29317 2005 8101,'10'7'0,"-1"-2"0,6 1-446,4-1 1,4 0 158,-4-5 1,6 0 72,-1 0 0,3 0 124,1 0 1,-5 0 89,-4 0 0,-4-6 0,0-2 0</inkml:trace>
  <inkml:trace contextRef="#ctx0" brushRef="#br0">29332 2303 8101,'-13'14'-140,"4"0"169,-4-6 151,11-1 0,7-7 30,9 0 1,10-7-30,0-2 0,4-4-145,5-1 0,2 0-271,3 0 0,-2-1-432,-3 1 1,-7 0 172,2 0 494,-9 6 0,8-5 0,-5 5 0</inkml:trace>
  <inkml:trace contextRef="#ctx0" brushRef="#br0">29787 2090 8101,'14'5'-811,"0"-1"0,0 1 672,0-5 1,1 0 422,-1 0 0,0 2-285,0 2-431,1-2 83,-8 11 271,0-6 0,-14 8 78,-2-1 0,-8 0 0,-2 0 0,-2-4 0,2-1 0,3-1 40,-3 2 1,4 2-59,0-2 0,3-2 134,2 1 1,4-4 700,6 4-545,-6 1 1,4 4-58,-3 0 0,10-4-185,5-1 1,2-6 126,2 2 1,9-3-158,5-2 0,7-7 0,7-1 0</inkml:trace>
  <inkml:trace contextRef="#ctx0" brushRef="#br0">30441 1990 8140,'-15'15'0,"1"-1"0,2 2 0,2 2 0,-1 6 53,6 9 1,1-1 125,4 6 0,0-5-19,0 5 1,0-2 0,0 2 0,6-3-138,3-7 1,9-6 140,1-3 0,8-9-23,1-5 1,2-5 4,8-5 1,-2-9 2,2-10 1,0-8-93,-10-1 1,4-11-155,-8 1 0,-4-4 90,-1 0 0,-5 2-117,-4-2 1,-4 4-286,-6 5 0,-1 4 197,-4 5 1,-9 2-528,-10 4 0,-9 2 739,-5 7 0,-16 6 0,-4 2 0</inkml:trace>
  <inkml:trace contextRef="#ctx0" brushRef="#br0">30227 2161 7976,'15'-8'-527,"-1"3"0,0 4 206,0 1 0,0-5 223,1 0 1,4-1-183,0 1 280,0 4 0,-5-12 0,0 5 0</inkml:trace>
  <inkml:trace contextRef="#ctx0" brushRef="#br0">30341 2204 7645,'-6'14'-744,"4"2"620,-3 3 0,4-8 124,1 3 0,0-3 659,0 3-353,0-6 1,6-2-405,4-6 0,2 0 122,3 0 1,3-6-304,1-4 1,2-2 20,-2-2 0,-3-1 258,3 1 0,-4 0 0,0 0 0</inkml:trace>
  <inkml:trace contextRef="#ctx0" brushRef="#br0">30753 2118 7976,'15'-9'0,"-1"-1"0,0 2-107,0-1 0,1-2-492,-1 6 685,0-6-72,0 9-742,-6-4 486,-2 6 1,-7 6 241,-4 4 0,-8 3 0,-6 1 0,-6 5 0,1 0 0,2 6 0,-1-1 0,1 1 0,-2-1 0,3-4 146,7-6 0,6 1-7,3-1 0,5-2 187,5-2 1,5-2 30,9-3 1,3-4 123,6 4 1,5-8-264,1-2 1,3-4-211,-3 4 1,2-5-9,-8 6 0,10-7 0,-8 3 0</inkml:trace>
  <inkml:trace contextRef="#ctx0" brushRef="#br0">31564 1948 8241,'-6'-8'-157,"2"-3"-311,-5 6 1002,6-6-380,-4 9 0,6-4-89,-4 6 1,3 2 12,-2 2 0,1 6-15,-2 9 0,3 3 10,-2 6 1,2 7 0,2 3 0,2 3 130,2 2 1,-1-1-68,7 1 1,-1-7-254,6-3 0,-1-4 72,0-5 1,0-5-63,0-10 0,2-3 198,3-6 0,-1-8-21,5-6 1,-4-6-103,5-9 1,-5-5 15,5-4 1,-7-8-134,2-2 0,-5-4 74,-4 5 0,-4 4 85,-6 5 0,0 2-97,0-2 1,-8 10-463,-6 9 1,-2 3 203,-8 2 1,1 6-16,-6 3 0,1 3-64,-1 2 423,1 7 0,-1 7 0,1 8 0</inkml:trace>
  <inkml:trace contextRef="#ctx0" brushRef="#br0">31265 2019 8241,'-4'9'-339,"-1"1"0,2-7 399,7 2 0,4-4 255,6-1 1,5-5-73,0 1 0,5-6-119,-5 5 0,5-1-212,-5 1 0,4 4-135,-4-4 1,0 4-833,-4 1 730,-1 0 1,-2 1-284,-2 4 608,-4-4 0,-6 12 0,0-5 0</inkml:trace>
  <inkml:trace contextRef="#ctx0" brushRef="#br0">31436 2132 8220,'-14'15'-107,"4"-1"-46,1 0 0,4-6 632,-5-3 160,7-4 0,5-1-615,12 0 1,2-4-147,8-1 0,-1-6-465,6 1 0,-1-2 295,1-3 1,-3 3-136,-2 2 1,1-1-48,-6 7 474,0-8 0,-4 11 0,-1-5 0</inkml:trace>
  <inkml:trace contextRef="#ctx0" brushRef="#br0">31806 2047 8201,'14'0'-379,"0"-5"-151,0 1 1,0-6 248,1 5 0,-1-4-97,0 4 378,-6 1 0,-2 5 0,-6 4 0,-8 3 0,-6 6 0,-2 2 47,-7 3 1,-1-2 84,-4 7 1,1-2-84,3 2 1,-1 2 205,6-2 0,0-2 153,5 2 0,1-7-102,3 2 0,4-8-166,6-1 1,6-2 24,4 1 0,15-3 121,8-6-286,7-6 0,9-2 0,1-6 0</inkml:trace>
  <inkml:trace contextRef="#ctx0" brushRef="#br0">29644 2957 7977,'-14'8'0,"5"5"0,-1-4 0,7 8 0,-2 2 0,4 5-71,1-5 0,1 6 171,4-1 1,3-2-170,6 2 0,0-8 185,1-2 1,-6-2 93,1-7 1,-1 0-66,5-5 1,-4-8 19,-1-6 1,-4-2-93,4-8 0,-1-1 22,2-8 0,-2 3-204,-4-3 1,-2 3 64,3 1 0,-4 1-96,-1-1 0,-6 3 114,-3 2 1,-4 3-81,-1 7 0,0 5-5,-1-1 1,-5 7-107,-4-2 0,2 5-12,-2 5 0,5 3-202,-4 6 1,5 0 430,-1 1 0,3-1 0,2 0 0</inkml:trace>
  <inkml:trace contextRef="#ctx0" brushRef="#br0">29431 2914 7977,'-8'0'758,"2"7"-683,6-6 0,6 4-61,4-10 1,2-1-215,3-4 0,4-2-792,0 2 420,-1-2-142,-3-2 571,-7 6 1,-4 1 142,-8 7 0,0 2-52,-5 3 1,-1 3 47,-4 6 1,2 0-36,2 0 1,-2 0 109,2 1 1,2 2 123,-1-3 0,5 4-28,0-9 1,2-1 60,2 1 1,2-5-15,2 0 0,4-2-132,7-2 1,0 0-68,4 0 0,-3-6 100,3-4 0,-2 2-893,2-1 778,-3 6 0,5-10 0,-7 5 0</inkml:trace>
  <inkml:trace contextRef="#ctx0" brushRef="#br0">29701 2900 7977,'15'0'33,"-1"0"1,-5 0 167,1 0 1,-1 0-238,5 0 0,-4 0 151,-1 0-1249,-5 0 1134,2 6 0,-6 2 0,0 7 0</inkml:trace>
  <inkml:trace contextRef="#ctx0" brushRef="#br0">29687 3014 7977,'-14'8'0,"6"0"22,3-4 66,-3-2 1,8 9 2,0-6 1,8 0-242,11-5 1,0 0 252,10 0-103,-4-7 0,22-7 0,-3-8 0</inkml:trace>
  <inkml:trace contextRef="#ctx0" brushRef="#br0">30540 2843 8073,'-6'15'-3,"3"-1"86,-7 0 1,5 5-241,-4 0 0,6 6 121,-2-1 1,-1 4 135,1 5 0,0-3 41,5 4 0,0 0-130,0 0 0,0-8 111,0-7 0,7-3-20,2-2 1,5-6 32,5-3 0,-1-11-33,5-9 0,-5-5 27,1-9 0,1-5-1,-1-4 0,0 1-42,-5 0 1,-4 5 36,-1-1 1,-6-2 25,2 2 1,-3 0 64,-2 4 0,-7 7-755,-2 3 1,-4-1 136,-1 1 1,-2 5-12,-3 4 1,2 7-35,-7-2 1,5 5 168,-4 5 1,4 3-397,-5 6 676,0 0 0,-4 7 0,-1 1 0</inkml:trace>
  <inkml:trace contextRef="#ctx0" brushRef="#br0">30298 2985 7952,'7'-7'76,"1"-6"37,6 3 1,0 3-484,0-3 1,1 2-261,-1-1 222,6-4 1,-4 11 407,3-2 0,-9 2 0,-4 2 0,-6 0 0</inkml:trace>
  <inkml:trace contextRef="#ctx0" brushRef="#br0">30298 3071 7952,'-12'14'0,"2"0"0,2 0 0,4 1 304,2-1-130,2 0 1,13-6-142,6-3 0,4-5-8,-4-5 1,7-3-274,-3-6 0,4-5-198,2 0 1,-1 0 132,0 5 313,1 6 0,-1-11 0,1 3 0</inkml:trace>
  <inkml:trace contextRef="#ctx0" brushRef="#br0">30796 2914 7952,'14'0'-2039,"1"0"2039,-1 7 0,-6 1 0,-2 6 0,-6 0 0</inkml:trace>
  <inkml:trace contextRef="#ctx0" brushRef="#br0">30711 3057 7952,'-14'9'-400,"-1"0"1,7-4 199,4 5 0,2-6 558,2 6 0,6-7-101,4 2 0,7-4-286,2-1 0,7 0-115,-3 0 0,9 0 144,1 0 0,0-6 0,-4-2 0</inkml:trace>
  <inkml:trace contextRef="#ctx0" brushRef="#br0">31592 2801 8068,'-12'6'-271,"2"3"0,-2 2 108,2-1 0,4 3 87,1-4 1,-1 4 168,1 1 0,-1 2 194,1 3 1,3-4-137,-2 4 0,2 4 58,2 0 0,0-1-29,0 2 0,6-2 144,4 2 0,-2 3-269,1-4 1,1-2 82,4-2 1,2-5-202,3-4 1,-2-4 72,7-6 1,-2-6 33,1-4 0,4-10-14,-3-9 0,1 1-19,-1-5 0,1-2-72,-6 2 1,-5-7-109,-4 2 1,-7 2-17,2-2 1,-10 2 124,-4-2 1,-9 0-97,-1 9 1,-4-2 62,4 7 0,-5 5 33,5 5 1,-6 6-93,1 8 1,2 2 14,-2 2 1,5 9-100,-4 6 1,4 5-541,-5-5 776,6 6 0,-8-3 0,4 6 0</inkml:trace>
  <inkml:trace contextRef="#ctx0" brushRef="#br0">31223 2957 8068,'8'-2'-37,"-4"-2"1,4 1 36,2-7 0,4 5-40,5-4 0,-2 4-14,7-4 1,0 4-190,4-5 1,-4 7-333,-1-1 1,-5-3 574,1 2 0,-3 1 0,-9 4 0,6 6 0,-5 2 0</inkml:trace>
  <inkml:trace contextRef="#ctx0" brushRef="#br0">31379 3028 8068,'-27'27'-532,"3"-3"1,-1-4 1864,6-6-849,0 1 1,11-6-237,4 1 1,4-7-174,4 1 0,11-8-295,8-6 1,6-4-43,4-5 0,-3 3-299,3-3 0,-3 4 213,-1 0 348,-1 1 0,0 0 0,1 0 0</inkml:trace>
  <inkml:trace contextRef="#ctx0" brushRef="#br0">31791 2914 8068,'10'-1'135,"-1"-4"0,-4 3-373,4-2 1,1 2 81,4 2 0,-4 0-194,-1 0 0,-4 0-432,4 0 782,-5 0 0,2 2 0,-6 2 0,-6 4 0,-2 7 0</inkml:trace>
  <inkml:trace contextRef="#ctx0" brushRef="#br0">31706 3142 8068,'6'12'-186,"4"-2"0,4-4 84,5-6 0,9-1 102,10-4 0,3-3 0,2-6 0</inkml:trace>
  <inkml:trace contextRef="#ctx0" brushRef="#br0">30298 4080 7860,'-7'-6'-67,"0"4"-58,7-4 0,2 6 505,3 0 0,2 0-147,8 0 0,7 0-142,6 0 1,4 0-44,10 0 0,0-5 11,10 0 0,3-6-16,2 2 0,1-4-10,-10-1 0,-3 5-458,-7-1 0,-3 7 5,-6-2-205,-7 4 391,-2 1 0,-12 1-520,-3 4 754,-4-4 0,-13 18 0,-4-3 0</inkml:trace>
  <inkml:trace contextRef="#ctx0" brushRef="#br0">30725 3796 8256,'0'14'224,"-5"2"-507,1 3 1,-1 0 100,5 9 0,0-1 62,0 11 0,0-5 53,0 5 1,0-5 19,0 5 1,0-8-44,0-1 1,0-3 3,0-7 0,0 2-218,0-2 207,0-3 1,-7 4 96,-2-6 0,-10 1 0,-3-1 0</inkml:trace>
  <inkml:trace contextRef="#ctx0" brushRef="#br0">30526 4407 7883,'14'-1'110,"0"-4"1,2 2 231,3-7 1,3 1-161,7-6 0,-1 6-58,1-1 1,-1 6-118,0-6 0,1 6 78,-1-6 0,1 5-85,-1-4 0,1-1 0,-1-4 0</inkml:trace>
  <inkml:trace contextRef="#ctx0" brushRef="#br0">30995 3483 8558,'-1'8'-268,"-4"-3"375,3-4 1,-9-2-686,6-4 1,1 2 230,4-7 1,0 1 50,0-5 0,-5-1 214,0 1 1,-4 0 47,4 0 0,-4 4 50,4 1 0,-6 6 4,1-2 0,2-1-190,-1 1 170,-1 0 0,-10-1 0,-2-2 0</inkml:trace>
  <inkml:trace contextRef="#ctx0" brushRef="#br0">30825 3213 8404,'0'8'-302,"0"-2"574,0-6 96,0 0-320,0 6 0,0-2-291,0 5 0,0 1-258,0 4 0,0 5 175,0 0 326,0 6 0,6-3 0,2 7 0</inkml:trace>
  <inkml:trace contextRef="#ctx0" brushRef="#br0">30810 3469 8095,'-8'0'-1050,"2"1"974,6 4 1,0 3 75,0 6 0,0 7 0,0 1 0</inkml:trace>
  <inkml:trace contextRef="#ctx0" brushRef="#br0">29218 5289 11138,'-8'1'-113,"3"4"1,4 3-99,1 6 1,0 0 446,0 0 0,0 7 14,0 3 0,0 2-64,0 3 1,4-1-53,1 1 1,0 6 60,-5 2 0,0 6 63,0 4 1,1-1-184,4 6 1,-3 1 89,3 3 1,-4 1 72,-1 0 0,0 2-62,0 2 0,0-1 38,0 7 1,5-6 3,0 5 1,-1-5-24,-4 0 1,0-2 20,0-3 1,5 1-82,0 0 1,0-2 8,-5-2 1,0 0-129,0-5 0,0-3 62,0-7 1,0 2-184,0-7 1,4 5 76,1-5 1,0 0-88,-5-4 0,0-2-63,0-4 0,0 3 319,0-8 1,0 1-132,0-4 0,0-6-89,0 1-39,0-7-29,6 9 1,-4-12-13,2 0 0,3-3 163,-3-11 1,6 1-783,-5-10 0,6-3 824,-2-7 1,10-3-1,3-7 1</inkml:trace>
  <inkml:trace contextRef="#ctx0" brushRef="#br0">29701 5445 8553,'7'-8'-484,"-1"0"-60,3 3 0,9 4 784,-4-4 0,10 3-42,-1 2 1,9 0 72,1 0 1,11 0-70,-1 0 0,8 0 21,-4 0 0,5 0-8,-4 0 0,1-4-2,-2-1 0,-1-4-31,6 4 0,2-6 16,7 1 1,10-2-479,-31 4 0,1 1 0,38-2 296,-39 4 0,0 0 1,35-4-118,0-5 1,0 6-20,1 3 0,1 4-39,4 1 0,-6 0-16,-8 0 1,-6 1 128,-9 4 0,2 1 48,-6 4 1,1 2 11,-2-2 0,8-2 194,7 1 0,-1-4-122,-4 4 0,-6-4 77,-4 5 1,-4-7-141,-5 1 1,-3 0 20,-7 0 0,-4-2 25,-1 3 0,-5 1 349,1-1 1,-4 1-412,0-1 148,-1 3 1,-1 6 50,-4 0 1,-3-4-95,-6-1 1,5 1 6,0 4 0,0-5 61,-5 1-59,0-1 1,0 5-50,0 1 0,0-6-3,0 1 0,0-6 54,0 6 1,0-5-32,0 4 0,0 0-100,0 6 0,0 4 81,0 0 1,0 1-157,0-1 0,0 3 24,0 7 0,-2-1-91,-3 1 1,4-1 145,-4 0 0,3 1-13,2-1 0,-4 2-21,-1 3 0,0 1 10,5 8 0,-1-1 75,-4 11 1,2 5-74,-7 5 0,5 1-156,-4-1 0,1-2 232,-1 6 1,-2 0 12,6 6 1,-5-1-149,6 0 0,-1-2-136,5-2 0,0 2 166,0-3 1,1-6-12,4 2 1,-2-7-361,7 7 0,-2-4 143,1-1 1,2-5-367,-6 0 0,1-6 168,-1 2 0,-3-4-419,2-1 900,-8-1 0,2-1 0,-3-3 0,4-5 0,1-3 0,0-1 0</inkml:trace>
  <inkml:trace contextRef="#ctx0" brushRef="#br0">29261 7776 7578,'20'8'472,"4"0"-315,9-3 0,5-4 190,9 4 1,-1 2-22,6-3 1,-1 1-193,1-5 0,3 0 2,-3 0 0,7 0-361,7 0 1,7 0 261,-31 0 0,1 0 0,0 0 0,-1 0 23,1 0 1,0 0 0,36 0-85,-3 0 0,-34 0 1,1 0-102,2 0 1,0 0-1,0 0 1,0-2 123,0 0 0,0 0 0,-2 1 0,-1 0 9,-1-1 1,-1-1-1,39-3 37,-3 1 0,1 1 8,4 4 0,-4 0 21,-6 0 1,-8 1-83,-6 4 0,-2-2 104,-7 7 0,-1-7 22,-4 1 1,1 0-125,4 0 1,-4-2 69,3 3 0,1-5-322,-6-5 1,2-3 93,-10-6 0,-3 0-311,-7-1 0,-4 1-214,-5 0 0,-7-5 689,-4 0 0,4 0 0,0 5 0</inkml:trace>
  <inkml:trace contextRef="#ctx0" brushRef="#br0">30569 5800 8303,'-10'10'-647,"1"-1"0,5-4 715,0 4 0,-3 1 55,3 4 0,-3 2 18,3 3 0,2-2 92,-3 7 1,4 4-137,1 6 1,0 0 239,0 0 0,0-3-141,0 7 0,6-8-9,4-2 1,2-2-55,2-12 1,2 2-6,3-12 1,2-2 30,2-11 1,4-7-27,-3-13 1,3-5-236,1-4 1,-6-3 65,-3-2 1,-3 2-260,-2 3 1,-6-1-5,-3 5 0,-5 7-27,-5 9 0,-4-1 58,-10 4 0,1 0-180,-5 10 0,-7 0 49,-8 5 0,1 6-333,0 4 732,5 3 0,-9 7 0,4 2 0</inkml:trace>
  <inkml:trace contextRef="#ctx0" brushRef="#br0">30398 5928 8302,'14'0'-27,"0"0"231,1 0 0,-6 0-367,1 0 0,-6 0 104,6 0 0,-2 2 394,1 3-1821,4-4 1486,-12 5 0,6 1 0,-7 1 0</inkml:trace>
  <inkml:trace contextRef="#ctx0" brushRef="#br0">30412 6042 8302,'-6'14'-375,"0"0"-47,-4 1 1,4-6 360,6 1 374,0-7 1,1 3-144,4-6 1,5-2-65,9-2 1,3-6-379,6-9 0,5 4 118,0-4 1,5 3 153,-4 2 0,5-1 0,-3 1 0</inkml:trace>
  <inkml:trace contextRef="#ctx0" brushRef="#br0">30768 6014 8302,'-8'0'504,"1"0"-893,7 0 0,7 0 213,2 0 1,-1-2-633,2-3 298,-7 4 398,9-6 63,-10 7 1,4 2-16,-6 3 1,-1 3 36,-4 6 1,2 0 66,-7 0 0,6 0 333,-6 1 1,5-1-155,-4 0 0,6-4 32,-2-1-92,3-6 0,10 3 82,7-6 0,5 0-235,9 0 0,1-6-266,3-3 0,-3-4 260,3-1 0,3-7 0,1-1 0</inkml:trace>
  <inkml:trace contextRef="#ctx0" brushRef="#br0">31564 5886 8242,'-14'14'-236,"-1"0"0,1 2 94,0 3 0,6-2 142,3 7 0,-1-5 123,1 4 0,1-4 215,4 5 1,1-6-182,4 0 1,-2-2-31,6-2 0,1-6 17,4-3 1,5-3 8,0-2 0,0-7-65,-5-2 0,2-5 34,3-5 0,-3 1-193,3-5 1,-8 4-27,-2-5 1,-6 7-199,2-2 0,-3 3 54,-2 2 0,-2-1-243,-3 1 1,-4 6 67,-10 4 1,-2 2 415,-2 2 0,-10 0 0,3 0 0</inkml:trace>
  <inkml:trace contextRef="#ctx0" brushRef="#br0">31308 5914 8242,'14'0'0,"0"0"0,1 0-451,-1 0 0,6-2 224,4-2 1,-2 2 448,2-3 0,-7-1-360,2 1 1,-3 1-294,-2 4 0,-4 0 135,-1 0 296,-6 0 0,4 1 0,-7 4 0,-13 9 0,-3 8 0</inkml:trace>
  <inkml:trace contextRef="#ctx0" brushRef="#br0">31407 6042 8242,'-26'22'32,"2"-3"0,-1-8 96,6-1 1,4-7 263,6 1-303,6-2 0,4-4-376,14-2 1,0-3 162,9-2 0,0-4-354,4 4 0,-1-4 93,-3-1 385,3 6 0,-5-5 0,6 6 0</inkml:trace>
  <inkml:trace contextRef="#ctx0" brushRef="#br0">31635 5971 8178,'0'-8'-1361,"6"-5"1514,2 12-438,6-6 188,-6 7 188,-1 0 1,-7 7-150,0 2 1,-7 4 17,-2 1 0,1 0 13,-2 1 1,1-1 29,-5 0 0,4 0 166,1 0 1,6-4-63,-2-1 1,3-4 49,2 5 0,2-7-77,3 1 1,2-2-50,8-2 0,4-2-108,0-2 0,6-3 77,-1-2 0,2-10 0,3 3 0</inkml:trace>
  <inkml:trace contextRef="#ctx0" brushRef="#br0">29858 5971 8415,'-13'-2'-514,"4"-2"0,-2 0-1,6-5 1227,-6 6-56,3-10-42,0 12-530,2-6 0,6 9 2,0 3 0,0 4 57,0 10 1,0 2-15,0 2 1,0 4-40,0-3 1,1-2-193,4 2 55,3-7 1,6 2 129,0-10 0,0-2-193,1-7 1,-1-2 99,0-3 1,0-7 47,1-7 1,-3-6-110,-2 1 1,1-1-177,-7 1 1,1-1-188,-5 6 1,-1 0 163,-4 4 1,-3 3-35,-6 2 0,-7-1 85,-2 7 0,0-1-76,0 5 1,1 1 294,-2 4 0,-3 3 0,5 6 0</inkml:trace>
  <inkml:trace contextRef="#ctx0" brushRef="#br0">29630 5957 7440,'14'0'80,"1"0"1,-1 0 10,0 0 0,0 0 1,1 0 1,-1 0 6,0 0 1,0 0-1,0 0 0,1-2-708,-1-3 1,-5 4 88,1-4 520,-7 3 0,3 2 0,-6 0 0</inkml:trace>
  <inkml:trace contextRef="#ctx0" brushRef="#br0">29701 6028 8327,'-12'9'0,"2"1"106,-2-7 351,10 3-504,-4-6 1,12-5-43,3 1 1,9-6-21,1 6 1,1-8 3,-1 3 1,-1 3-243,5 1 0,-5-1 59,1 1 1,-4 0 136,0 5-415,-1 0 566,-6 0 0,4 0 0,-10 0 0,4 0 0</inkml:trace>
  <inkml:trace contextRef="#ctx0" brushRef="#br0">29915 5971 8327,'7'0'-228,"5"1"159,-8 4 1,3-3-146,-3 3 339,-2 2-106,11 1 0,-12 7-520,5-8-113,1 6 469,-6-11 1,6 6-138,-7-4 227,0-2 73,-7 4-30,6 1 0,-10-4 241,6 6 27,0-6-180,5 10 1,7-7-140,2 4 0,4 1 147,1-6-84,0 6 0,7-10 0,1 5 0</inkml:trace>
  <inkml:trace contextRef="#ctx0" brushRef="#br0">29815 6554 8342,'-14'14'-402,"6"-5"-136,3 1 1,-1-1 401,1 6 0,-4 5 234,4 4 1,0-2 1,5 2 0,-1 4 313,-4 5 1,3 5-60,-2-5 1,2 1-148,2-6 1,6 0-130,4 1 0,2-7-13,3-3 0,-1-10 54,0-4 1,0-3 42,0-2 1,1-8-34,-1-6 1,0-9-148,0-10 0,-1-3 105,-4-7 0,-2 5-209,-7 0 1,0 7 118,0-2 0,-8 4-152,-6 6 1,-2 4-35,-8 9 0,5-1-187,-4 6 1,0 1 78,0 4 0,-3 6-103,7 3 0,-4 4-41,4 1 1,0-1 212,5-4 0,1 4 228,4-3 0,-4-3 0,3 3 0,-2-7 0,-2 3 0</inkml:trace>
  <inkml:trace contextRef="#ctx0" brushRef="#br0">29488 6724 8125,'14'0'-282,"0"0"1,7-1 281,3-4 0,3-3-243,1-6 1,-4 4 124,-1 1 1,-5 6-458,1-2 575,-3 3 0,-2-4 0,0-2 0</inkml:trace>
  <inkml:trace contextRef="#ctx0" brushRef="#br0">29531 6909 8303,'-15'14'-10,"8"-4"716,2-1-483,3-5 0,5 2-263,7-6 1,1-6 67,13-4 1,-1-3-197,6-1 1,-6 0 142,1 0 0,-5 1-142,5 4 1,-12-2-800,3 6 404,-4 0 259,3 5 0,-5 0 303,1 0 0,-7-6 0,3-2 0</inkml:trace>
  <inkml:trace contextRef="#ctx0" brushRef="#br0">29900 6753 8278,'27'-13'-305,"-3"4"1,1-4-42,-6 4 519,6-4 1,-9 3-213,3 1-139,-9 6 0,-4-2 15,-6 10 1,-11 3 162,-3 6 0,-16 6 0,0 3 0</inkml:trace>
  <inkml:trace contextRef="#ctx0" brushRef="#br0">29815 6966 8278,'16'-2'-235,"3"-2"1,5-4 113,9-6 0,3-1-589,7 1 710,6 0 0,1-7 0,7-1 0</inkml:trace>
  <inkml:trace contextRef="#ctx0" brushRef="#br0">31578 6540 8301,'-9'0'-156,"-1"0"0,1 0-235,-6 0 1,6 0 312,-1 0 0,3 6 78,-3 3 0,-3 4 302,4 1 1,-4 7-75,-1 2 1,6 0-20,3 0 1,-1 1-74,1 4 0,1 6 14,4-1 0,0-2-66,0-7 0,1 1-8,4-6 0,-2 0-79,7-5 1,-1-6 103,5-3 1,1-3-21,-1-2 1,-5-8 2,1-7 1,-1 0-117,5-9 0,-4 0-10,-1-4 1,-1-1-169,2 1 1,1 1 125,-6 3 0,4 4-101,-4 6 0,-1 4-521,-4 1 205,0 6-63,0-4 0,-6 7 564,-3 0 0,-4 7 0,-1 0 0</inkml:trace>
  <inkml:trace contextRef="#ctx0" brushRef="#br0">31379 6611 8271,'-13'1'-620,"4"4"498,3-3 1,6 5-224,0-2 1,6-3 233,3 2 0,4-2 57,1-2 1,0 0-161,1 0 1,-1 0 128,0 0 1,0 0 84,1 0 0,-1-6 0,0 4 0,0-4 0</inkml:trace>
  <inkml:trace contextRef="#ctx0" brushRef="#br0">31407 6767 8271,'-14'8'270,"0"-2"55,6-6 1,3-1-718,10-4 1,5-3 229,9-6 1,1 0-1075,4-1 1236,3 7 0,-12-10 0,6 2 0</inkml:trace>
  <inkml:trace contextRef="#ctx0" brushRef="#br0">31564 6710 8271,'-8'14'308,"-3"-4"-471,6-1-234,0-6 0,7 9 311,3-8 1,4 3 212,10-3 0,-1-2-404,5 3 1,1-4 45,4-1 0,1 0-65,-1 0 1,-4 0 295,0 0 0,-1 7 0,6 0 0</inkml:trace>
  <inkml:trace contextRef="#ctx0" brushRef="#br0">31279 7449 8174,'-14'0'-882,"0"0"819,0 0 0,4 0 63,1 0 666,6 0 0,-2 0-211,10 0 0,4 0-351,10 0 0,0 0 34,10 0 0,-3 0-92,12 0 1,0-6-68,5-3 0,-7-4-234,-3-1 0,2 4-47,-2 1 0,-1 1 95,-8-2 1,1-1-408,-6 7 1,0-1 613,-5 5 0,-6 0 0,-2 0 0</inkml:trace>
  <inkml:trace contextRef="#ctx0" brushRef="#br0">31507 7293 7920,'-8'14'-641,"0"8"663,3 7 1,4 6-51,-4 7 1,-1-1-58,1-3 0,0 2-1,5-7 1,0 3 5,0-7 0,0 1-5,0-11 0,0 4 0,0-4 0,5-5-76,0-4 259,0-1-98,-5 6 0,-7-1 0,-1 0 0</inkml:trace>
  <inkml:trace contextRef="#ctx0" brushRef="#br0">31365 7805 8174,'-14'0'672,"6"0"0,3 0-792,10 0 0,4-2 48,10-3 0,3 4-26,7-4 1,-1 2 55,1-2 1,-3 2-491,-2-6 1,3 4 160,-3-5 1,-2 6-212,1-6 582,-5 7 0,9-16 0,-5 3 0</inkml:trace>
  <inkml:trace contextRef="#ctx0" brushRef="#br0">31564 7051 8320,'0'-14'-9,"0"5"4,0-1-468,0 7-671,0-3 801,0 6 1,0 6 237,0 3 0,0-1 105,0 2 0,6-1 0,2 6 0</inkml:trace>
  <inkml:trace contextRef="#ctx0" brushRef="#br0">31564 7094 7761,'-10'8'-1731,"1"-3"1731,6 3 0,-5-7 0,3 4 0,3 3 0,-4-7-22,6 6 1,2-12-41,2 0 155,-2 0 245,4-1-182,1 5 1,-6-4-91,4 10 1,-3-2 88,-2 6 1,0 1-71,0 4 1,0 0-132,0 0 1,0 1-209,0-1 254,0-6 0,0 4 0,0-4 0</inkml:trace>
  <inkml:trace contextRef="#ctx0" brushRef="#br0">31436 7791 8156,'-10'0'-39,"1"0"118,-1 0-29,-4-7 1,5 6 438,-1-4-78,7 3-255,-3-4 319,6 4-412,0-4 0,6 6 125,4 0 1,2 0 20,2 0 0,2 0-101,3 0 1,-3 2 49,3 2 0,1-2-120,-1 3 1,2-2-232,-2 2 1,-2-4-1443,7 4 1635,0-3 0,4-9 0,1-1 0</inkml:trace>
  <inkml:trace contextRef="#ctx0" brushRef="#br0">32460 4308 8220,'-15'-15'-270,"3"6"357,2-1 1,-1 6 60,6-6 1,-1 2 138,1-1 1,4 1 504,-4 3-438,3 4-177,2-6 0,7 7-131,2 0 1,5 0 53,5 0 0,-1 7-196,6 2 0,-6 4 109,6 1 0,-6 6-83,0 4 1,-2 5-13,-1 4 1,-6 3-37,0 7 1,-5-5 3,0 0 1,-2-1 50,-2 6 0,-2-5 90,-2 0 0,-6 0 93,-9 5 1,-3-6 0,-6 1 1,-2-1-89,-4 1 0,4 1-108,-3-6 1,0 0-149,5-4 0,-4-2-388,8-4 0,4-2 127,1-7 0,3-6 484,2-3 0,0-4 0,-1-1 0</inkml:trace>
  <inkml:trace contextRef="#ctx0" brushRef="#br0">32189 4933 8220,'0'14'371,"0"1"1,-1 0 77,-4 4 1,4 3-71,-4 7 1,3 1 70,2 3 0,0-1-118,0 6 0,0-7-125,0 2 1,2-4-63,3-6 1,-2-2-147,6-7 1,2-6 199,8-3 0,3-5 22,7-5 0,5-11-927,4-12 1,5-13 359,4-11 1,-1-5-422,-20 26 0,0 0 0,20-27 44,2-4 723,-4 16 0,-2-1 0,1 11 0</inkml:trace>
  <inkml:trace contextRef="#ctx0" brushRef="#br0">29573 8828 7963,'-8'0'-356,"2"0"0,6 2 506,0 3 1,0-2 12,0 6 0,0 1-53,0 4 0,-1 0 7,-4 0 0,3 2-48,-3 3 1,4 3 68,1 7 1,0-1 8,0 1 1,0 1-17,0 3 0,0 3-3,0 7 1,0-4 24,0 4 1,0-5 12,0 5 1,0 4 38,0-4 1,5 2-59,-1-2 1,3 0-45,-3-1 0,-2 7 8,3 3 0,-2 5 1,2 5 1,-4-8 11,4 2 0,-3-2-17,-2 3 1,0-2 12,0-3 1,0 2-2,0-6 0,0 4-97,0-5 0,0 5 91,0-4 0,0-1-145,0-4 0,0-2 30,0-3 0,0 1 37,0-6 1,1 5-36,4-5 0,-4 5-17,4-5 0,2-4-24,-3-5 1,6-7-129,-6 2 1,3-3-505,-2-2 187,-4-6-588,12 4 620,-12-10 0,10-4-91,-6-12 0,1-2 2,-1-7 1,-2-3 542,7-7 0,-7-3 0,3-7 0</inkml:trace>
  <inkml:trace contextRef="#ctx0" brushRef="#br0">29772 8828 8378,'10'0'-597,"-1"0"0,1 0 838,4 0 0,0 0-105,0 0 0,2 0 74,3 0 1,3 0-100,7 0 0,1 0 152,3 0 0,-3 0-114,3 0 0,-1 0 35,1 0 1,-1 0 1,5 0 1,-3 0-1,4 0 1,-5 0-167,5 0 0,1 5 70,9 0 0,4 4-122,9-4 1,6 0-23,8-5 0,-7 0-63,3 0 1,-4-2 81,-1-2 1,7-3-245,3-2 1,3-2 264,-34 8 1,0 1 0,34-8-15,-8 6 1,-6-6 15,-9 5 0,-5 1-22,-4 4 1,2 1-80,-1 4 0,-2-2 120,-9 7 1,3-2-66,-7 1 1,0 4 220,-4-4 0,-1 2-165,1-1 0,-6 1 356,1-6 0,-5 4-282,5-4 0,-5-1-11,4-4 0,-5 0-14,1 0 1,1 0-10,-1 0 0,0 0 17,-5 0 0,0 0 113,1 0 1,-1 0-143,0 0 1,-4 5 1,-1 0 1,-4 1 20,4-1 1,-6-2 42,2 7-16,-3-1-2,-2 5-57,6 1 1,-4-6 52,2 1-118,-2-7 0,0 3 55,2-6-14,-2 6 1,6-4 7,-3 3 1,-2-4-8,6-1 1,-4 0-22,4 0 0,-4 0 27,5 0 0,-6 0-180,6 0 175,-1 0 1,4 2-8,-4 3 0,-1-2 107,-3 6 10,-3-6-74,4 10-6,-6-5 0,5 6 256,-1 0-211,1 1 1,-5-1 114,0 0 0,-5 0-65,1 0 1,-3 1-37,3-1 1,2 2-54,-3 3 0,-1-4-9,1 4 1,1 3 5,4 2 1,0 1-4,0-1 0,0 3-49,0-3 1,0 2-24,0 3 0,0 1 53,0 3 1,0 2-16,0 3 1,0 3-241,0-3 0,0 8 145,0 1 0,-5 0 75,0-4 1,0 3 35,5-4 0,0 4 6,0-8 0,-4 3 114,-1 2 0,0-2-140,5-3 0,0 5 127,0-1 1,0 7-89,0 8 0,0-5-191,0 0 1,0-1 58,0 1 1,2-3 43,2-6 1,0-6-107,5 1 0,-4-6-290,4 1 1,-1-4 248,2-6 1,1-2-171,-7-7-112,1 0 491,-5 0 0,0 1 0,0-1 0</inkml:trace>
  <inkml:trace contextRef="#ctx0" brushRef="#br0">29616 11032 8301,'-8'0'-517,"2"0"446,6 0 0,11 0 313,3 0 1,5 2-96,0 2 1,2-1 189,2 7 0,6-5-152,-1 4 1,7-4 130,7 4 1,7-4-106,4 5 1,5-7-51,8 1 1,-6-2-116,7-2 0,-7-2 128,-3-2 0,3 1-125,6-7 0,7 2 22,-31 4 1,1-1-1,36-6 22,-3 6 1,-5-6-284,-5 1 0,9 2 279,-4-1 1,-30 7 0,1-1 7,-1-2 1,-1 1 0,3 2-1,-1 1 22,34-4 1,-6 3 3,-9 2 0,-4 2-41,-5 3 0,3-2 116,-2 6 0,2-1-109,2 2 1,-2-4-169,-3-6 0,-3 0 136,-6 0 0,-2 0 12,-3 0 1,-3 0-83,-7 0 0,-4 0 232,-1 0 1,-4-2-302,5-2 1,-7 2 253,2-3 1,-8 4-743,-1 1 276,-7 0-684,3 0 585,-6 0 0,-1 0-96,-4 0 0,2-2-1581,-7-3 2070,-5 4 0,-1-12 0,-5 5 0</inkml:trace>
  <inkml:trace contextRef="#ctx0" brushRef="#br0">30881 10605 8281,'-22'0'184,"3"0"0,4 0 878,0 0-1323,7 0 221,2 0 1,8 0 93,2 0 0,9 0 105,6 0 1,8 0 102,1 0 1,2-6-258,8-3 0,0-2-255,5 1 1,-1-3 181,1 4 0,-7 3-213,-2 1 0,-6 3-513,-4 2 1,-4 0 49,-6 0 744,-6 0 0,5 7 0,-5 1 0</inkml:trace>
  <inkml:trace contextRef="#ctx0" brushRef="#br0">31024 10492 8485,'-8'14'303,"3"0"0,3 5-198,2 0 0,0 6 143,0-1 0,-1 3-160,-4 1 1,3 1-316,-2-1 1,2-1-207,2-3 0,0 1 285,0-6 1,0 0-775,0-5 286,0 0-15,0 1 343,0-8 308,0 0 117,-6-7 99,4-7 227,-4 6 1,7-7-198,4 3 0,5 4 74,9-4 1,3 2-111,6-2 1,7 3-159,3-2 0,5-3 238,4 3-290,-9-1 0,16-1 0,-10-2 0</inkml:trace>
  <inkml:trace contextRef="#ctx0" brushRef="#br0">32388 7876 12176,'15'8'-547,"-1"0"726,0-4 1,7 11-375,2 8 0,9 6-218,1 4 0,0-1 460,-4 5 0,-1 1 174,1 5 1,-6-2-157,1-3 1,-8 1-28,-2-5 1,-1 4 147,-9-5 0,0 6 254,-9-1 1,-9 3 20,-10 2 0,-9 4-25,-5 1 1,-10-1-444,-4-4 0,-6-7 88,1-3 1,0-9-524,14-5 0,4-10-64,10-4 0,7-7 506,3-7 0,5-7 0,5-12 0,2-1 0</inkml:trace>
  <inkml:trace contextRef="#ctx0" brushRef="#br0">32260 8373 8490,'15'15'0,"-1"-1"0,-5 11-13,1 4 1,-5 9 128,4-1 0,-6 6 288,2 4 0,-3-2-130,-2 2 0,1-4-192,4-5 0,-4-4 96,4-5 0,3-2 18,2-4 0,9-8-322,4-11 1,12-5 108,8-9 0,6-7-519,8-16 0,1-12 19,-27 18 1,0-2 0,-1-2 0,0 0 516,2-2 0,2 0 0,2-2 0,1 0 0,2 3 0,1-1 0</inkml:trace>
  <inkml:trace contextRef="#ctx0" brushRef="#br0">32943 4421 8380,'6'-12'-327,"4"2"0,4-1 432,5 6 1,5-4 234,9 4 0,-3 0 122,3 5 0,-3 0-85,-2 0 0,-5 5-69,-4 0 1,-5 8-82,-5 1 1,-2 0-235,-7 5 0,0 1 22,0-1 0,-4 7-89,-5-3 0,-2 4-204,-13 2 0,-4-1-1246,-5 1 1524,-7-1 0,4 0 0,-7 1 0</inkml:trace>
  <inkml:trace contextRef="#ctx0" brushRef="#br0">32915 5061 8380,'0'14'0,"0"-4"1356,0-1-819,0 1 1,0-1-237,0 1 0,0-6-37,0 6 1,1-5 33,4 4 0,0-4-605,9 4 0,-3-4 307,8 5 0,3-1 0,0 5 0</inkml:trace>
  <inkml:trace contextRef="#ctx0" brushRef="#br0">33071 7819 8380,'14'0'141,"5"-2"-246,0-2 1,6 2 1146,-1-3 0,-2 4-393,2 1 1,-12 0 231,3 0-772,-4 0 0,1 1-185,-2 4 1,-4 3-55,-6 6 1,-1 7 166,-4 2 0,-8 9-1090,-6 1 1,-4 11 119,4-1 933,-7 3 0,-2 3 0,-8 1 0</inkml:trace>
  <inkml:trace contextRef="#ctx0" brushRef="#br0">33199 8445 8824,'0'9'1794,"0"1"-1714,6-7 0,1 9 261,2-2 1,4-2-144,-4 1 1,4-1-1952,1 2 1753,6 2 0,3-4 0,5 6 0</inkml:trace>
  <inkml:trace contextRef="#ctx0" brushRef="#br0">6839 5146 8101,'-14'-31'75,"0"2"0,0 10 198,-1 0 0,1 4 218,0 0 1,0 1-87,-1 0 0,4 1 70,-3 4 0,3 3-169,-8 6 1,3 0-7,2 0 1,-2 7-90,-3 8 0,-3 7-140,-6 11 1,-7 8-97,-3 6 1,-3 7-42,-2-2 1,6 0 200,-1 5 0,8-3-11,1 8 0,7-2 142,8 1 1,6 4-104,3 6 1,7-6 34,7-4 0,4-9-17,15-4 0,-1-10-210,11-5 1,-5-9-50,5-5 1,0-10 187,5-4 1,-1-5-549,1-5 1,-2-3 201,-3-6 1,2-5-499,-7 0 1,-2-6 466,-7 1 0,-3 4-506,-7 1 1,-6 3 241,-4 2 1,-4-1-178,-4 1 1,-6 5 248,-9-1 0,-1 2 166,-4-1 0,-1-4-21,6 4 0,-5 1 314,5-2 273,0 7-363,5-3 1183,6 6-216,2 0-347,18 0 1,-1-2-215,13-2 0,0-4-18,4-7 0,2-5-250,3-4 1,-1 4 129,6 1 0,-6 3-49,1 2 1,-5 1-3,-4 4 1,-4 2-78,-5 7 0,-3 2 71,-2 3 1,-4 9-2,-6 9 1,0 9 149,0 1 0,0 7-114,0-2 1,-6 7-207,-4 3 0,4 1 130,1-2 1,2-3-788,-2 4 1,4-4 370,-4-1 0,3-1-848,2 1 0,5-7 1184,0-2 0,6-11 0,-3-2 0</inkml:trace>
  <inkml:trace contextRef="#ctx0" brushRef="#br0">7195 6141 8270,'14'-14'450,"2"5"-257,3-1 1,-2-4-93,7-5 1,4 0-289,5 5 0,0-5-423,-4 0 1,-1 0 324,1 5 0,-7 0 285,-3-1 0,-3 1 0,-2 0 0</inkml:trace>
  <inkml:trace contextRef="#ctx0" brushRef="#br0">7308 5957 7984,'-8'0'306,"1"1"-63,2 4 1,3 3 292,-2 6 1,2 7 88,2 2 1,0 4-199,0 2 1,2 1-79,2 3 1,-2-2-74,3 7 0,2-6-309,3 1 0,-2-9 117,1-5 0,2-3-181,8-2 0,3-6 120,7-4 1,1-8-1682,3-6 1658,3-9 0,7-16 0,0-9 0</inkml:trace>
  <inkml:trace contextRef="#ctx0" brushRef="#br0">7891 5274 8188,'-8'0'1110,"2"0"1,8 2-538,2 3 1,4-2-312,7 6 0,0-6-385,4 2 0,-1-3-522,5-2 0,1 0 362,4 0 1,-1-2-1026,-3-3 674,-3 4 267,-7-5-412,0 6 779,-6 0 0,-8 12 0,-8 4 0</inkml:trace>
  <inkml:trace contextRef="#ctx0" brushRef="#br0">7820 5687 8188,'-12'14'0,"2"0"583,4-6 1,9-8-139,6-10 1,4-4 216,15-5 0,-1 2-541,11-7 1,6 0 117,9-4-40,-4 6 1,4 3 199,-5 10-215,-7-4 0,-2 11-184,-6-2 0,1 8 0,-6 4 0</inkml:trace>
  <inkml:trace contextRef="#ctx0" brushRef="#br0">8631 5289 8108,'-7'-15'93,"1"1"144,-4 0 1,4 0 5,6-1 0,0 6 235,0-1-1,0 7-96,0-3 1,6 19-107,4 6 1,-2 12 0,1 7 0,-4 5-9,5 4 1,-7 4-155,1 6 0,0-1 83,0 1 0,-2 0-231,3 0 0,-4-6 49,-1-4 1,0-4-137,0-6 0,0-3-10,0-11 1,0-2-25,0-7-116,0-6 147,0-2 0,-4-17 82,-1-3 1,-5-11-160,6-4 1,-1-10-715,5-9 1,-2-12 463,-2-1 1,2-9-538,-3-5 0,4 2 449,1-3 1,6 8 298,3 2 1,4 10 280,1 0 1,5 10-41,0 3 0,6 7 388,-1 7 1,1 12-263,-1 3 1,1 9-111,-6 0 1,0 7 38,-4 7 1,-6 1 463,0 9 1,-5 3-94,0 2 0,-2 2 238,-2 3 1,-6-1 41,-4 1 1,-9 4-35,-4 0 0,-4 0-697,-2-4 0,-4-6 33,0 1 1,1-7-227,9 2 0,2-7-265,7-3 287,0-6 72,6 10-29,1-12 1,14 12 39,2-4 0,10 4 258,5 1 1,4 2-130,5 3 1,-1-2 191,6 7 1,-11 0-57,1 4 1,-4-1-208,0-3 1,1 1 108,-6-6 1,0 0-286,-5-5-11,0 0-831,-6-6 516,5 5 299,-12-11 1,7 4-1613,-3-6 1870,-3 6 0,4-11 0,-6 4 0</inkml:trace>
  <inkml:trace contextRef="#ctx0" brushRef="#br0">9029 5644 8108,'14'-5'571,"0"0"1,5-6-144,0 2 1,5-4-199,-5-1 0,4 1-208,-4 4 1,0-4-276,-4 4 0,2 1-414,-3-2 1,4 7 334,-9-1 1,-3 0-829,-1 0 569,-3 2 591,-2-4 0,-7-1 0,-1 0 0</inkml:trace>
  <inkml:trace contextRef="#ctx0" brushRef="#br0">9142 5388 8133,'0'22'344,"0"5"504,0-3 1,0 9-306,0 5 0,0 3-141,0 1 1,0-4-426,0 0 1,2-6 94,3 1 1,3-4-940,6-6 496,-6 4 278,11-11 0,-10-2-583,10-9 321,3 3 215,-6-7 1,6 4-814,-3-10 0,-3-3 953,3-6 0,-3-6 0,-2-2 0</inkml:trace>
  <inkml:trace contextRef="#ctx0" brushRef="#br0">9384 5701 8104,'14'0'33,"1"0"0,-1-5 73,0 0 1,0-4-16,0 4 7,1-6-24,5 3 0,-4-1-295,3-1 48,-10 7 170,4-3-888,-5-1 423,0 6 199,-2-6 269,-6 7 0,0 0 0,0 0 0</inkml:trace>
  <inkml:trace contextRef="#ctx0" brushRef="#br0">9484 5544 8104,'-8'0'530,"1"0"-154,7 0 146,0 0 0,0 7-315,0 1 1,0 12-301,0 4 90,0 3 53,0 7 1,0-4-245,0 4 100,0-4 83,0 4 1,0-10-1017,0 0 489,7-7 154,-6-3-907,12 1 1291,-5-8 0,6 0 0,0-7 0</inkml:trace>
  <inkml:trace contextRef="#ctx0" brushRef="#br0">9626 5516 8053,'8'8'452,"-4"6"0,-2 7-54,-2 7 1,0 0 39,0 1 1,0 4-148,0 0 0,0 0-45,0-4 1,0-1-432,0 1 135,0-7 83,6-2 1,-4-10-2848,3-1 1312,3-6 1502,-7 4 0,12-7 0,-5 0 0</inkml:trace>
  <inkml:trace contextRef="#ctx0" brushRef="#br0">9853 5445 8094,'29'-6'0,"-1"2"315,1-5 1,4 4-127,0-4 0,3 1 933,2-2-443,-6-2-1008,9 4 590,-6-6-49,-12 6 0,9-3-1371,-13 6 544,0 0 263,-5-1-1064,0 4 682,-6-4 819,-1 12 0,-7 2 0,0 6 0</inkml:trace>
  <inkml:trace contextRef="#ctx0" brushRef="#br0">10109 5047 8057,'10'-3'741,"-1"3"1,-1 14 221,2 0 1,1 16-382,-7 3 0,6 7 130,-5 2 1,-1 6-282,-4-1 1,0 5-565,0-4 126,0 5 0,0-7-614,0 6 536,0-6 0,0 2-2455,0-11 1346,7 5 1194,-6-19 0,12 17 0,-5-10 0</inkml:trace>
  <inkml:trace contextRef="#ctx0" brushRef="#br0">10792 4947 7985,'0'-14'-687,"6"6"481,4 3 0,-3 4 772,3 1 1,-1 3-170,6 7 0,4 7 18,-1 16 1,1-1-129,-4 6 0,-1-2-62,0 2 0,0 1-399,1-6 1,-1-4 179,0-5 0,0-7-547,0 2 1,1-3 145,-1-2-944,-6-6 698,4-2 641,-10-6 0,-2-6 0,-8-2 0</inkml:trace>
  <inkml:trace contextRef="#ctx0" brushRef="#br0">11090 4962 7694,'14'14'-378,"1"0"1,-7-5 402,-4 1 0,3 1 669,-3 8 1,1-2-196,-5 7 0,-1 0-208,-4 4 0,0 2-63,-9 3 0,3 4 35,-8 5 1,-2 3-83,2 2 0,-6 10-15,1 9 1,2 4-584,-1 1 0,7-2 389,2-2 0,1-7-815,8-13 1,0-6 445,5-13 0,0-10-1016,0-4 1413,7-9 0,7-5 0,8-8 0</inkml:trace>
  <inkml:trace contextRef="#ctx0" brushRef="#br0">11346 5047 7987,'0'-8'-563,"0"5"402,0 12 0,0 7 990,0 12 1,0 7-276,0 3 0,0 3-98,0 2 0,0-4-236,0 4 0,2-4 0,3 9 0,-2-2-437,6 1 1,-4-7 206,4 2 1,-4-5-1020,5-4 673,-7 0 9,9-17 1,-10-4 84,3-12 1,-4-12-52,-1-12 1,-1-6 49,-4-8 0,3 3 111,-2-12 0,-3 4-152,3-9 1,-1 0 167,5-5 1,0-4-149,0-1 1,1 0 154,4 5 0,-2 7 129,7 3 0,4 10 0,5 9 0,0 6 0,-5 7 0,5 8 0,0 2 0,-2 5 0,-7 5 0,1 4 1246,-6 10 1,-1-2-570,-4 7 1,0 4-205,0 6 0,-6 4-218,-3-5 0,-4 5-213,-1-5 0,0 5 68,-1-5 1,0 0 21,-4-4 0,8-7-74,-4-3 1,6-4-24,-1 0 0,2-6 30,4 1-78,2-7-119,2 9 0,8-4-311,6 6 0,5-4 167,0-1 0,0-1 147,-5 2 1,5 1-504,0-6 0,5 4-886,-5-4 1518,6 0 0,-9 1 0,5 2 0</inkml:trace>
  <inkml:trace contextRef="#ctx0" brushRef="#br0">11631 5445 7987,'9'0'0,"1"0"0,1 0-226,8 0 0,-2-2 122,7-2 1,-1-3 111,6-2 0,-2-4-161,-4 4 0,3-4-240,-7-1 1,-1 4 392,-3 1 0,-3 4 0,-2-4 0,2-1 0,-4-4 0</inkml:trace>
  <inkml:trace contextRef="#ctx0" brushRef="#br0">11844 5146 7987,'-8'7'0,"-5"5"-45,4 7 1,-4 8 125,-1 2 0,1 4 816,4 5 1,-2 3-226,6-3 1,0-2-252,5 2 1,0-5-286,0 5 1,2-6 42,3 1 0,3-10-487,6-4 1,0-3 273,0-2 0,0-6-917,1-3 0,-1-3 151,0-2 800,0 0 0,0 0 0,1 0 0</inkml:trace>
  <inkml:trace contextRef="#ctx0" brushRef="#br0">11958 5488 7987,'14'7'440,"0"-2"-215,0-10 1,0 2-181,1-6 1,-1 4 109,0-4 1,-4 1 69,-1-2 1,-4 2 168,4 4-394,-6 2 0,4-11 0,-7 5 0</inkml:trace>
  <inkml:trace contextRef="#ctx0" brushRef="#br0">12014 5331 7987,'-7'-6'-89,"0"4"1,6-4 645,-4 6 0,3 6 150,-2 4 1,2 9-272,2 4 1,0 4-237,0 2 1,0-4 24,0 3 1,0-2-548,0 7 0,0-8 298,0-1 1,0-7-419,0 2 0,2-3-134,2-2 0,-2-4 576,3-1 0,3-6 0,-1 4 0</inkml:trace>
  <inkml:trace contextRef="#ctx0" brushRef="#br0">12171 5274 7987,'14'0'0,"0"5"341,0 0 1,1 6-69,-1-2 0,-1 4 388,-4 1 1,2 5-180,-6 0 1,0 2-145,-5-2 1,-2 1-272,-3 4 1,-3 3 133,-6-4 0,0 4-295,0 2 0,4-3 155,1-2-458,-1 3 213,-4-11-14,6 4 62,2-12 0,12-3-38,4-10 1,2 4 89,2-4 1,1-1-157,-1 1 0,6-5-331,4 6 0,-2-6 207,2 5 0,-2-4-1299,2 4 1663,3-6 0,-5 3 0,6-6 0</inkml:trace>
  <inkml:trace contextRef="#ctx0" brushRef="#br0">12512 5161 7892,'14'-8'0,"5"-5"76,0 4 0,5 1-140,-5-2 0,1 5 1040,-1-4 1,-3 1-651,3-1 0,2-2-688,-2 6 0,0-5-500,-5 6 0,0-1-4,0 5 866,-6 0 0,-2 0 0,-6 0 0</inkml:trace>
  <inkml:trace contextRef="#ctx0" brushRef="#br0">12612 4962 7892,'0'14'35,"0"0"1,0 2 276,0 3 0,0 3 467,0 6 1,4 1-422,1-1 1,0 5-116,-5 0 0,0-3-433,0-1 0,0-9 211,0 9 0,5-10-1047,-1 0 1,3-3 1025,-3-2 0,4 0 0,6 0 0</inkml:trace>
  <inkml:trace contextRef="#ctx0" brushRef="#br0">13095 5175 8956,'8'8'-300,"0"3"-922,-3-7 514,-4 1 708,5 2 0,1-6 0,1 5 0</inkml:trace>
  <inkml:trace contextRef="#ctx0" brushRef="#br0">13266 5203 7896,'7'0'1269,"0"0"-1173,-1 0 1,-3 0-97,7 0 0,-1 7 0,5 0 0</inkml:trace>
  <inkml:trace contextRef="#ctx0" brushRef="#br0">13635 4862 7903,'0'-8'-410,"2"2"970,3 6 1,-2 1-139,6 4 1,2 5-88,8 9 1,-3 3-106,3 6 1,-3 1-248,-2-1 1,2 0-273,3 1 1,-3-7-355,3-3 0,-4-3 251,0-2 1,-6-6-772,0-3 1163,1-4 0,4-1 0,0 0 0</inkml:trace>
  <inkml:trace contextRef="#ctx0" brushRef="#br0">13891 4819 8216,'8'21'75,"0"-2"719,-3 9 1,-4-1-266,4 11 0,-3 5-121,-2 4 0,-2 5-125,-3-4 0,-1 4-34,-4-5 0,-2 2-141,2-2 1,-7-2 108,-2 2 0,0-1-493,5 1 0,-5-7 250,0 2 1,2-10-1018,7-4 0,-3-1 152,4-8 1,1-6-215,-1-8 1,5-7 1104,0-7 0,-4-14 0,0-13 0</inkml:trace>
  <inkml:trace contextRef="#ctx0" brushRef="#br0">13991 4606 7903,'22'-14'658,"3"1"-461,-6 4 0,0 2 56,-5 7 1,-1 2-95,-4 3 0,-2 4 187,-7 10 1,-5 3-132,0 7 0,-7-2-231,-3-4 0,1 4 72,-5-3 1,5-2-68,4 2 1,-2-7-121,2 2 100,4-10-116,0 4 105,6-11 0,6 4 18,3-6 0,10-2-96,5-2 1,5 1-211,4-7 1,-2 7 87,7-2 0,-6-1-433,1 1 675,-3 0 0,-2 5 0,1 0 0</inkml:trace>
  <inkml:trace contextRef="#ctx0" brushRef="#br0">14389 4791 7903,'0'14'384,"-5"5"-260,0 0 0,-6 8-32,2 1 1,1 7 262,-2 8 0,6 1 478,-6 3 1,2-2-481,-1 2 0,2 2-136,7-2 0,0-4-503,0-5 0,0-7 239,0 3 0,0-6-1317,0-4 596,0-4 384,0-12 1,0-5 23,0-12 1,0-7-109,0-12 1,0-12 284,0-2 0,0-11-36,0 1 0,2-9-82,3-6 0,1-1 301,4 2 0,7 3 0,-3 6 0,10 6 26,0 4 1,-2 14 23,1 4 1,-4 11 234,5-1 0,-7 9 492,2 5 0,-8 10-121,-1 5 1,-7 7-296,2 2 0,-4 6 68,-1-1 0,-6 4 8,-3 5 0,-1-3-220,-4 4 0,3 2-155,-8 2 1,3-2-214,2 2 1,-2-5 29,-3 5 1,5-8-182,0-1 1,1-7-25,8-8 1,-1 0-42,1 0 194,4 1 102,1-1 1,8-5 30,6 1 0,2-7-37,3 2 1,-4 1-289,4-1 1,-3 0-416,-2-5 0,-1 1 41,-4 4 739,4-4 0,-11 12 0,4-5 0</inkml:trace>
  <inkml:trace contextRef="#ctx0" brushRef="#br0">14545 5303 7903,'14'0'-154,"5"-5"154,0 0 0,5-6 312,-5 2 0,6 1-187,-1-2 0,3 1-385,1-5 1,-1 4 55,-3 1 0,1-1-218,-6-4 0,-5 5 120,-4-1 0,-7 5 302,2-4 0,-4-1 0,-1-4 0</inkml:trace>
  <inkml:trace contextRef="#ctx0" brushRef="#br0">14716 5004 7903,'-10'6'237,"1"4"0,4 9-20,-4 5 0,-1 9 332,-4 5 0,1 3 23,4 1 0,-2-4-35,6 0 1,-1 0-307,1 5 0,3-7-137,-2-3 0,7-4-148,2-6 1,7 1 107,2-10 1,5 2-855,5-11 0,3-2 409,-3-8 1,-2-3-1553,1-6 1943,-5-6 0,9-2 0,-5-7 0</inkml:trace>
  <inkml:trace contextRef="#ctx0" brushRef="#br0">14872 5289 7872,'10'7'-31,"-1"-2"31,1-3 0,4-4 691,0-3 0,5 2-197,0-6 0,0-1-875,-5-4 1,5 0 189,0 0 1,-2 4-1543,-7 1 1003,3-1 730,-12 2 0,12-4 0,-5 4 0</inkml:trace>
  <inkml:trace contextRef="#ctx0" brushRef="#br0">14986 5004 7601,'0'21'-51,"0"2"1,0 6 527,0 4 0,-5 2 704,0 3 0,-1 1-678,1-6 1,4 5-226,-4-5 1,-1 1-472,1-6 0,0 0 212,5 1 0,0-7-1041,0-3 1,2-8 233,3-2 788,3-5 0,6-4 0,0-8 0</inkml:trace>
  <inkml:trace contextRef="#ctx0" brushRef="#br0">15199 4947 9650,'8'8'833,"-3"6"1,-5 2-726,-5 8 1,2 0-178,-7 4 1,6 0 93,-6 1 0,6-2-180,-6-4 0,7 3-388,-2-7 342,-3 0-53,7-5 111,-6 0 281,7-6 14,7-2 131,1-6 1,6 0 17,0 0 0,-5 2-112,1 3 1,-1-4 36,6 4 1,-6-3 190,1-2-168,-1 0-84,-1 6 1,-2-3-123,-6 6 0,0-4-66,0 5 0,-6-1-154,-4 5 1,-7 1-325,-2-1 0,-1 0 282,1 0 1,3-4-1674,-3-1 1344,3 1 1,3-1 547,4 1 0,-4-14 0,5 3 0</inkml:trace>
  <inkml:trace contextRef="#ctx0" brushRef="#br0">15285 4862 7939,'9'0'560,"0"0"0,1 0-293,4 0 0,0 0 666,1 0 1,4 0-481,0 0 1,4 0-386,-4 0 0,6 0-149,-1 0 0,-2-5-442,2 1 0,-7-1 417,2 5 0,-3 0 305,-2 0-3344,-6 0 3145,-1 0 0,-14 6 0,-1 2 0</inkml:trace>
  <inkml:trace contextRef="#ctx0" brushRef="#br0">15441 4819 7926,'1'10'30,"4"-1"1,-3 1 243,3 4 1,-4 0-96,-1 0 0,0 2 358,0 3 1,0 2-107,0 2 0,0 3-783,0-7 0,0 4 126,0-4-1421,6 7 1647,-4-11 0,11 6 0,-5-7 0</inkml:trace>
  <inkml:trace contextRef="#ctx0" brushRef="#br0">15796 4976 7899,'15'0'-490,"-1"0"541,0 6 1,0-4-36,0 2 0,-4-2-999,-1-2 983,-5 0 0,8 0 0,-4 0 0</inkml:trace>
  <inkml:trace contextRef="#ctx0" brushRef="#br0">16066 4976 7899,'8'0'1106,"5"0"-305,-11 0-1130,10 0 0,-9 0 45,7 0 284,-7 0 0,10 6 0,-5 2 0</inkml:trace>
  <inkml:trace contextRef="#ctx0" brushRef="#br0">16649 4933 8018,'0'-9'-85,"0"-1"1,7 7-181,2-2 1,10-1 122,5 1 0,3 0-336,1 5 478,7-6 0,-5 5 0,5-6 0</inkml:trace>
  <inkml:trace contextRef="#ctx0" brushRef="#br0">17133 4876 8018,'0'14'-171,"0"1"274,0-7 0,6-2 170,4-6 1,9 0-306,4 0 0,6-5-305,4 0 1,-2-4 101,7 4 0,-6 0-102,1 5 1,-3 0 336,-1 0 0,-1 0 0,0 0 0</inkml:trace>
  <inkml:trace contextRef="#ctx0" brushRef="#br0">17602 4947 7580,'-14'0'0</inkml:trace>
  <inkml:trace contextRef="#ctx0" brushRef="#br0">10820 4620 7964,'-14'-8'-289,"0"2"1,-1 6-62,1 0 1,5 2 343,-1 2 0,2 0 333,-1 5 0,-4 5 81,4 5 1,1 2-166,-2-2 1,1 1 40,-5 4 0,4 4-93,1 1 0,-2 6-83,-8 7 1,3 9 34,-3 6 1,2 6-153,-2 8 0,3 0 141,-3 0 1,9 5-328,6 0 0,2 4 215,2-4 1,2 5 99,2-6 0,11 0-150,8-9 1,6-4-65,4-10 0,-1-3 72,5-7 0,-3-5 54,4-4 1,-5-11-97,5-8 0,-5-6 73,5-8 0,-5-8 174,5-6 1,-5-13-151,5-11 1,-2-9-11,2-5 0,2-5 90,-7-5 1,-2-7-101,-7-7 1,-13 36-1,-1-1-1,4-34 0,0-1 106,0 5 0,-6 0 156,-3 0 0,-5-7-242,-2 38 0,-1 0 0,0-2 0,-2 1-89,-1 1 1,-2 0 0,-2-1-1,0 0 8,-14-35 0,10 38 1,-1 0 37,-18-33 0,3 0 78,-3 0 0,5 12-58,4 7 0,-1 6 299,6 4 1,1 10-258,9 4 1,-2 14 6,6-1-936,0 11 442,-1-3-554,4 7 1,-2 2 669,8 3 0,0 2 320,5 8 0,-6-1 0,4 0 0</inkml:trace>
  <inkml:trace contextRef="#ctx0" brushRef="#br0">10863 3625 8126,'-7'-14'-908,"6"6"1,-4 8 913,10 10 1,-4 10 174,4 9 0,2 5 289,-3 9 0,1 6-139,-5 3 0,0 3-158,0 2 1,0-5-142,0 0 1,0-4 78,0 4 1,0-8-339,0-1 0,0-2-57,0-8 0,0-1-747,0-9 221,0-2 810,0-13 0,0-10 0,0-12 0,0-13 0,0-11 0,-6-9 0,-2-4 0</inkml:trace>
  <inkml:trace contextRef="#ctx0" brushRef="#br0">10792 3611 8126,'-15'16'-748,"1"3"1,5-2 448,-1 7 0,6-5 299,-6 4 0,7-5 0,-2 1 0,4-3 0,1-2 0,1-6 0,4-4 0,3-4 0,6-4 0,0-4 0,0-6 0,5 1 0,0 3 0,5-1 0,-5 7 0,5-1 0,-5 5 0,6 0 0,-1 0 0,-2 1-74,1 4 1,1-3-1,5 3 1,-6 1 71,1-1 1,-7-1 4,2-4-3,-3 7 0,-8 1 0,-2 6 0</inkml:trace>
  <inkml:trace contextRef="#ctx0" brushRef="#br0">10365 2900 8349,'-22'-24'0,"3"1"0,3 7-628,2 2 0,0 6 506,0 8 1,-5 0 320,0 0 1,-7 8 26,3 6 0,-4 8-67,-2 11 0,1 2-38,0 3 1,1 3 39,3-3 0,8-2-69,7 2 1,6-6 54,-2 1 0,5 2-164,5-2 0,7-5 12,7-4 0,6-7 20,-1 2 1,8-5-143,1-4 1,2-4 43,-2-6 1,-3 0-356,3 0 0,-3-1 173,-1-4 0,-3-3-256,-2-6 1,-3 0 520,-7-1 0,-6 1 0,-4 0 0,-2-7 0,-8-1 0,-2-6 0</inkml:trace>
  <inkml:trace contextRef="#ctx0" brushRef="#br0">10195 3085 8347,'-8'-6'-817,"1"4"1,9-4 564,3 6 0,3 0 388,6 0 0,5 0-200,0 0 0,6 0 125,-1 0 1,4 0-278,5 0 1,-3 0-54,3 0 269,4 0 0,-1 0 0,7 0 0</inkml:trace>
  <inkml:trace contextRef="#ctx0" brushRef="#br0">10749 2843 8232,'-2'-8'-2186,"-2"4"2186,2-4 0,-6 6 0,4-3 0,0 12 120,-5 7 0,4 7 81,-4 7 1,4 0 136,-5 1 1,7 1-52,-1 3 0,2-3 96,2 3 0,0-8-444,0-1 0,2-2 46,2 2 0,1-4-496,9-5 0,-7-1 68,7 0 51,3 0 1,-1-1 70,3-4 321,-3 4 0,-2-5 0,0 6 0</inkml:trace>
  <inkml:trace contextRef="#ctx0" brushRef="#br0">10977 2943 8232,'0'14'-1561,"-5"0"1385,0 0 0,-1 5 557,1 0 1,3 5-143,-2-5 0,2 0-19,2-5 1,6 5-273,4 0 1,3-5 120,1-4 1,5-2-74,0 1 1,4-3 134,-4-6 0,2 0-216,-2 0 1,-3-6 34,3-3 1,-5-6-73,-5-3 1,2 0 46,-6-6 0,0 2-60,-5-1 1,-2-3 68,-3 7 0,-2-4 49,-8 4 1,-5 1-53,-4 9 1,2-2 37,-2 6 0,7 0-6,-2 5 1,3 2-146,2 3 0,6 3-122,3 6 1,4 0 303,1 0 0,0 0 0,12 1 0,4-1 0</inkml:trace>
  <inkml:trace contextRef="#ctx0" brushRef="#br0">11346 3071 8232,'7'8'-1561,"-6"0"1248,4-4 1,-4-1 910,-1 7 0,0-5 484,0 4-1171,7 1 1,-6 4 71,4 0 0,-3 0-551,-2 0 0,0 1 233,0-1 1,0-5-69,0 1 403,6-7 0,-4 10 0,4-5 0</inkml:trace>
  <inkml:trace contextRef="#ctx0" brushRef="#br0">11588 2772 7503,'0'14'-1419,"0"2"1437,0 3 1,0-1 191,0 5 1,0 1 221,0 4 0,0 1-118,0-1 0,0 1-350,0-1 0,0-1 54,0-3 0,0 1-580,0-6 1,1-2 32,4-7 491,3-4 38,6-6 0,1-13 0,-1-2 0</inkml:trace>
  <inkml:trace contextRef="#ctx0" brushRef="#br0">11702 2687 8133,'14'0'-1499,"5"0"1199,0 0 0,6 0 300,-1 0 0,-2 0 0,2 0 0,-1 0 66,6 0 0,-6-2 90,1-2 1,-7 2 31,2-3 0,-8 4-112,-1 1 0,-7 1 20,2 4 0,-4 3-86,-1 6 1,0 7 70,0 2 0,-1 4-61,-4 2 1,2-1 60,-7 1 0,7 4 43,-1 0 1,2 0-76,2-5 0,2 6-10,2-1 1,-1 2-35,7-2 1,-5 1-115,4 4 0,-6 3-269,2-3 0,1 2 170,-1-2 1,-2 1-61,-7-6 1,-1-4 267,-9-5 0,1-7 0,-11 2 0,1-5 0,-6-4 0,-6-4 0,-7 0 0,-9 2 0</inkml:trace>
  <inkml:trace contextRef="#ctx0" brushRef="#br0">10763 2815 8241,'0'-14'0,"0"6"0,0 1 0,7 7 0,0 0 0,8 0 0,-1 0 85,0 0 1,0 0 221,1 0 0,-1 0-662,0 0 1,0 0 42,0 0-139,-6 0 1,-1 2 132,-7 3 1,-2-2 317,-3 6 0,-3 1 0,-6 4 0</inkml:trace>
  <inkml:trace contextRef="#ctx0" brushRef="#br0">10763 2843 7130,'-8'0'624,"2"0"-404,6 0 0,5 7 127,0 2 0,-1 4-92,-4 1 1,0 6 195,0 4 1,0 5-133,0 4 1,-1-2 92,-4 7 0,-1-5-103,-4 5 0,-1-4 19,6 3 0,1-7-75,4-1 0,0-2 223,0-8-329,6 6 1,7-9 118,6 3 1,4-5-357,-4-5 1,6-2 116,-1-7 0,1 4-365,-1 1 0,3 0-390,-3-5 0,3 0 728,1 0 0,7-6 0,1-2 0</inkml:trace>
  <inkml:trace contextRef="#ctx0" brushRef="#br0">13991 4350 7825,'-10'0'-1035,"1"0"623,6 0 439,-10 0 131,5 0-66,-6 0 1,0-5-16,-1 1 1,6-1 17,-1 5-15,1 0 1,-5 2-24,0 2 1,-1 11-7,1 8 1,1 6 74,4 4 1,-2 8 133,6 6 0,0 7-111,5-2 0,2 3-57,3 2 1,3-1-226,6-4 0,6 1 251,4-5 0,3-6-306,1-4 0,2-12 98,4-3 0,2-12 12,7-6 0,4-10-8,0-4 0,1-10 27,-6-5 1,-7-7 134,-6-3 0,-7 1-110,-8 5 0,-1-5 197,-4 0 1,-3-1-93,-6 6 0,-6 0-187,-3-1 0,-10 1 258,-5-1 0,-5 6-525,-4-1 1,3 6 32,-3-1 0,3 4 350,2 0 0,-1-5 0,1-2 0</inkml:trace>
  <inkml:trace contextRef="#ctx0" brushRef="#br0">16095 4720 7149,'-14'0'260,"4"-5"411,1 0-309,6-6 1,-4 8 165,7-6-283,0 6 1,7-4-207,2 7 0,10 7 51,5 2 0,-2 4-311,2 1 0,-1 0 0,6 0 180,-1 0 0,-4 1-1037,-1-1 519,-5-6-456,9 4 1015,-11-10 0,10 4 0,-4-6 0</inkml:trace>
  <inkml:trace contextRef="#ctx0" brushRef="#br0">16351 4635 8003,'0'-8'-4,"0"-5"0,0 13 66,0 0 0,5 6 785,-1 9-509,1 5 1,0 4 44,0 9 0,-1 3-139,-4 7 1,0 0-84,0-1 1,0 9-64,0 6 1,0 0 0,-1 3-6,-4-7 1,3 1-265,-2-7 1,-3 1 145,3-6 1,-3-5-578,3-4 1,2-8 19,-3-1-659,4-7 179,1-3 175,0-7 887,0-7 0,0-19 0,0-5 0</inkml:trace>
  <inkml:trace contextRef="#ctx0" brushRef="#br0">16479 4364 8179,'1'-7'33,"4"2"-33,-3 3 0,6 2 869,-4 0-590,-2 0 1,4 7-1,-6 2 53,0 4 0,0 2-400,0 4 1,0 4 80,0 5 1,0-4-227,0-1 1,-5-4-592,1 5 647,-1-7 1,5 4-30,0-7 1,2-6 107,2-3 0,4-4 0,6-1 4,1 0-80,-1 0 208,6 0 1,-4-4 280,3-1-181,3 0 362,-12 5-242,9 0 0,-11 0-129,6 0 0,-5 0 146,1 0 1,-7 6-91,2 4 1,-4-2-8,-1 1 1,-1 6-259,-4 3 0,-3 1 151,-6-4 0,-2 4-584,-3 0 0,2 1 244,-7-1 1,7-3-523,-2 3 0,3-3-800,2-2 1575,6 0 0,-5-6 0,5-2 0</inkml:trace>
  <inkml:trace contextRef="#ctx0" brushRef="#br0">16763 4620 8179,'10'8'26,"-1"6"-26,-6 1 816,4 12-292,-1-5-1,-5 6-382,6 7 0,-7 0 61,0 2 1,0 9 36,0-3 0,0 9-123,0 0 0,0-3-319,0-1 1,0-4-1,0-3 180,0-3 1,0-5-784,0-9 389,0-4-550,0-6 282,0-6 320,0-1 1,0-20 17,0-6 0,0-13 0,0-6 347,0-3 0,0-14-699,0-3 699,-7-7 0,11-1 0,-4-1 0,3-5 0</inkml:trace>
  <inkml:trace contextRef="#ctx0" brushRef="#br0">16806 4649 8081,'14'-43'-84,"0"7"0,0 3 279,1 9 1,-1 3 103,0 7 0,0 6 0,1 4 167,-1 2-275,-6 8 0,3 4-101,-7 9 0,1 3 91,-5 6 1,0 1-132,0-1 0,0 5 73,0 0 1,-6 7 100,-4-2 0,-2 3-415,-2 2 0,-5-2 1,0-2 96,1-1 1,4-8 9,5-2 12,-4 1 0,7-18 157,-4 3-287,4-9 1,6 8 121,0-12 1,1 7 74,4-3 0,3-4-52,6 4 0,0 3 36,1 1 0,-1 4-189,0 1 1,0 1 0,1-1-303,-1 0 0,-5 0 227,1 0 0,-6 1-545,6-1 398,-7 0 63,10 0 369,-12 1 0,6-1 0,-7-6 0,0-2 0</inkml:trace>
  <inkml:trace contextRef="#ctx0" brushRef="#br0">16962 5175 8081,'7'-14'0,"-6"-1"-9,5 1 117,-6 6 1,7-4 115,2 2 0,4-3 40,1-1 0,2 0-558,3 0 1,-3 0-3,3-1 0,-4 3-184,0 2 0,-6-1-278,1 6 758,-7 1 0,3-3 0,-6 0 0</inkml:trace>
  <inkml:trace contextRef="#ctx0" brushRef="#br0">17019 5033 8081,'-8'15'49,"3"3"204,4 1 1,1 8 190,0 1 1,0 0-165,0 6 1,0 0-105,0 0 1,0-1-402,0-5 134,0-6 0,6 5-69,-4-11 1,10 4-372,-2-5 0,1-1-272,-2 0 1,4-6 167,-3-3 635,2 3 0,2-7 0,1 6 0</inkml:trace>
  <inkml:trace contextRef="#ctx0" brushRef="#br0">17133 5289 8081,'0'-15'-149,"0"1"0,1 0 203,4 0 0,1 4 143,4 1 0,3 4 38,-4-5 0,4 7-577,1-1 0,0-3-234,0 3 0,-4-3 381,-1 2 0,-1 2-149,2-6 62,-4 6 147,-6-10 135,0 11 0,0-10 0,0 4 0</inkml:trace>
  <inkml:trace contextRef="#ctx0" brushRef="#br0">17261 5104 8081,'-8'0'-389,"-5"0"409,12 0 410,-12 6-195,11 8 0,-10 2 0,10 11 0,-6-10 148,4 7 0,2 0-197,-3 4 0,4-1 14,1-3 1,0 1-339,0-6 0,0 1 175,0-1 1,1-3-587,4 3 1,-3-8-1370,2-1 1165,4-1 753,-6-1 0,10 5 0,-4-5 0</inkml:trace>
  <inkml:trace contextRef="#ctx0" brushRef="#br0">17460 5075 7956,'-10'0'-229,"1"0"199,6 7 1,-8 0 534,6 8 1,-1-1-225,1 0 0,3 0-393,-2 1 0,2 4 65,2-1 0,0 1 101,0-4 0,5-6-349,-1 1 0,7-3 226,-1 3 1,3-4-477,1-6 256,0 0-75,0 0 0,0-4-168,1-1 433,-1-6 0,-5 3 99,1-6 0,-2-5 0,1 0 0,-2 0 0,-7 5 0,0-1 0,0 7 0,0 4 0,0 8 0,0 4 0,0 7 0,-7-1 0,6 6 214,-4 4 0,-1 4 407,1 6 1,0-4-166,5 3 1,0-8-49,0-1 1,0-2-1115,0 2 1,5-4 177,0-6 528,6-6 0,-10 5 0,6-5 0</inkml:trace>
  <inkml:trace contextRef="#ctx0" brushRef="#br0">17773 4919 8131,'6'8'-946,"3"-3"766,4-4 0,3 1 230,3 2 0,1-2-21,4 3-29,3-4 0,1-1 0,9 0 0</inkml:trace>
  <inkml:trace contextRef="#ctx0" brushRef="#br0">18299 5075 8086,'14'0'369,"-5"0"458,1 0-540,-1 0 1,1-6 308,-1-4-426,1 4 0,9-6 0,1 4-537,2 0 1,-3-3 259,5 6 0,-2-5 107,2 6 0,3-1 0,-5 5 0</inkml:trace>
  <inkml:trace contextRef="#ctx0" brushRef="#br0">18938 4308 8081,'-1'-10'243,"-4"1"146,4 5 600,-6-8-163,7 10-287,0-4-70,7 6-70,0 0-195,8 0 0,-1 0-106,0 0 1,0 0-91,1 0 0,-6 0 32,1 0 0,-1 0-102,5 0 1,-4 2 52,-1 2 1,-1-1 81,2 7 1,1-1-86,-7 6 0,6-6-161,-5 1 1,6-3-191,-2 3 1,-1 1-229,1-6 0,-4-1-1623,5-4 1167,-1 0 1047,-1 0 0,5 0 0,-5 0 0</inkml:trace>
  <inkml:trace contextRef="#ctx0" brushRef="#br0">19237 4180 8081,'8'-7'290,"-2"6"1,-6-7 665,0 3-565,7 4 1,-4-6 13,6 7 0,-4 2-171,4 3 1,-5 2-34,0 8 0,3 0 0,-3 6 60,0 7 1,-3 4 90,-1 11-406,0 2 100,0 12 0,-5 3 12,1-3 1,-7 13 0,1-10-141,-3-3 0,-1 1-225,0-6 1,0-1-8,0 1 1,-1-8-517,1-1 166,0-1 378,0-12 0,-2 0-131,-3-6 1,8-8-462,-3-2 0,3-1-63,-4-9 941,8 1 0,-6-11 0,5-2 0</inkml:trace>
  <inkml:trace contextRef="#ctx0" brushRef="#br0">19550 4080 8046,'-8'-6'0,"-5"4"102,12-10 1,-10 8 452,6-5-92,0 6-218,5 3 1,7 12-174,2 7 0,-3 7 97,-1-3 1,1 4 170,-1 2-560,6-1 179,-9 0-334,4 1 1,-6-5 0,0-2 509,0-2 0,0-1-185,0-5-252,0 1 24,0-7 0,-2-2-8,-2-6 0,1-8 1,-5-5-95,1-4 216,3-8-238,4 3 164,0-13 1,0 3 137,0-6 0,0 7 0,1-2 75,4 3 1,1 7-24,4 4 48,2 4 0,-4 7 0,6 1 0,1 7 0,-6 8 504,1 7 1,-7 4-153,2 4 0,-4 6-154,-1-1 0,0 1-268,0 4 1,5-3 0,0-3 190,-2-4-121,5 4 0,0-5 0,6 7 0</inkml:trace>
  <inkml:trace contextRef="#ctx0" brushRef="#br0">19877 4222 7940,'-10'14'106,"1"1"0,6 4 213,-2 0 0,-1 7 407,1 3 0,0 6-342,5 7 1,0 1-255,0 0 0,0-2-162,0-3 0,0 6 181,0-6 0,0 6-483,0-6 0,5-2 224,0 2 0,-1-8-809,-4-1 440,0-7-180,0-8 117,0-6 157,0-2 162,0-6 1,0-13 27,0-5 1,0-8 32,0-2 0,-4-12 14,-1-2 1,-1-15-1,2-2 148,0-4 0,1 3-69,7-1 0,4 4 3,6 5 1,1 4 341,-1 10 1,0 3-188,0 7 1,2 8 123,3 5 0,-3 7 951,3 8-863,-3 0 0,-4 7 64,-2 2 1,1 9-36,-6 1 0,-1 6-179,-4-1 0,-1 2 0,-2 3 72,-2-1 0,-6 2-244,1 3 1,-2 4 4,-3 5-11,1-5 167,-6-3 12,4-5-351,-5-1 147,7 1 1,5-2-104,-1-4 112,7-2 1,-8-2-55,6 0 1,0 0 70,5-5 1,7-1-290,2-4 1,4 4-1,1-5 76,0-1 1,2 5-147,3-8 1,-3 6-481,3-6 1,-3 1 864,-2-5 0,0 7 0,0 0 0</inkml:trace>
  <inkml:trace contextRef="#ctx0" brushRef="#br0">20047 4876 8675,'15'0'1317,"-1"0"-1191,6-6 1,-2-2-462,6-6 218,-1 0 0,1-1 151,0 1 0,-2 2-668,1 2 0,3-1 92,-7 6-581,-7-6 377,1 10 746,-12-6 0,6 7 0,-7 0 0</inkml:trace>
  <inkml:trace contextRef="#ctx0" brushRef="#br0">20218 4720 7940,'-8'0'-163,"-4"6"1,10 2 535,-3 6 1,-1 5-29,1 0 0,-6 13 40,2 1 1,1 2-60,-2 3 0,7-2-441,-2 2 1,4 1-567,1-5 1,1-6 412,4-4 1,3-7-521,6 2 0,0-8 788,1-1 0,-1-7 0,0 3 0</inkml:trace>
  <inkml:trace contextRef="#ctx0" brushRef="#br0">20303 5004 7940,'15'-8'201,"-6"-3"-201,1 6 0,1-6 232,8 2 0,-4-4-98,4-1 1,2 0-278,-2 0 1,1-1-170,-1 1 0,-3 0-225,3 0 0,-5 4-334,-4 1 871,2 6 0,-4-10 0,7 5 0</inkml:trace>
  <inkml:trace contextRef="#ctx0" brushRef="#br0">20488 4834 7940,'-1'9'0,"-4"1"710,3-1-245,-4-1 0,6 11-271,0-10 1,0 17 54,0-7 1,0 7-897,0 3 463,0-1 1,-5 5-273,1-9 1,-1 1 264,5-6 0,0 0 191,0-4 0,6-1 0,2 0 0</inkml:trace>
  <inkml:trace contextRef="#ctx0" brushRef="#br0">20673 4720 7878,'0'14'616,"0"-6"1,0 9-353,0-2 1,0 7 88,0-3 0,0 6-231,0-1 0,-5-2-133,1 1 0,-1-4-7,5 5 0,0-7-310,0 2 0,0-8 93,0-1 1,1-7-28,4 2-57,-3-4 1,6-7 73,-4-3 0,0-6-62,5-4 0,-6 2 227,2-7 0,1 5 115,-1-4 1,4 5-122,-4-1 1,6 4 169,-1 0 1,-2 6 598,1-1-491,-6 7 0,10-3 316,-4 6 1,-1 0-196,2 0 0,-2 6 155,1 4 0,2 2-103,-6 3 1,4 4-50,-4-1 0,0 6-80,-5-5 0,1 5-162,4-5 0,-3 6 89,3-1 1,-4-4-492,-1-1 1,0-3-2132,0-2 1500,0 0 959,0 1 0,-6-7 0,-2-2 0</inkml:trace>
  <inkml:trace contextRef="#ctx0" brushRef="#br0">19720 4109 7889,'-7'0'-506,"0"0"957,7 0-250,0 0 1,5-2-105,0-3 0,6 2-145,-2-6 0,9 4 48,1-5 1,0 1-214,-5-5 1,2 4 114,3 1 1,-4 6-275,4-2 372,-9 3 0,2-4 0,-4-2 0</inkml:trace>
  <inkml:trace contextRef="#ctx0" brushRef="#br0">19919 3881 7774,'-7'14'461,"0"-4"2,7-1 1,0 5-271,0 5 0,0 5-201,0-5 1,0 11-353,0-1 1,0 8 118,0 1 241,0 3 0,0 2 0,0 0 0</inkml:trace>
  <inkml:trace contextRef="#ctx0" brushRef="#br1">6015 6554 11041,'0'-10'-654,"0"1"416,0 6 711,0-4-344,0 7 0,0 2 164,0 3 0,0 3-75,0 6 0,0 0 114,0 0 0,1 7-208,4 2 0,-4 3 17,4-3 1,-3 3-166,-2-7 1,0 4 140,0-4 1,0-5-134,0-4-67,6-1-41,-4 6-33,10-7 1,-9-1 187,7-2-343,-7-3 239,3 4 62,1-6 0,-1 2 0,5 1-94,-1 2 0,-1-1 75,5-4 0,1 0 293,-1 0-11,6 0-193,-4 7 0,11-6-28,-3 4 0,-2-3 95,1-2 1,1-2-1,3-1 75,-3-2-67,3-6 1,-5 8-36,6-7 0,1 6-76,-1-6 1,-4 7 6,-1-2 1,-1-1 159,2 1-54,3 0-71,-5 5 0,2 0-35,0 0 1,-1 2 146,6 3-298,-1-4 40,7 12 180,1-11 1,5 10 0,-1-4-77,-2 0 0,0 3 133,4-6 0,-1 4-122,-3-4 290,3 0-542,-4-5 380,12 0-263,1 0 129,7 0 0,8 0-89,6 0 0,0-2 1,5-3 134,-4-4 1,-5 1 16,-1-1 0,4-1 1,9-4-232,-37 6 1,1 2 69,-2 2 1,0 0 0,0-2 0,0-1 95,35-2 0,-3-4 49,-2-1 1,3 1 27,-32 8 0,1 1 1,2-2-1,-1 1-47,-1 2 1,-1 1 0,2-3 0,-1-1-23,33-4 0,0 2 0,-2-1-69,-34 3 1,1 1-34,2 2 0,0 0-633,1-4 1,-1 1 727,3 5 0,-2 0-355,29-11 94,4 10 0,-4-9 273,3 6 0,-2-4-208,-34 6 0,1 1 0,38-4-19,-39 3 1,0 1 0,31 1-1,-9-6-15,-4 1 0,4 4 190,0-2-62,12-4 0,-8 6-52,10-3 0,-10-1-178,-4 1 1,-4-1 357,-1 1 1,0 4 67,0-4 1,2 3-175,2 2 0,-1 0-23,7 0-152,-7 0 195,3 0 0,-13 2-210,-2 3 0,1-4 819,-2 4 1,7-2-737,-2 2 1,5-4 123,4 4 1,-7-3-73,3-2 0,-5 0 6,0 0 1,2 0 166,-7 0 0,1 0 110,-6 0 1,3 0-149,2 0 0,8-5 63,7 0 0,0 1-81,-6 4 1,0 0 2,-4 0 0,2-2 0,-5-1-28,1-2 1,4 0 42,7 5 0,-1-4-59,7-1 0,-4-5 189,-1 6 0,2-3 7,-12 3 0,2 2-150,-6-3 1,2 4 60,7 1-46,6-7-4,-4 6 0,5-6 1,-2 7 20,-4 0-766,6 0 748,-7 0 1,-1 0 4,1 0 1,3-4 86,7-1 0,-1-4-42,10 4 1,-5-5-7,-5 6 0,2-6 58,-6 5 0,4-4-87,-4 4 1,10-4 2,0 4 0,2-5 15,-3 6 0,-2-6-120,-2 5 0,-4-4 118,-6 4 1,12-4-178,7 4 0,2-4 30,-38 6 1,0 1 0,33-9 92,-2 1 0,-2 2-23,-7-1 1,6 4-9,-2-4 0,8 1 34,2-2 0,3-2-27,-8 2 0,-3 4 173,-11 1 0,5-1-152,-1 1 0,7-4 148,-1 4 1,2 0-77,2 5 1,-1 0-30,-4 0 1,-3 0-115,-6 0 1,6 0 116,4 0 1,2 0-222,2 0 0,0 0 118,1 0 1,-8-1-78,-2-4 1,-2 3 96,2-2 0,-2 2 30,6 2 1,0 0-27,5 0 1,-6 0-89,-3 0 0,-5 0 282,-5 0 1,1 0-109,-5 0 1,7 0 88,2 0 0,1 0-110,9 0 1,-7 0 129,1 0-131,-2 0 0,-4-5-55,-3 0 0,4 1 69,-4 4 1,5-2-55,4-3 0,4 4 65,6-4-803,0-3 612,-12 7 120,2-12 1,-13 11 71,8-2-54,-2-4 1,11 5 99,-3-7 0,-4 7-105,4-2 1,-4 4-1,-1 1 1,-5 0 6,0 0 1,-11 0 100,2 0 1,-2 0-106,6 0 69,-2 0-68,10 0 0,-4 0 21,5 0 1,0 0 26,-4 0 478,-3 0-532,-7 0 0,1 0 436,0 0 0,-2-2-422,-3-3 0,4 4 95,1-4 1,0 3 24,4 2-121,4 0 1,-7 0-3,3 0-1,-7 0 10,-2 0 1,-7 0-33,2 0 1,-3 0 348,-1 0 0,-1 0-314,1 0 0,-1 0-4,1 0 0,1 5 2,3 0 0,-2 0-39,7-5 0,-5 0 28,5 0 0,-4 0 1,2 0-247,-1 0 239,-2 0 0,-5 0-27,1 0 1,-2 0-7,-4 0 0,-2-2 80,-7-3 0,0 4 114,0-4 119,1-3 0,-6 7 238,1-4-37,-7-3 0,3 0-224,-6-6 0,0 0-103,0-1 1,-5 1-54,1 0 1,-7-2-89,1-3 0,-3-3-337,-1-6 1,0-7-257,0-3 0,6-11-1411,3-8 1761,4 0 0,3 17 0,2-2 0,0 2 0,0 0 0</inkml:trace>
  <inkml:trace contextRef="#ctx0" brushRef="#br0">6000 4748 8576,'-6'15'-1786,"4"-1"1568,-4 6 0,6 2 425,0 7 1,0 1-34,0 3 0,0 14-1,0 10 1,0 11 0,2 3-30,2 8 0,-2-36 0,0 0-879,2 1 1,1 2 787,0 0 1,0 1 0,-1 5 0,1 0-64,0 0 1,-1 0 0,0 0 0,0-1-83,1-3 1,0-1 0,1-2 0,-1 0 0,-2-5 0,0 0 219,5 36-43,-5-10 0,8-9-6,-6-9 0,0-9-274,-5-1 0,0-11-139,0 1 153,0-9 177,0 2 1,0-7 839,0 0 1,0-4-1550,0-1 602,0-6 0,0-15 1,0-12-1</inkml:trace>
  <inkml:trace contextRef="#ctx0" brushRef="#br0">6342 4578 9471,'15'-13'-361,"4"4"0,-3 2-757,3 7 821,3 0 202,0 0 0,7 0 138,-1 0 0,1 0 34,-1 0 1,0 5-15,1 0 1,-1 4-54,1-4 1,7 0 34,7-5 1,4 0-1,7 0 46,-2 0 1,0 0-83,5 0-796,-6 0 847,4 0-39,-17 0 0,9 0 11,-9 0 0,2 6-23,-3 3 1,5-1 42,-5 2 0,0-1-26,1 6 0,-8-1 0,0 0 85,-5 0-67,-8 0 852,4 1-868,-7-1 1,-4 0 10,-1 0 0,-6 1-12,2-1 1,-2 0 9,2 0 1,-4 5-12,4 0 0,2 0 0,-1-5 81,2 0-64,-5 1 0,10-1-4,-12 6 11,12-4 1,-10 13-18,6-1 1,-4 2 0,3 8 9,-2 1 1,4 3-41,-5 0 0,4 2 32,-4 4 1,4-4-65,-4 3-625,6 4 695,-9-7-173,10 12 1,-9 0 111,7 11 0,-7-3 1,3 1 163,1-2 1,-6 5-273,4-1 0,-3 4-146,-2 5 0,0-4 322,0 4 0,0-6-41,0 1-272,0-16 130,0 13 1,4-18 117,1 7 0,0-5-563,-5 1 255,6-14 137,-4 8 1,4-12 56,-6 3 131,0-9 0,0-3 0,0-2 0,0 3 0,0 1 0</inkml:trace>
  <inkml:trace contextRef="#ctx0" brushRef="#br0">6441 6938 8232,'-22'-10'-199,"3"1"282,3 5 267,8-2-168,2 6 0,8 0-244,2 0 1,6 6 261,9 4 0,3 3-57,6 1 1,7 0 249,3 0-83,3 0-727,2 7 457,-1-12 0,14 10 229,5-9-151,7 3 0,8-1 14,0-2 0,-7-4 29,-7-6 1,-2 5-89,2-1 0,2 0 0,7-8 43,1 0-96,-8-7 0,-2 8-511,-10-7-359,-3 7 778,-6-3 1,-9 6-434,-5 0 1,-2 1 111,-8 4 393,0 3 0,-5 6 0,0 0 0</inkml:trace>
  <inkml:trace contextRef="#ctx0" brushRef="#br0">23474 4791 8212,'-14'-14'399,"-1"0"0,6 1-99,0 3 1,4-1 691,-5 7-702,1-1 0,-5 5 85,-1 0 1,6 0 54,-1 0-244,1 12 0,-5 1 36,0 16 1,-1 2 40,1 12 0,0 3-7,0 6 1,6 5-9,3 9 0,3 2-257,2-7 0,7 4 185,2-8 1,10 2-282,5-12 0,4-6 29,6-8 1,-3-9 146,7-5 0,-2-10 29,2-4 1,3-5-34,-3-5 0,3-4 41,2-10 0,-5-5-36,0-9 1,4-3-300,6-7 0,-7-4 116,-8-1 1,0-5-102,-4 0 0,-4 0 115,-11 1 0,-6-2-149,-3 6 1,-10-4 129,-4 5 0,-10 0 58,-5 4 0,-9 2 51,-5 3 1,-2 5-53,2 9 0,-1 2 334,6 3 1,0 8-237,4-3 1,2 9 44,4 0 1,-3-1-495,7 1-523,0 0-1374,5 5 1800,6 0 0,8 0-913,10 0 1420,9 7 0,-3 1 0,4 6 0</inkml:trace>
  <inkml:trace contextRef="#ctx0" brushRef="#br0">25891 4677 8097,'-6'-14'59,"2"5"58,-5-1 0,4 7 119,-4-2 1,-1 2 29,-4-2 0,-2 4-30,-3-4 0,-3 8-9,-6 2 1,-5 6 29,-1-2 1,1 6 15,5 4 1,-1-2 74,1 7 1,6-2-131,3 1 0,8 3-127,1-7 1,7 4 68,-2-4 0,5 5-154,5-5 1,-2 1-256,7-1 165,6-3 0,1 5-79,7-7 0,-1 0 84,6 0 0,4 5-20,0 0 0,0 2 95,-4-2 0,-6-3 268,1 3 0,-6-2-48,0 2 1,-8-3-39,-5 3 0,-4-4-40,-1 0 0,-3-1 98,-6 0 1,-9 0-630,-15 1 0,-3 3 247,-7 1 0,-4 0-978,-1-4 0,6-8 174,4-2 950,6-3 0,-9-9 0,5 0 0</inkml:trace>
  <inkml:trace contextRef="#ctx0" brushRef="#br0">23701 4720 8320,'-14'-14'-1051,"0"-1"1,5 6 1134,-1-1 0,7 1 388,-2-5 1,-1 0-204,1-1 0,0-4-51,5 0 1,7-6-32,2 1 1,5-2 51,5-3 1,11-4-124,13 0 1,6-5 85,8 5 1,6 0-392,3 4 0,-1 2 206,1 4 1,-5-3-106,0 7 1,-2 2-2,-3 8 1,1-3 166,0 8 0,0-1-109,0 5 1,-2 0 69,-3 0 1,-3 0 233,-6 0 1,-5 0-71,0 0 0,-7 2 113,3 2 0,-4-2-116,-2 3 1,7 1-42,3-1 1,-2 4-34,2-4 1,-5 4 244,5-4 0,-5 5-440,5-6 1,-8 6 123,-1-5 0,-3 4-165,-7-4 0,0 4 49,-4-4 1,-6 1-239,1-1 94,-7-3-101,3 10 0,-12-10-153,-4 3 1,-2-4 137,-3-1 1,1 0-1565,0 0 586,0 0 1299,-1-6 0,1-2 0,6-6 0,2-1 0</inkml:trace>
  <inkml:trace contextRef="#ctx0" brushRef="#br0">25322 4151 8271,'0'-9'-1270,"0"-1"478,0 7 751,7-10 0,0 7 177,8-3 0,-1 2-12,0 7 0,0 0 143,1 0 0,4 2 285,-1 3-324,8 3 1,-9 6 9,7 0 1,-7 2-20,2 3 0,-3-3 198,-2 2-268,-6-2 0,3 3 27,-6 0 0,-2 2 18,-8-2 1,-4-2-142,-10 7 1,-3-5-243,-7 4 1,-1-4-462,-3 5 472,3-7 1,-9 7 177,5-10 0,-11 10 0,0-8 0</inkml:trace>
  <inkml:trace contextRef="#ctx0" brushRef="#br0">23559 4933 8260,'-14'-22'-141,"0"3"1,1 8 117,4 1 1,-2 6 840,6-6-292,-6 7-610,3-3 1,-6 7 127,-1 4 0,1 5-84,0 9 1,0-2 200,0 7 1,1-5-49,4 4 1,-3-4-33,8 5 0,-6-7 15,5 2 0,1-3-206,4-2 1,6-1 126,4-4 1,2 2-94,2-6 1,2 5 11,3-6 1,-1 6 24,5-5 0,-4 4 40,5-4 0,-7 1-28,2-1 0,-8-4-172,-1 4 188,-7 3 1,3-5 98,-6 7-55,0-7 0,-6 8 8,-4-6 0,-4 6-86,-5-2 1,2 2 53,-7-1 1,5 1-160,-4-6 0,4 4 42,-5-4-907,7 0 684,-4-5 1,13-2-613,3-3 943,4-9 0,13-8 0,4-7 0</inkml:trace>
  <inkml:trace contextRef="#ctx0" brushRef="#br0">23645 5089 8260,'12'10'538,"-2"-1"-257,-4 1 1,-6 4-95,0 0 0,0 5-43,0 0 0,-2 5-342,-2-5 0,2 1 129,-3-1 1,4-3 68,1 3 0,-7-3 0,0-2 0</inkml:trace>
  <inkml:trace contextRef="#ctx0" brushRef="#br0">26062 5075 8119,'1'-8'255,"4"4"1,3 2 208,6 2-225,0 0-46,0 6 1,1 2-33,-1 6-95,0 1 0,0-1 62,1 0 51,-8 0 0,4 5-2,-6 0 1,0 0-26,-5-5 1,-2 5-33,-2 0 1,-9 2-157,-6-2 0,-1-3-82,1 3 232,3-4-3,-5 0 0,12-6-59,-1 1 38,7-7-127,-10 9-130,12-10 0,-4 4-58,10-6 1,3 0-295,6 0 0,2-4 140,3-1 0,-2-6-70,7 1 1,-2-2 448,2-3 0,-4 1 0,-6 0 0</inkml:trace>
  <inkml:trace contextRef="#ctx0" brushRef="#br0">25479 4677 8245,'-15'-8'-346,"1"-3"-44,0 7 0,0-3 762,0 2-148,-1 4 0,-4-4 24,0 10 0,-1-2 57,1 7 0,2 5-116,-7 9 0,6 3 0,0 1 1,2 7-46,1 3 1,3 5 119,2 4-156,4 10 1,6 3 18,0 6 0,6-6-1258,4 2 1003,2-4 158,3-1 1,5-2-206,4-2 0,8-9 169,1-6 1,1-7 32,0 2 0,-1-7 60,9-3 1,0-10 12,10 1 1,6-9-22,8 0 0,4-4 17,1-1 0,-1-11-1189,-4-3 1151,-3-10 10,-12-4 1,4-5-249,-3-10-36,3 4 297,2-10 1,-5 6 1,1 0 0,-14-1-176,-1-3 1,-13-4 135,-6-6 0,-9-3-82,-6 3 0,-4-1-141,-4 11 0,-17-6-69,-12 6 108,-7 6 0,-9 6 107,-3 7-187,-9-1-5,9 7 123,-10 2 0,19 7-140,1 4 0,-1-2-18,5 6 0,2 0-757,-2 5 1018,6 0 0,-7 0 0,2 0 0,-4 0 0,-4 0 0</inkml:trace>
  <inkml:trace contextRef="#ctx0" brushRef="#br0">25479 5743 7991,'0'8'-911,"-2"5"1035,-3-4 0,-3 4-23,-6 1 1,0 1 140,0-1-165,0 0 57,-1 0 1,0 0 165,-4 1 1,-2-1-132,-3 0 1,-3 0 20,4 0 1,-6 1-54,-4-1 1,2 0 15,-7 0 0,0-4-180,-5-1-65,7-6 194,-5 10 0,4-10-183,-5 7 36,-1-7 9,-6 3 0,-5-1-38,-12 0 1,0-1-61,-10-4 1,9-1 230,6-4 1,7-3-46,2-6 0,6-7-52,-1-2 0,3-4 180,1-2-101,0 1 28,1 0 1,-1-1 353,0 1-356,1 6 3,5-5 0,4 11 29,9-3 0,-1 5-74,6 4 0,2-2 16,7 2 0,-1 2 199,7-1 1,-3 6-489,3-2 241,2-3-203,-4 6-268,6-4 165,0 6 191,0 0 13,6 6 59,-4-4 1,4 11-16,-6-4 1,0 4 192,0 1 34,0 0-217,6 7 0,-4-5 164,2 3 48,-2 3-191,-2 0 0,0 5-196,0-4 217,0 4 0,0-6 44,0 2-49,0 4 0,-2-11-325,-2 3 0,2-3-1310,-3-2 235,4 0 910,1-6 0,1-2 41,4-6 1,-3-1 428,2-4 0,4-3 0,0-6 0</inkml:trace>
  <inkml:trace contextRef="#ctx0" brushRef="#br0">23844 5758 8048,'15'-15'-109,"4"1"1,3 5 891,7-1-276,6 7 0,-5-3-409,11-1 1,-3 4-199,9-6 100,-3 6 0,12-16 0,-6 3 0</inkml:trace>
  <inkml:trace contextRef="#ctx0" brushRef="#br2">24483 5232 8044,'-6'-8'217,"-2"1"16,-6 7 1,0 0 8,0 0 1,4 0-52,1 0 1,-1 0 23,-4 0 1,0-1 367,-1-4-95,1-3-374,0-6 0,5-2-40,-1-3 141,7-3-177,-10 0 1,12-6-146,-4-1 1,5 1 134,5-5 1,3 4-173,6 5 1,2-2 113,3 2 0,-2 3-123,7 2 1,6 2 62,8-2 49,3 3 36,1-4 1,6 6-185,-1-1-768,0 1 923,2 0 1,-9 0-15,3-1 1,-6 3 41,1 2 1,-3 4 0,-6 6 0,-1 0-9,0 0 0,-5 6-2,-4 4 0,-4 4 77,0 5-72,-8 3 392,0 0 0,-7 5-150,0-3 23,0 9-141,-7-3 1,4 6 185,-6-3 0,-1 2-106,-4 3 1,0 3 91,0-3 0,-1-2-123,1 2 0,0-6 9,0 1 1,-5-1-43,0 1 47,-6-3-59,2 5 1,-5-9-14,0-2-141,-1 3 49,1-5 0,-1 0-118,1-3 0,-1-3-67,1-2 1,0-6-286,-1-3 0,7-5 118,3-5 1,0-4-105,5-10 0,-2 1-1161,11-5 687,1-1 531,4-11 1,1 5-655,4-3 615,3 9 426,6-3 0,0 12 0,0-12 0,1 5 0</inkml:trace>
  <inkml:trace contextRef="#ctx0" brushRef="#br2">24668 5232 8044,'14'0'6,"1"0"0,-1 0 70,0 0 155,0 0 3,1-7 1,-6 4 379,0-6-4,1 6-29,4-4-258,-6 7 1,-2 2 117,-6 3 0,-6 7 176,-3 7-194,-10 6-302,-3-2 0,-7 3 120,1-2-10,-7 3-108,5-5 0,-3 0-27,9-3 0,-1-3 195,6-2-354,0 0 0,6-4 23,4-1-47,2-6 1,14 8-112,2-6 39,4 0 126,7 1 1,2 1-71,7 2 0,-1 4 61,1-4 1,-1 9-145,1 1 0,-1-1-144,1-3 1,-1-1-1026,0 0 1355,1 0 0,6 1 0,1-1 0</inkml:trace>
  <inkml:trace contextRef="#ctx0" brushRef="#br0">8218 7222 8210,'-9'-14'-545,"-1"0"0,2 4 1389,-1 1-477,-4-1 1,5-3-169,-6 4 1,-2 3 90,-3 6 1,2 0 191,-7 0 1,5 1-253,-4 4 1,-1 4-72,-4 10 1,-1 5-76,1 9 1,4 0 91,0 10 1,2-2-123,-1 11 1,2 4 116,7 0 0,0 4-124,-1-7 0,7 7-62,4 1 0,2-1 126,2-8 0,2 4-23,2-4 0,4-5-131,7-4 0,0-7-61,4-7 1,-1-7 67,5-3 0,1-10-75,5-4 0,4-4 87,0-1 0,2-11-234,-2-3 1,-3-5-112,3 0 0,-5-3 10,-4-6 1,-10 4-91,-9 0 0,-3 7-122,-2-2 1,-8 5 16,-6 4 1,-7 4 133,-7 6 1,-2 0 419,-4 0 0,4 2 0,-3 2 0,8-2 0,1 3 0,7-4-92,-2-1 1,8 0 91,1 0 63,7 0 1,-2-1 133,10-4 1,5-8 70,9-6 0,3 0 8,6 5 1,2-5 15,3 0 0,2-4-107,3 4 0,2 0-20,-7 4 1,0 1 58,-5 0 1,1 1 17,-1 4 0,-6 3-58,-3 6 0,-5 1 7,-4 4 1,1 9 106,-6 10 0,-1 9-126,-4 5 0,-4 4 26,-1 6 1,-1 1 66,1 3 0,3-3-118,-2-6 0,2-2-378,2-3 1,0-5-1446,0-10 959,0 4 272,6-11 0,2-2-437,6-9 0,-4-3 882,-1-2 0,1-7 0,4-1 0</inkml:trace>
  <inkml:trace contextRef="#ctx0" brushRef="#br0">8389 8160 8142,'9'-9'-265,"1"-1"0,-2 6 907,1-6 1,4 1-359,-4-6 0,4 1-401,1 0 1,2 0-124,3-1 1,-3 6 102,3 0 0,-3 1-1217,-2-2 1354,6-2 0,2 4 0,7-7 0</inkml:trace>
  <inkml:trace contextRef="#ctx0" brushRef="#br0">8545 7876 8142,'-1'-8'-265,"-4"3"1009,3 4 1,-4 2 68,6 4-259,0 3-247,0 6 1,0 8-8,0 7 1,0 4 133,0 5 0,0 3-392,0-3 1,0-2 69,0 2 1,5-6-551,0 1 1,6-10 319,-2-4 1,4-3-878,1-2 1,6-6 286,4-3 1,3-5 707,1-5 0,1-15 0,-1-10 0</inkml:trace>
  <inkml:trace contextRef="#ctx0" brushRef="#br0">9014 7577 8426,'0'15'1703,"2"-8"-1694,3-2 1,-2 2 29,6-3-5,1 1 1,9-5-206,0 0 0,0-2-1285,-5-2 1456,7 2 0,1-4 0,6 6 0</inkml:trace>
  <inkml:trace contextRef="#ctx0" brushRef="#br0">9029 7919 8055,'0'-10'1123,"0"1"1,6 4-154,4-5-621,2 7 1,4-5-104,3 4 0,3 0-117,6-5 1,7 4-462,3-4 1,10 1 281,4-2 1,1 2 49,-1 4 0,10 2 0,-3-4 0</inkml:trace>
  <inkml:trace contextRef="#ctx0" brushRef="#br0">10123 6980 8045,'-1'-8'56,"-4"4"1,4 4 119,-4 4 0,3 4 497,2 6 0,2 13-184,3 7 1,-4 5-215,4 4 1,1 10-45,-1 4 1,0 10-165,-5-1 1,1 3 101,4 2 0,-3-1-130,2-4 0,3-4 5,-3-10 0,3-6-187,-3-13-1,-2-6-346,3-13 355,-4-6 0,-1-3-146,0-10 0,0-16 81,0-12 0,0-6-84,0-4 1,-1-6-92,-4-3 1,2-11-77,-7-8 1,2 0 11,-1-5 1,-2 0-47,6 5 1,0-6 456,5 10 0,7 7-66,2 13 1,9 9 215,1 5 1,1 11-91,-1 7 1,-2 8 694,7 7 0,0 3-345,4 6 0,-1 2 348,-3 13 1,3 0-231,-4 4 0,-2 5 154,-2 0 0,-8 1-592,-2-6 1,-7 2 71,-2 3 0,-6-3-35,-9 3 1,-5 2 22,-4-2 1,-3 0-236,-1-4 1,0-1 19,-1 1 0,5-7 15,1-3 0,5-8 139,-1-2-16,4-5-23,0 2 25,7-6 0,8 1-46,10 4 1,4-2 40,5 7 1,-3-1-146,3 5 1,1 1-194,-1-1 0,7 0-345,-3 0 0,-1 1-42,2-1 0,0 0-367,4 0 0,1 0 1050,-1 1 0,1-1 0,-1 0 0</inkml:trace>
  <inkml:trace contextRef="#ctx0" brushRef="#br0">10777 7506 8380,'0'16'1441,"0"3"0,-4 3-1046,-1 7 0,0 1-191,5 3 1,0-3-415,0 3 1,0-5 227,0-4 1,2 1-1045,3-6 0,-2-1 135,6-9 891,1 4 0,4-18 0,0 3 0</inkml:trace>
  <inkml:trace contextRef="#ctx0" brushRef="#br0">10863 7421 8009,'14'-5'-403,"0"0"144,0-6 1,2 8 928,3-6 1,3 4-257,7-4 0,-1 4-732,1-5 0,4 6 104,0-6 0,-1 7-1080,-9-2 1294,4-3 0,-5 7 0,7-6 0</inkml:trace>
  <inkml:trace contextRef="#ctx0" brushRef="#br0">11033 7151 8262,'5'-6'707,"0"6"1,0 12-224,-5 12 1,0 4-86,0 5 0,0 5-115,0 10 1,0 1-348,0 3 0,0 0-93,0-9 0,6 1-85,3-11 0,4-1-220,1-9 0,5-2-1373,0-7 1834,6-6 0,-2-2 0,5-6 0</inkml:trace>
  <inkml:trace contextRef="#ctx0" brushRef="#br0">11460 7009 7998,'0'20'138,"0"-4"1,0 12 216,0 1 1,0 6 646,0 7 1,0 1-647,0 0 0,0 6-115,0 3 0,0-2-505,0 2 0,2-1 212,2 1 1,-2-3-213,3-6 0,1-9-48,-1-5 0,-1-7-528,-4-8 562,0 0 0,0-7 24,0-7 1,0-13 77,0-11 1,0-9 6,0-5 1,-1-6 42,-4-8 1,3-2-23,-2-12 0,2 4-407,2-4 0,2 1 417,2-1 0,1 4 36,9 10 1,-3 3 233,8 6 1,-1 9 395,1 5 0,-3 9 422,3 10 0,-4 4-476,0 6 0,-1 6 85,0 4 0,-6 9-109,-3 4 1,-4 6 170,-1 4 1,-1 3-475,-4 7 0,-5 0-194,-9-1 1,4 1-363,-4 0 1,3-1 333,2 1 0,-1-7-280,1-3 0,5-4 169,-1-5 1,7-9-154,-2-5 114,4-7 1,1 5 211,0-3 1,1-4-22,4 4 1,-2-2 139,7 2 0,-1-2-150,5 6 0,5-4-15,0 5 1,5-1-165,-5 5 0,5-3 74,-5 4 1,4-4-482,-4 8 0,0-2-32,-4 2 662,-1-3 0,0 4 0,0-5 0</inkml:trace>
  <inkml:trace contextRef="#ctx0" brushRef="#br0">11815 7620 7998,'15'-8'-118,"-1"-5"1,2 6 253,3-8 1,1 1 521,4 0 0,3-5-702,-4 0 0,-1 0 41,2 5 1,-5 0-647,5-1 1,-12 6 262,3-1 0,-6 6 386,1-6 0,2 1 0,-4-5 0</inkml:trace>
  <inkml:trace contextRef="#ctx0" brushRef="#br0">12000 7307 7998,'-14'0'-99,"5"7"1435,-1 2-837,7 4 0,-8 9 235,6 6-201,-6 7-234,9 8 0,-4-1 172,6 1 0,0-2-180,0-3 0,2 1-427,2-5 0,4-3 202,7-7-388,-1 3 1,2-16-416,3 3 1,-2-9-397,7-1 734,-7-2 1,8-4 398,-6-2 0,0-11 0,-5-7 0</inkml:trace>
  <inkml:trace contextRef="#ctx0" brushRef="#br0">12313 7407 8540,'16'-10'634,"3"1"0,-2-1-371,7-4 0,0 0-578,4 0 185,0-1 0,1 1-233,-1 0 0,-4 0-456,0 0 1,-7 4 818,2 1 0,-3-1 0,-2-4 0</inkml:trace>
  <inkml:trace contextRef="#ctx0" brushRef="#br0">12526 7108 8555,'-8'16'810,"4"3"1,-4 8 768,-2 6-784,-2 6-410,4 4 0,-5 3-100,4 6-881,2 0 269,1-8 1,6 4-490,0-10 0,6-5 573,4-5 271,9-6 0,3-7 1,6-1-1</inkml:trace>
  <inkml:trace contextRef="#ctx0" brushRef="#br0">12981 7378 8075,'14'0'942,"1"0"-751,-1 0 1,0 5 951,0 0 1,1 0-476,-1-5 1,0 4-1906,0 1 1,2 0 42,3-5 1194,-3 0 0,11 0 0,-5 0 0</inkml:trace>
  <inkml:trace contextRef="#ctx0" brushRef="#br0">13678 7464 8008,'9'-2'226,"1"-3"0,-5 2 400,4-6 0,1 6-878,4-2 125,0-3 127,0 6 0,0-10 0,1 4 0</inkml:trace>
  <inkml:trace contextRef="#ctx0" brushRef="#br0">14460 7321 7982,'14'0'375,"0"0"732,1 0-1055,-1 0 1,0 0-53,0 0 0,0 0 0,1 0 0</inkml:trace>
  <inkml:trace contextRef="#ctx0" brushRef="#br0">15754 7435 8018,'0'-14'-4,"0"0"1,3 1-37,6 4 0,7-2 667,13 6-422,5-6 1,4 9-621,10-3 1,2-2 79,7-3 1,0-1-683,0 2 813,-13-4 0,10-1 1,-10-8-1</inkml:trace>
  <inkml:trace contextRef="#ctx0" brushRef="#br0">16109 7037 8018,'-8'-8'0,"0"2"453,4 6-273,2 0 0,-4 13 811,6 6 1,4 12-434,1 7 0,0 5-181,-5 4 1,2 5-121,2 10 0,-2-2-1136,3 6 0,2-11 637,3 2 1,3-9 241,1-1 0,6-9 0,2-3 0</inkml:trace>
  <inkml:trace contextRef="#ctx0" brushRef="#br0">17104 7492 8017,'-14'0'-131,"0"0"-93,0 0 1131,6 0-527,-5-6 0,12-2-79,-4-6 1,3-7-148,2-3 1,7-2 18,2-3 1,5-4-20,5 0 1,3-4-1,7 9 1,-1-2-147,1 11 0,-1 2-352,1 7 0,-1 4 281,0 6 1,-4 6 148,0 4 0,-2 9 100,2 4 0,2 6-105,-2 4 0,-3-3 77,-2 3 1,1-3-59,-1-1 1,0-3 14,-5-2 1,2-5-33,3-9 1,-3-4-315,3-6 1,-3-8 98,-2-6 0,5-5 123,0-5 0,-2-8-287,-7 4 1,1-4 104,-7 4 1,1 4-40,-5 1 1,-1 5 152,-4-1 1,0 4 127,-9 0 1,3 7-143,-8 4 0,-3 4 415,-2 4 1,0 12-106,-4 13 0,1 7 39,-11 11 1,-6 4-372,-8 6 0,-5-7 292,-5-2 0,-1-6-266,-3-4 1,9-6 139,10-13 1,2-2-764,3-12 1,10-8 709,4-11 0,7 2 0,-3-6 0,1-1 0</inkml:trace>
  <inkml:trace contextRef="#ctx0" brushRef="#br0">13237 7023 8094,'8'14'-1035,"5"-4"907,-4-1 1,9 2 650,1 8 1,-1-3-626,-3 3 1,4-3 49,0-2 1,4 0-212,-4 0 0,5 1 263,-5-1 0,6 0 0,-3 0 0</inkml:trace>
  <inkml:trace contextRef="#ctx0" brushRef="#br0">13493 6824 10150,'0'20'1125,"0"3"-743,0 5 1,0 5-131,0 0 0,0 13-8,0 2 0,0 7 8,0 6 0,0 6-872,0 9 0,0-36 0,0 2 514,0 0 0,0 1-111,0 2 0,0-2 0,0 30 1,0 5-1</inkml:trace>
  <inkml:trace contextRef="#ctx0" brushRef="#br0">19365 6795 8079,'-28'-30'1870,"10"5"-1028,4 16-1561,9 2 0,-1 14 540,6 2 1,6 5 713,4 5 0,2 3-337,3 7 0,0-5-145,4-1 0,3-5-190,7 1 0,1-4 96,3 0 0,3-7-518,7-4 0,-7-2 244,-2-2 1,-4 0-333,-2 0 1,-6 0-267,-3 0 913,-9 0 0,-4-6 0,-6-2 0</inkml:trace>
  <inkml:trace contextRef="#ctx0" brushRef="#br0">19649 6682 8079,'15'0'-652,"-1"0"1,-5 6 1077,1 4 0,-2 4-138,1 5 0,2 3 57,-6 6 0,4 2-143,-4 3 0,0 4-109,-5 5 1,0 3 1,0 2 1,-8-1-107,-6 6 1,-2 0-430,-8 5 0,5 1 303,-4 4 1,1-5-415,-2 0 0,5-8 26,9-11 525,-2-10 0,4-1 0,-6-5 0</inkml:trace>
  <inkml:trace contextRef="#ctx0" brushRef="#br0">19948 6440 8046,'0'24'436,"0"-1"0,0 1-325,0 5 0,0 5 120,0 4 1,-5 3-136,0 2 0,-1-2-68,1-3 1,4 0-355,-4-10 182,3 4 0,1-18 106,-4 0-51,4-6 0,-6-16 74,7-6 0,0-6-186,0-9 1,-4-2 60,-1-7 1,0 0-6,5-10 1,5 7-11,0-1 1,6 7 27,-2-8 1,2 12 185,-1 2 0,2 4-95,-2 11 1,2-2 275,3 11 0,-6 2-93,1 8 0,-3 6 234,3 12 0,-4 3-119,-6 12 0,0-2 73,0 2 0,0 1-122,0-5 1,0 3-166,0-3 1,0-1-661,0-5 1,2-6 349,3-3-1,2-4-1188,8-6 1451,-1-3 0,0 1 0,0 1 0</inkml:trace>
  <inkml:trace contextRef="#ctx0" brushRef="#br0">20204 6682 8223,'8'6'0,"9"-4"-566,-3 2 0,10-2 242,0-2 0,7-2 501,3-2 0,3 0-231,-3-5 1,4 1-572,-5-1 625,-6-4 0,-1 5 0,-3-6 0</inkml:trace>
  <inkml:trace contextRef="#ctx0" brushRef="#br0">20531 6582 8208,'8'-6'-3,"4"0"-290,-2-4 0,3-3 296,1 4 1,0 3-17,0 1 1,0 3 164,1 2 0,0 0 21,4 0 0,-3 0 3,3 0 0,-5 2-14,-4 3 1,1 3-228,-6 6 1,-1 2 128,-4 3 0,-1-2-350,-4 7 1,2-5 170,-7 4 0,1-4-454,-5 5 0,-1-7 569,1 2 0,0-3 0,0-2 0</inkml:trace>
  <inkml:trace contextRef="#ctx0" brushRef="#br0">20886 6952 8203,'8'-6'-396,"-1"-7"276,-7-6 1,0-6 656,0 1 0,0 2-228,0-2 1,0 0-464,0-4 1,1 0 161,4-1 1,-2 1-85,6-1 1,-4 2-152,5 4 1,-1 2 93,5 7 1,1 1 72,-1 4 0,5 3 65,0 6 1,0 1 96,-5 4 0,0 8-99,0 5 1,1 8 163,-1-3 1,0 4-71,0 2 0,0-6 139,1 1 1,-1-8-108,0-2 1,0-1-51,1-9 1,3 1-131,1-5 1,7-8 87,-3-6 1,4-6-280,2-9 0,-1-4 73,1 0 1,-3 0 38,-2 4 0,-3 1-19,-7-1 0,-6 7 39,-3 3 0,-4 3 176,-1 2 0,-1 6-96,-4 4 0,-5 4 336,-9 4 1,-3 6-140,-6 9 1,4 3 313,0 6 1,1 1-170,-6-1 1,2 5-26,4 1 1,1-1-112,3-5 1,1-4-114,-5 0 1,-1-1-194,-5 6 1,-1-2 105,-3-4 1,2 1 124,-7-10 0,6 3-73,-1-7 0,3-4-28,2-1 0,-7-3 0,-2-2 0</inkml:trace>
  <inkml:trace contextRef="#ctx0" brushRef="#br0">20574 6824 8067,'6'-8'-1049,"3"-5"777,10 4 1,3-4 325,7-1 0,7 0-45,7 0 1,1 4-13,8 1 0,-8 4 12,-1-5 0,-3 7 129,-12-1 1,2 2-36,-11 2 1,-5 2 135,-4 2 0,-7-1 31,2 7 1,-5-1-120,-5 6 1,-9-4-26,-10 3 0,-9-3-4,-5 8 0,-5-3-114,-4-2 1,-2-1 131,-3-4 1,3-3-220,6-6 1,5-3 36,0-6 1,11-7 91,-1-13 0,11 1 123,2 0 0,7-1-120,8 1 0,8 1-54,7 3 1,5 4 63,9 5 0,7 3-168,7 2 0,5 4 111,9 6 1,7 0-165,2 0 1,-8 5-18,-1-1 1,-11 6 83,-3-5 1,-7 6 268,-8-2 1,-10 4-85,-4 1 1,-9 0 187,0 1 0,-10 3-74,-5 1 1,-9 7-158,-4-3 0,-12 4 63,-8 2 0,-6 2-154,-8-2 0,2 1 38,3-11 0,5-2-73,9-7 0,-2-4 75,7-6 0,6-8-151,8-6 1,10-8-24,4-12 1,5 3 78,5-7 1,9 6-114,10-1 0,9 9 92,5 6 1,9 2 52,5 2 0,2 6-14,-2 3 0,-1 3 6,-4 2 1,-4 0-61,-1 0 1,-7 2 44,-11 3 0,-4-2-80,-5 6 0,-3 1 95,-2 4 0,-4 2-297,-6 3 0,-2-2 368,-2 7 0,-11-1 0,-7 6 0</inkml:trace>
  <inkml:trace contextRef="#ctx0" brushRef="#br0">20630 7265 8076,'10'-2'0,"-1"-3"0,1 2-83,4-6 1,7 4 23,2-5 0,6 6-8,4-6 1,10 5 459,9-4 1,-2 1 665,2-1 1,0-2-763,5 6 1,-6-5-430,-4 6 1,-2-6-302,-3 5 0,-4 1 305,0 4 1,-6-5-735,1 0 1,-5 0 85,-4 5 776,-4 0 0,-5-6 0,-1-2 0</inkml:trace>
  <inkml:trace contextRef="#ctx0" brushRef="#br0">21597 7037 8076,'14'0'0,"5"-1"-127,0-4 1,5 3 306,-5-3 1,5 4 393,-5 1 0,4 0-108,-4 0 1,2 0-138,-2 0 1,-3 0-9,3 0 1,-5 6-73,-5 4 0,2 2-354,-6 3 1,0-1 118,-5 0 0,-7 5-586,-2 0 0,-5 5 173,-5-5 0,-3 4-80,-7-4 1,-1 5 478,-3-5 0,-10 6 0,-7-3 0</inkml:trace>
  <inkml:trace contextRef="#ctx0" brushRef="#br0">20616 7606 8004,'-6'-8'0,"3"2"15,-7 6-87,7 0 1,-3 1 760,6 4 1,0 8-230,0 5 1,4 8-365,1-3 0,0 4 64,-5 2 1,5-1-168,-1 1 0,1-3 86,-5-2 1,0 1-70,0-6 0,0 0-28,0-4 1,0-6-294,0 1-267,0-7 423,6-10 0,-4-4-227,3-12 0,-2-3 134,2-7 1,-2 3-66,6-3 1,1 3 84,4 2 1,-4 4 205,-1 0 1,0 11-63,6-1 234,-1 10 1,0 5 99,0 13 0,-6 2-143,-3 8 0,1 0 34,-1 4 1,0-4-66,-5-1 0,0-1-217,0 2 0,0-3-20,0-7 161,0 0 0,6 0 0,2 1 0</inkml:trace>
  <inkml:trace contextRef="#ctx0" brushRef="#br0">20901 7762 8004,'20'-6'205,"-3"3"159,7-7 1,0 1-368,4-5 1,-6 6 74,-3 3 1,-3 3-153,-2 2 1,-4-4 177,-1-1-1295,-6 0 707,4 5 490,-7 0 0,6 0 0,2 0 0</inkml:trace>
  <inkml:trace contextRef="#ctx0" brushRef="#br0">21228 7563 8004,'14'0'0,"0"0"489,0 6 1,-6 2-89,-3 7 1,-4-1-180,-1 0 1,0 2 32,0 3 1,0-3-161,0 3 0,-6-2 271,-3 2-522,-4-3 0,-1 4-171,0-6 0,-1-4-402,1-1 1,5-6 728,-1 2 0,1-3 0,-6-2 0</inkml:trace>
  <inkml:trace contextRef="#ctx0" brushRef="#br0">21370 7947 8038,'-15'0'573,"8"-2"-328,2-2 0,-1 1-332,1-7 0,0 1 141,5-6 1,0 1-258,0 0 1,0 0 112,0-1 1,2-3 0,2-1 0,4 0-22,6 4 0,1-4 112,-1 0 0,5 2-65,0 8 1,1-2-35,-1 6 0,-1 0 252,5 5 0,-5 0-161,1 0 1,1 5 152,-1 0 1,-1 6-91,-9-2 1,4 4 10,-4 1 1,4-1-60,1-4 0,0-3 46,0-6 1,1 0-143,-1 0 1,-5-1 124,1-4 1,-2-3-260,1-6 1,4-5 68,-4 0 0,-1-5-110,2 5 0,-2-4 63,1 4 0,-1-5 38,-3 5 462,-4 0-247,6 11 1,-7 3 252,0 10 0,-2 5-135,-3 9 0,-3-2 226,-6 7 0,5-1-120,-1 6 0,1-7 27,-5-3 0,-5 1-123,0-1 0,-2 0-23,2-4 0,2-1-206,-7 0 0,0-1 111,-4-4 1,0 2-392,-1-6 1,2 0 170,4-5 0,-3 0-424,7 0 0,5 0-110,5 0 691,5 0 0,-2-13 0,6-3 0</inkml:trace>
  <inkml:trace contextRef="#ctx0" brushRef="#br0">21711 7833 6919,'0'8'-79,"0"-2"452,0-6 232,0 0-275,6 0-207,2 0 1,2 2 20,-1 3 1,-4-4-2,4 4 0,-4-3-147,5-2 78,-1 6 1,5-4-155,0 2 1,1-2 20,-1-2 0,-1-2 44,-4-2 1,4-4-1,-4-7 1,4 1-109,1 0 1,-1 0-5,-4 0 1,-1 1 55,-3 3 0,-4-2-49,4 2 0,-5-2 83,-5-2 0,2 4 53,-6 1 1,-1 1-56,-4-2 0,0 4-1,0 6 0,-1 0 213,1 0 1,5 0-53,-1 0-700,7 0 228,-3 0 351,6 0 0,6 0 0,2 0 0</inkml:trace>
  <inkml:trace contextRef="#ctx0" brushRef="#br0">22351 6696 8010,'14'-6'-114,"0"4"83,0-3 0,1 4 150,-1 1 0,-1 0-112</inkml:trace>
  <inkml:trace contextRef="#ctx0" brushRef="#br0">22322 6895 7969,'-9'-5'-534,"-1"0"0,7-1 807,-2 1 84,4 4-40,-5-12-230,4 12 0,-4-7 10,6 3 0,1 3 186,4-2 0,-2 4-113,7 4 0,-1 4 128,5 7 0,1 0-99,-1 4 1,0-1-197,0 5 1,0-5 2,1 1 1,-1 1-136,0-1 1,2-5-95,3-4 1,-3-5-395,3 4 1,-8-6-649,-2 2 1265,-6-3 0,10-9 0,-5-1 0</inkml:trace>
  <inkml:trace contextRef="#ctx0" brushRef="#br0">22479 6682 7978,'12'6'39,"-2"4"0,-2 8 48,-4 6 1,-2 5 220,3 4 0,-4 8 398,-1 6 1,0 7-227,0-2 0,-4 2-187,-1-2 0,-5 2-322,6-7 1,-3 0 84,3-4 0,2-2-247,-3-3 1,5-5-132,5-9 0,1-4-465,4-5 0,7-7-853,-3-4 1640,4-2 0,2-8 0,2-2 0</inkml:trace>
  <inkml:trace contextRef="#ctx0" brushRef="#br0">22777 7108 7933,'-8'0'-177,"2"0"360,6 0 0,2 0 322,2 0 1,6 2-319,9 3 0,3-4-39,6 4 0,-4-4-230,0-1 1,-1-4 62,6-1 0,-7 0-596,-3 5 0,-3-5 120,-2 1 495,-6-1 0,5 5 0,-6 0 0</inkml:trace>
  <inkml:trace contextRef="#ctx0" brushRef="#br0">22962 7051 7933,'6'-14'-798,"-2"1"683,5 4 115,1-4 0,4 12 655,0-4 1,0 3-208,0 2 1,1 0-55,-1 0 0,0 2-81,0 3 1,0-2-53,1 6 0,-3 1 66,-2 4-269,2 0 1,-10 5-68,3 0 0,-10 0 153,-4-5 0,-4 2-485,-1 3 0,-1-3 204,1 3 0,0-3-645,0-2 0,6 0 83,3 0 1,4 1 698,1-1 0,-7 0 0,-1 0 0</inkml:trace>
  <inkml:trace contextRef="#ctx0" brushRef="#br0">23275 7350 7939,'8'-2'0,"-3"-2"0,-4-4 207,-1-7 0,0 0-19,0-4 0,5 3-9,0-3 0,-1-3-103,-4-2 0,2-3-23,3-1 1,-2-1 67,6 1 1,-1 4 0,2 1 0,2 4-128,-2-5 75,2 7 0,3-2-58,-1 9 1,-5 4 47,1 6 1,-5 0-116,4 0 0,-4 6 61,4 4 1,-4-2 30,4 1 0,-5 0-5,0 6 1,3-1 1,-3 0 0,1 0-17,-5 1 1,0-6 16,0 1 1,2-7 173,2 1-124,-2-2 268,4-2-204,-6 0-659,0 0-998,0-6 1093,0 4 0,0-6 417,0 3 0,0 4 0,0-5 0</inkml:trace>
  <inkml:trace contextRef="#ctx0" brushRef="#br0">23445 7023 7917,'-9'0'-263,"0"0"-394,5 0 1097,-8 6 0,9-3-75,-7 7 0,5-5-192,-4 4 1,4-1 9,-4 1 0,6 4-70,-2-3 1,-3 7 74,-2 2 0,2 5 10,-1-5 1,4 6-22,-4-1 0,6 2-5,-2 3 1,3-6-116,2 1 1,0-2 106,0 2 0,2 1-79,3-6 0,-2 0 74,6-5 1,1-1-54,4-3 0,0 1-33,0-7 1,2 1-140,3-5 0,-3-6-26,3-4 1,-2-9 103,2-4 0,-3-4-120,3-2 0,-3-4 87,-2 0 1,-5 0-93,1 4 0,-7-4 76,2 0 1,-4 5 26,-1 4 0,-6 2 60,-3-2 0,-6 4 152,-4 5 1,-3 3-17,-6 2 0,-5 4-85,0 6 1,-1 0-149,6 0 1,1 6 132,3 4 1,4 1-87,6-2 0,6 10 0,1-3 0</inkml:trace>
  <inkml:trace contextRef="#ctx0" brushRef="#br0">6654 7847 8027,'-12'-1'949,"2"-4"-510,-2 4 1,5-7 351,-2 3-222,2 3-180,7-4 0,2 6-77,3 0 1,3 5 34,6 0 1,6-1-258,4-4 1,5-1 82,4-4 1,5-5-656,9-9 1,-3 2 358,4-7 1,-6 7-1846,-4-2 1306,-9 3 1,-6 2 0,-7 1 661,-3 4 0,-8-4 0,1 5 0</inkml:trace>
  <inkml:trace contextRef="#ctx0" brushRef="#br0">6654 7549 8027,'8'0'882,"-1"0"-667,-7 0 0,0 6 151,0 4 1,0 9-126,0 4 0,-2 4 148,-3 2-390,-3-1 175,-6 1 1,0-1 53,0 0 0,-5 1-236,0-1 0,0-6 152,5-3 0,-1-8-16,1-1-214,0-7 162,6 3 1,3-6 19,10 0 0,5 2 56,8 3-531,5-4 265,5 6 1,5-3-138,0 1 1,7 6-285,-2-1 0,3 2 330,2 2 1,-1-6 204,1-3 0,-1 3 0,1 0 0</inkml:trace>
  <inkml:trace contextRef="#ctx0" brushRef="#br0">2090 7677 8021,'-14'-14'0,"0"6"592,0 3-181,6 3 113,2 2 3,6-6-355,0 5 0,1-6-114,4 7-29,9 7 1,2-4-364,3 6 1,1-4 291,-1 4 1,5-1 0,-3 3-847,1-1 0,-3-7 480,4 2 1,-5-5 407,1-5 0,3-9 0,0-8 0</inkml:trace>
  <inkml:trace contextRef="#ctx0" brushRef="#br0">2375 7478 8021,'-10'1'-345,"1"4"0,1 5 761,-2 9 0,-2 3-152,2 6 1,-7 1 0,-2-1-22,2 0 1,-1 2-422,-1 4 1,2-4 116,-7 3 0,5-5-8,-4-4 1,5-2 53,-1-3 0,3-8 133,2 3-181,0-9 63,6 1 1,3-7-112,10-4 124,9 3 1,7-10-148,3 2 63,2 4 1,-3-7-192,5 4 0,0-8 136,1-2 0,-5-2 1,-2 4-110,-2-2 0,4-7-61,-5 3 0,0-3-2,-5 3 0,-6-3 298,-3 8 0,-4-8 0,-1 4 0</inkml:trace>
  <inkml:trace contextRef="#ctx0" brushRef="#br0">2190 7393 8021,'-8'-15'-818,"2"7"1058,12 2 0,-3 9-44,7 7 206,-1 6 48,5 12-261,1 7-108,-1 1 1,-2 7 39,-2-1 0,1 6-153,-6-1 1,4 1-108,-4-6 0,4 1-103,-4-1 1,2-5 197,-3-4 0,-2-5 0,4-4-380,0-5-125,-4-3 120,4-8 1,-6-8-5,0-10 433,0-9 0,0-9 0,0-8 0</inkml:trace>
  <inkml:trace contextRef="#ctx0" brushRef="#br0">2304 7677 8021,'-10'16'-76,"1"3"0,4-2 278,-4 7 0,4-1-184,-5 6 1,1 1 84,-5 3 23,6-3-90,-5 5 1,10-7-255,-7 1 0,6-6-107,-6 1 1,7-11 135,-2 1-696,4-9 720,1 1 1,1-17-1,2-5 165,2-4 0,6-4 0,-1-5-44,2 1 0,3 4 44,-1 1 0,0 5 0,0-1 0,5-1 149,0 1 0,0 5 136,-5 4 0,5 2 0,0-1-72,-1 4 1,-3-1-127,0 1 99,-7 0-543,4 5 161,-4 0 165,0 0 1,-2 6-142,-6 4 1,-8 3-398,-6 1 320,0 0 249,-7 0 0,1 7 0,-2 1 0</inkml:trace>
  <inkml:trace contextRef="#ctx0" brushRef="#br0">2304 7933 8021,'-8'14'-141,"-3"0"1,6 0 36,2 1 180,1-1 146,-4 0-51,4-6 1,-4 5-1,8-4 52,2 4-132,-2 1 1,9 0-106,-6 0 1,1-4 272,-1-1-363,3 1 89,0 4 40,4 0 1,-4 0 63,6 1 1,-4-1-213,-1 0 0,1-1 15,4-4 0,0 2 1,0-6-424,1-2 350,-1-1 0,5-2-122,0 0 1,0-8 163,-5-6 1,0-2-186,0-8 1,-1 0 323,-3-4 0,-4-7 0,-6-1 0,0-7 0</inkml:trace>
  <inkml:trace contextRef="#ctx0" brushRef="#br0">2489 7876 8025,'-8'8'-119,"-3"6"45,6 0 1,-5 7 272,6 7 0,-3 7 4,3 3-137,2-3 1,-6 6-108,3-3 1,4-2 192,-4 2 1,2-7-313,-2 3 0,4-9-16,-4-1 1,3-12-226,2 2 68,-6-9 98,4-11-2,-4-4 66,6-16 1,0 3-291,0-5 510,0 0 1,0-6 0,0 1-158,0 2 0,0 1 187,0 1 1,0 1-1,2 1 49,2 3-157,-2-3-11,11 12 7,-12-12 1,10 11-177,-6-3 209,6-3 0,-3 0 0,6-7 0</inkml:trace>
  <inkml:trace contextRef="#ctx0" brushRef="#br0">2560 7449 8063,'8'0'-622,"-2"7"577,-6 2 1,0-1 793,0 2-281,0 5-139,0 7-187,-6 1 0,2 3 51,-5-2 1,1 3-31,-1 1 0,-4-4-140,3 0 0,2-7 161,-1 2 0,6-3-677,-2-2 369,4-6 92,1-2-756,0-6 592,6-6 1,2-8 0,8-10-321,3-3 0,-2-1 270,7-1 0,-5 3 0,3 0-31,-2 3 0,-1 2 422,-5 2-162,7 0 0,-5 13 682,3-4-365,-4 4-202,-7 6 1,5 6 527,-4 4 1,-2 9-343,-2 4 1,-4 4 0,-1 2 229,0-1 0,0 5 158,0 1-366,-6 5 1,-2-7-144,-6 6 1,-1-1-130,1 6 0,-6 0-335,-4-1 0,2 1 1,0-2 252,1-3 0,2-8-1308,5-6 149,0-13 525,0 1 0,4-15 682,1-6 0,6-13 0,-4-15 0</inkml:trace>
  <inkml:trace contextRef="#ctx0" brushRef="#br0">2617 7748 8063,'14'6'8,"2"-3"112,2 7 1,0-1 111,6 6 30,-7-1 0,5 5 264,-3 0 0,-3 0-238,3-5 1,1 0-42,-1 0 1,0 1-1,-5-1 1,-4-6 218,-1-4-219,1 4 1,-1-6 130,1 3-145,-7-4 0,3-7-233,-6-2 0,0-6 0,0 0 0</inkml:trace>
  <inkml:trace contextRef="#ctx0" brushRef="#br0">2872 7236 8063,'15'6'1061,"-7"2"-980,-2 7 0,-1 0 222,-1 4 0,6-1 14,-5 5 1,-1-5 177,-4 1-656,7 3 0,-6-6-1675,4 3 1355,-3-10 481,4-3 0,-5-12 0,6-2 0</inkml:trace>
  <inkml:trace contextRef="#ctx0" brushRef="#br0">2972 7194 8063,'8'14'0,"-2"0"-815,-6 0 425,0-6 154,6 5 1,2-12 204,7 4 0,-6-3-165,1-2-23,-1-7 221,-1-1-1,5-6 1,-6 0-2,8 0 0,-7 0 0,4-1 0,-5 1 0,2 0 170,4 6 0,-10 2 735,6 6-498,-6 6-176,4 8 4,-7 2 0,0 9 76,0-6 1,-5 5-185,0-5 0,-4 5 121,4-6 1,-4 6-472,4-5 1,-6 0-832,1-5 577,-2 1 266,4-8-74,-5 6 1,5-11-533,-6 2 817,6-2 0,-11-2 0,3 0 0</inkml:trace>
  <inkml:trace contextRef="#ctx0" brushRef="#br0">2929 7393 8063,'0'14'-483,"0"2"580,0 3 0,0 3 207,0 6 1,0 0-89,0 1 1,0 1-23,0 3 0,5-3 0,0 2 272,-2-7-175,-1 2-813,4-11 0,-5 9 431,4-6 0,1 0-638,-1-5-86,0-6 378,-5-2 117,0-6 0,0-6 320,0-4 0,0-2 0,0-2 0,-2-5 0,-2 0 0,2-7 0,-3 3 0,4-3 0,1 3-382,6-4 314,-4 5 0,10-2 68,-2 0 178,-4 7-66,13-10 0,-10 10 226,10-7 1,4 5-147,0-5 1,4 7-1,0 0 170,-3 6-264,3-2-202,-12 11 82,6-4 1,-12 6 147,1 0 0,-7 6-235,2 4 0,-5 9-35,-5 5 1,-9 4-47,-10 5 0,-3-1-110,-1 6 0,-1-7 92,1 2 1,4-3 203,1-1-113,5-1 44,-2-6 0,7-1 303,3-7-166,-2-6-81,10 5 1,-2-13-67,8 0 253,4-7-1,6-1-120,1-4-13,-1 4 0,5-5 103,0 4 0,4-2-16,-4 6 1,5 0-74,-5 5 1,5 2 319,-5 3-321,0 3 181,-11 6-170,-2 0 28,-6 6-29,0-4 1,0 6 149,0-3 1,0-3-195,0 3 1,0-3 64,0-2 0,0-4 1,0-1-52,0 2-55,0 2 1,1-4 97,4 1 1,-3-1-13,3 5 1,1-4-497,-1-1 297,-1 1 0,-4 4 1,-1-1 26,-4-4 110,-3 4 0,-6-12-10,0 4 147,-7 3 1,5-5 0,-4 5-150,-1-2 1,5-1 187,-3-5 1,4 0 249,0 0-40,1 0-405,6-6 0,5-7-143,13-6 0,1-6-477,12 1 1,3-7 313,7-2 0,3-7 327,7 2 0,0-3 0,-1-2 0</inkml:trace>
  <inkml:trace contextRef="#ctx0" brushRef="#br0">3484 7208 8063,'0'-8'-733,"0"2"628,0 24 968,0 0-277,0 23-216,0-5-1,0 7-574,0 6 378,0-5 1,0 10-123,0-7 0,6-4 81,4-5 1,-3-7 0,3 3-959,1-4 292,2-8 0,-4-3-175,1-10 0,-6 2 327,6-6-290,-7 0 672,3-5 0,-6-7 0,0-1 0</inkml:trace>
  <inkml:trace contextRef="#ctx0" brushRef="#br0">3541 7620 7389,'0'-14'-225,"0"0"317,0 6 0,0-5 545,0 4-565,6 2 1,2-4-92,6 6 1,0-1-285,1 1 0,-1 4 176,0-4 0,-1 5 0,-2 3-600,-2 2 367,-6 6 360,4-3 0,-7 12 0,0 3 0</inkml:trace>
  <inkml:trace contextRef="#ctx0" brushRef="#br0">3484 7919 8063,'-14'19'16,"-1"-1"0,6 1 305,-1-4 91,7-7 0,-2-2 0,10-6 116,5 0-468,9-6 0,1-2 173,4-7 0,3-5-987,-4-4 408,-2 4-620,6-7 0,-5 6 966,6-2 0,1-4 0,-1 5 0</inkml:trace>
  <inkml:trace contextRef="#ctx0" brushRef="#br0">3839 7321 8063,'14'-1'612,"1"-4"-281,-1-3 0,5-6 349,0 0-680,6 0 1,-3-5-225,7 0 1,-6 0-1,-1 5 251,-1-1 1,-2 6-340,-5-1 0,-4 7-1350,-1-2 1022,-6 4 640,4 1 0,-7 6 0,0 2 0</inkml:trace>
  <inkml:trace contextRef="#ctx0" brushRef="#br0">3996 7250 7873,'-8'2'145,"3"3"0,3 3 340,2 6 0,-4 6-47,-1 4 19,0 9-1,5 4-257,0 5 1,0 1 3,0-1 1,0 1 0,2-2-97,3-3 0,-2 2-433,6-7 0,1-2 0,2-7 122,-2-5-145,2-3-254,-4-8 0,6-2-64,1-6 0,-6-8 342,1-6 0,-7-2 0,2-8-110,-4-1 0,-1-2 422,0-1 13,0-1 0,0-4 157,0 0-178,0-6 0,0 9 0,0-4 0,0 4 538,0 2-316,0 6-64,0 1 791,0 7-533,0 0 0,2 6 12,2 3 0,3 5-133,2 5 1,2 4-90,-6 10 1,6 4 198,-1 5-739,-4 7 288,0-5 1,-1 4-127,0-5 0,4-1-366,-4 1 0,4-6-129,-4 1 0,5-2 0,-6 4 688,0-3 0,-3 1 0,-1 4 0</inkml:trace>
  <inkml:trace contextRef="#ctx0" brushRef="#br0">4024 7720 8039,'-8'-15'241,"3"1"1,4 0 104,1 0-157,6 6 0,2-3 132,6 6-90,0-6-143,1 9 1,-1-9-41,0 7 0,0-1-86,1 5 1,-6 0 164,1 0 1,-3 1 0,3 4-421,-5 5 93,-4 2 1,-1 7-80,0 0 1,-1 6 154,-4-1 1,2 1 75,-7-1 0,6 1 0,-4-6-186,1-1 82,3-3 0,2-7 68,-3-3 0,4-5 34,-4-5 0,3-4-205,2-10 1,0-5 0,2-9-524,3-5 616,-4-3 1,7-8 161,-3-3 0,3-3 0,0 4 0,4-3 0,-2 7 0,-2 4 0,1 5 0,1 8 0,4 2-49,0 6 317,0 8 1,-4 1 454,-1 4 0,1 2-431,4 7 0,-5 0 271,1 0 0,-7 7 0,2 2-31,-4 4-550,-1 7 248,0 2-101,-6 0 0,3 4-60,-7-7 0,6 4-498,-6-4 176,7 0 0,-3-9-570,6-1 639,0-6-17,0 4 1,6-14-118,4-2 0,2-2 281,2 1 0,1-2-38,-1 2 0,5 2-121,0-1 275,0 6 16,1-4 357,2 14-294,0 1 0,1 6-104,-4 0 1,-5 5 226,0 0 1,0 6 0,-6-1 597,0 3-575,-2 8 0,-7-5-53,-4 3 1,-3-3 135,-6-2-314,0 1 1,-5-1 84,0 1 1,-7-7 150,3-3-554,2-4 241,-6-7 1,12-1 0,-3-9-310,7-3 1,0-4-108,6-10 1,2-5-1,10-7-750,7-3 826,0 1 0,13-2-189,-3-2 0,2-3 533,3 2 0,6-3 0,1 5 0</inkml:trace>
  <inkml:trace contextRef="#ctx0" brushRef="#br0">3441 8302 7959,'-8'0'0,"-3"2"0,6 3 0,-1-2 523,1 6-320,4 1 1,-10 9 0,4 1 176,0 2 1,-3 7-456,-4 4 1,-2 7 72,-3-3 0,3-2-139,-3-2 0,2-3 104,-2-1 1,3-1-155,-3 1 1,-1-7-173,1-3 1,1-3-1,7-4-727,2-2 1090,-1-4 0,-4 0 0,0 2 0</inkml:trace>
  <inkml:trace contextRef="#ctx0" brushRef="#br0">3342 8544 7976,'20'6'43,"-4"-4"-43,4 11 474,-5 1 0,-1 3-66,0 7 0,-4 4-350,-1 5 1,-4 2 96,4-2 1,-6-3-295,2 4 0,-3-4-163,-2-2 1,0-4 0,1-2 167,4-2 0,-3-1-947,2-4 503,-2-8 251,4 0 327,-4-7 0,4 0 0,-6 0 0</inkml:trace>
  <inkml:trace contextRef="#ctx0" brushRef="#br0">3484 8501 7976,'14'-22'0,"0"2"0,2 6 48,3-1 0,-3 0 155,3-4 1,1 3 287,-1-3 1,0 8-726,-5 1-267,1 7 1,-1-3-1086,0 6 1586,-6 0 0,-2 6 0,-6 2 0</inkml:trace>
  <inkml:trace contextRef="#ctx0" brushRef="#br0">3569 8516 7976,'0'14'-408,"0"2"285,0 3 1,0-2 347,0 7 1,5-1-148,0 6 0,-1-1-205,-4 1 0,0-7-110,0-3 1,0-3-88,0-2 88,0 0 0,2-6-89,3-3 325,-4-4 0,6-13 0,-7-4 0</inkml:trace>
  <inkml:trace contextRef="#ctx0" brushRef="#br0">3697 8473 7976,'14'-22'0,"0"3"0,1 9 14,-1-2 0,0 9 76,0-7 0,-4 7-138,-1-2 0,-6 10 161,2 4 1,2 4-114,-3 1 1,1 7 88,-5 3 0,0 2-547,0 3 232,0-7-154,0 5 1,-2-5 0,-1 6-57,-1 1 436,-8-7 0,5 5 0,-8-5 0</inkml:trace>
  <inkml:trace contextRef="#ctx0" brushRef="#br0">3612 8814 7976,'-7'-8'-469,"6"-4"294,-4 2 354,4-2 1,1-3 20,0 1 1,6-2-67,3-3 1,4 4-246,1-4 57,0-4 0,5 6-27,0-7 1,0 7-445,-5-2-96,-6 10 183,5 2 134,-5 7 260,0 0 1,-3 7-33,-10 2 0,-3 10 99,-6 5 1,-2 3 186,-3 1 0,3 0 0,-1-1-91,6-3 0,0 1 534,6-6-300,0 0-62,5-5-83,0-6-108,0-1 1,2-7-145,2 0 0,4-7 0,8-2 188,3-4 0,-3-7-690,3-4 1,-3-3 545,-2-1 0,6-1 0,3 1 0</inkml:trace>
  <inkml:trace contextRef="#ctx0" brushRef="#br0">3697 8445 7976,'0'14'-554,"0"6"638,6-4 0,-4 11 714,3-3-367,3 9-334,-7 3 1,7 5 97,-3-3 17,-4 3-84,6-4 0,-7-1 42,0-3 0,-2-3-71,-3-2 1,2-1-130,-6-3 0,1 1-955,-2-6 0,-2 0 536,2-5 1,-2-1-21,-3-3 1,1 1 468,0-7 0,0 1 0,0-5 0</inkml:trace>
  <inkml:trace contextRef="#ctx0" brushRef="#br0">3612 8956 7976,'14'0'-141,"6"0"0,4 0 142,3 0 1,1 0-170,1 0 1,1-1 254,3-4 1,-3 2-875,3-7 787,-3 7 0,-1-16 0,-1 3 0</inkml:trace>
  <inkml:trace contextRef="#ctx0" brushRef="#br0">4038 8317 8043,'10'-13'362,"-1"3"1,1-2-347,4 2-106,0-2 1,0 2-191,1 1 1,-1 1 30,0-2 1,-5 4 53,1 6-79,-7 0 1,3 3 94,-6 7 0,-6 1-56,-3 12 1,-4 1 219,-1 5 0,-5 1 14,0 3 0,-5-3 110,5 3 0,-1-8-49,1-1 0,8-7 994,-4 2-700,11-3 1,-1-8 107,10-3-94,3-4-487,6-7 132,6-2 0,-2-6 9,5 0 1,1-5-244,5 0 1,-7-2 90,-3 2 0,-4 3-108,0-3 1,-1 8-382,0 2 0,-4 4 619,-1-4 0,-6 6 0,4-4 0</inkml:trace>
  <inkml:trace contextRef="#ctx0" brushRef="#br0">4180 8317 7812,'7'14'416,"-6"0"1,10 8 18,-6 7 0,1 5 0,-1 9 0,-2 1-148,7 4 0,-5 1 1,2 3 56,0-5-502,4-3 0,-5-6 1,5-1 258,-1-3 1,-2-5-1166,1-6 712,4-5-292,-12-4 1,6-9 197,-7-10 0,0-8 1,-2-7-34,-3-2 1,2-2 478,-6-4 0,-1-1-219,-4-6 219,0 5 0,4-4 0,1 5 0,-1-6 0,1 10 0,-1-3 0,6 9-308,-6 0 398,7 3 107,-3 8 1,6 8 264,0 10 1,-5 9-167,0 4 1,-1 4-46,1 2 1,2 4 0,-7 0-32,-1-1 0,-1 2-121,-2-1 54,-1 1-249,7-12 61,-4 5 1,6-12 89,-4 4-354,4-9 97,6-4-1,0-14-291,0-6 1,6-7-99,4-7 1,2-5 591,2 0 0,-1-7 0,-4 2 0,10-3 0,-3-1 0</inkml:trace>
  <inkml:trace contextRef="#ctx0" brushRef="#br0">4180 8587 7931,'15'-14'12,"-6"6"78,1 3 217,-7 3 0,8 4 283,-6 3 1,6 4-142,-2 10 0,-1-3-173,1 3 1,1 1-57,4-1 0,0-1-383,1-9-312,-1 4 0,0-12-608,0 4 1,1-5 679,-1-5 1,-6-3 402,-4-6 0,-2-6 0,-2-2 0</inkml:trace>
  <inkml:trace contextRef="#ctx0" brushRef="#br0">4394 8359 7931,'9'14'248,"1"1"1,-6 0 0,4 4 51,-1 5 0,-1 3-22,-1 1-225,-4 7 1,10-5-141,-6 3 0,0-7 0,-4-4-660,4-2 484,-3-1-322,10-11-361,-10-2-175,4-12 1121,-6-8 0,0-8 0,7-7 0,0 1 0</inkml:trace>
  <inkml:trace contextRef="#ctx0" brushRef="#br0">4465 8103 7931,'6'-15'151,"-3"-3"68,7 13 1,-5 1-74,4 4-54,-6 6 249,10 2-121,-12 12-1,12 3-82,-5 5 0,1 0 82,1 1 1,1 4 0,8 0 0,-3 7-82,3-2 1,-2 4-33,2 6 1,-3-3 65,3 8 0,-2-3-222,2 2 0,-3 2 0,1-8 702,-6-5-251,-4-5 0,-7-7-231,0-7 1,0 3 202,0-6 0,0-5-244,0-4 0,-4-2-117,-5 1 1,-2-1-64,-13-3 0,-1-2 111,-8 6 1,-4-4-863,-5 5 0,-12-1 441,-3 5 0,-4 7 42,-1 2 0,4 4 0,-6 2 0</inkml:trace>
  <inkml:trace contextRef="#ctx0" brushRef="#br0">7422 9170 8302,'-6'-15'257,"4"7"158,-4 2 0,6 12-280,0 4 1,0 9 44,0 5 0,1 4 6,4 5 0,3 4 188,6 5 1,1 7-115,-1 3 1,5 4-42,0 0 1,0 6 16,-5 0 0,5 6-459,0-2 0,1-3 380,-1-1 0,-3-12-113,3-7 1,-3-4 69,-2-10-117,0-4 0,0-17 412,1-3 1,-7-7-131,-4-7 0,3-10-33,-3-19 0,7-3-85,-1-16 0,-2 2 144,1-12 0,-4 1 118,4-5 0,-4 4-560,5 1 1,-6 6-169,6-2 0,-5 10-234,4 5 0,-6 14-183,2 4 0,-3 10-65,-2 0-448,0 10 0,1 3 517,4 6 1,-3 6 717,2 3 0,4 10 0,0 4 0</inkml:trace>
  <inkml:trace contextRef="#ctx0" brushRef="#br0">7849 9909 8178,'14'-6'1184,"0"-4"1,0-4-714,1-5 1,3 3-179,1-3 1,7 2-391,-3-2 0,0 5 153,0-1 0,-5 3-815,1 7 1,-4 0-638,0 5 442,-1 0 1,-6 7 953,-4 2 0,-2 10 0,-2 3 0</inkml:trace>
  <inkml:trace contextRef="#ctx0" brushRef="#br0">8033 9923 9106,'-7'6'788,"-4"4"-504,6 9 0,-6-2-40,1 7 1,2 0-249,-1 4 1,1 5-398,-2 0 1,3-4 76,2-6 0,3-5-857,-2 1-406,2-3 1587,2-8 0,6-2 0,2-6 0</inkml:trace>
  <inkml:trace contextRef="#ctx0" brushRef="#br0">8133 9923 8178,'6'-8'-166,"-4"2"1056,4 6 1,-6 8-277,0 6 1,0 2-176,0 7 1,-1-4-51,-4 5 0,3-5 96,-2 5 1,2-5-198,2 4 0,2-5-29,2 1 1,4-3-375,6-2 1,2-6 134,3-4 0,-1-2-806,5-2 1,1-2 414,4-2 0,1-4-950,-1-6 0,-4-7 1321,0-3 0,-1-3 0,6-1 0</inkml:trace>
  <inkml:trace contextRef="#ctx0" brushRef="#br0">8574 9170 8102,'0'-23'401,"0"3"1,-2 7-81,-3 4 1,2 3 172,-6 6 0,4 1-88,-4 4 0,-1 9 0,-4 10 0,0 14-118,-1 4 1,1 6 8,0-1 0,5-3-54,-1 4 0,5-1-15,-4-4 1,6 3-298,-2-9 1,5-3 128,5-6 0,3-1-800,6-8 1,5-2 416,0-7 1,8-4-733,1-6 0,5 0 441,5 0 0,3-6-591,-3-4 1205,3-2 0,2-9 0,-1-1 0</inkml:trace>
  <inkml:trace contextRef="#ctx0" brushRef="#br0">9029 9298 8086,'-8'-23'0,"-5"3"278,4 6 0,-4 6 431,-1 3 1,0 3-103,-1 2 1,-4 2-165,0 3 0,1 3-231,3 6 0,6 5 23,-1 0 0,7 4-193,-2-4 1,5 2-106,5-2 0,3-3-72,6 3 0,7-5-273,3-5 0,-2 4 199,1-4 1,-1 3-152,2-3 0,-2 2 77,-3-6 1,-3 6 124,3-2 1,-3-1-122,-2 2-68,0-1 828,-6 5-162,-2 1 1,-12-1-161,-3 0 0,-6-3-140,-4 3 0,-3-3-251,-6 8 1,-1-3 93,1-2 1,0-1-65,-1-4 1,2 3 90,4-8 0,-3-1-1061,7-7 1172,7-11 0,-1-13 0,5-8 0</inkml:trace>
  <inkml:trace contextRef="#ctx0" brushRef="#br0">9327 9198 8078,'19'24'0,"0"-1"0,0-4 517,-5 5 0,1 0-139,-1 4 1,-6 2 39,-4 3 0,-2 2-136,-2 3 1,-2 2-117,-2-7 1,-4 1 2,-6 0 0,-1-4-4,1 3 1,-2-3-333,-3-2 1,4 1 110,-4-1 1,3-4-213,2 0 0,4-12 70,1 2-1630,6-9 1828,-10-5 0,11-14 0,-4-8 0</inkml:trace>
  <inkml:trace contextRef="#ctx0" brushRef="#br0">9484 9482 8078,'19'-1'159,"0"-4"0,6 3 97,-1-2 0,-2-3 310,1 3 0,-4-1-542,5 5 1,-7 0 72,2 0 1,-1 0-764,1 0 0,-8 0 306,3 0 1,-8 0-363,4 0 0,-7 6 722,2 4 0,-16 2 0,-5 3 0</inkml:trace>
  <inkml:trace contextRef="#ctx0" brushRef="#br0">9597 9681 8071,'-7'7'1831,"0"-6"-1076,7 6-518,7-7 1,0 0-104,8 0 0,4 0-202,0 0 0,1 0 112,-1 0 0,3 0-834,7 0 0,-1 0 790,0 0 0,1 0 0,-1 0 0</inkml:trace>
  <inkml:trace contextRef="#ctx0" brushRef="#br0">10436 9283 8021,'7'-8'143,"2"4"0,5-3-97,5 3 1,5-3 325,9 3 1,-1 2-80,6-3 0,-2 4-646,2 1 1,-3 0-98,-7 0 1,-1 0-305,-3 0 0,-4 4 101,-6 1 653,-6 0 0,5 1 0,-5 2 0</inkml:trace>
  <inkml:trace contextRef="#ctx0" brushRef="#br0">10607 9440 8021,'-14'8'726,"-1"-2"-141,1-6-325,6 6 0,10-4-32,12 3 1,8-4-132,11-1 0,4 0-49,5 0 0,1-1-193,0-4 1,-5-3-96,0-6 1,-2 4-354,2 1 0,-3 6-252,-7-2 0,-6 3 845,-3 2 0,-3 0 0,-2 0 0</inkml:trace>
  <inkml:trace contextRef="#ctx0" brushRef="#br0">10493 9298 8021,'-8'-7'-617,"3"6"812,10-4 0,2 5 424,2 5 0,4 9-146,-4 10 1,2-1-109,-1 6 0,-2-2-25,-4 10 0,-2 1-111,3 5 0,-9-5 27,0 0 1,-7 0-60,1 4 1,-2 1-105,-3 0 1,6-7 103,-1-3 1,7-3-103,-2-1 1,4-7 37,1-3 1,1-4 34,4 0 0,5-6-154,9 1 0,3-7 70,6 2 0,7-4-212,3-1 0,1 0-141,-1 0 1,7-6-180,-8-4 0,1 2 17,-9-1 1,-1 1-235,1-1 0,-2 2-16,-4 7 1,-2 0 209,-7 0 1,0 0-967,0 0 1437,-6 0 0,-1-6 0,-7-2 0</inkml:trace>
  <inkml:trace contextRef="#ctx0" brushRef="#br0">11019 9809 8021,'16'-1'18,"3"-4"1,-2 2 94,7-7 0,0 2 123,4-1 1,-1-2-1,-3 6 0,1-4-625,-6 4 1,0 0 112,-5 5-819,0 0 569,1 0 526,-8 0 0,6 7 0,-5 0 0</inkml:trace>
  <inkml:trace contextRef="#ctx0" brushRef="#br0">11261 9809 8021,'-6'8'42,"-1"0"112,-2-3 1,1-2 332,3 7 0,2-1-222,-7 5 0,7 0-306,-1 1 0,-4 4 122,-2 0 1,2 6-163,-1-1 0,-1 2-544,-4 3 0,5-7 88,-1-3-765,7 3 1302,-3-6 0,12 4 0,2-5 0</inkml:trace>
  <inkml:trace contextRef="#ctx0" brushRef="#br0">11346 9852 8008,'8'0'492,"-2"2"-356,-6 2 0,0 6 430,0 9 1,0 3-131,0 6 0,0 1-174,0-1 0,0-4-514,0 0 1,2-7 235,3 2 0,3-10-927,6-4 0,0-3 534,0-2 0,5-2 409,0-3 0,6-3 0,-2-6 0</inkml:trace>
  <inkml:trace contextRef="#ctx0" brushRef="#br0">11730 9084 8068,'14'0'-264,"1"0"1,5 0 75,4 0 1,3-4 556,1-1 0,0-2-268,1 3 0,-2 2-457,-4-3 1,0 4 55,-4 1 1,-8 0-443,3 0 742,-9 0 0,7 6 0,-4 2 0</inkml:trace>
  <inkml:trace contextRef="#ctx0" brushRef="#br0">11716 9155 8033,'-10'8'167,"1"6"0,6 9 599,-2 10 1,-1-2-306,1 7 0,-5 0-169,6 5 0,-6 3 146,6-4 0,-1 4-149,5-8 1,0-3-208,0-2 1,0-3 126,0-2 1,6-1-118,4-3 0,2-4 15,2-5 1,5-6-89,0 1 0,7-7-3,-3 2 0,4 1-168,2-1 1,-1-1-1665,0-4 927,1 0 336,-1 0 553,1-6 0,-1-8 0,1-8 0</inkml:trace>
  <inkml:trace contextRef="#ctx0" brushRef="#br0">12654 9070 7938,'-8'-14'-441,"-4"1"300,2 4 1,-2 1 129,-3 3 0,1 4 123,0-4 0,-7 5 210,-2 5 1,-3 2 88,3 8 0,-4 0-134,3 4 0,-3 5 112,-1 9 1,1 4-75,3 5 0,-1 1-62,6 0 0,5 4-6,4 0 0,7 1-100,-2-6 1,4 4-77,1-3 1,1-4-124,4-10 1,9-2-231,10-4 1,5-4 182,4-9 0,-2-4-497,7-6 1,-6 0 272,1 0 1,-5-6-77,-4-4 0,-3-2-35,-7-3 1,-5 1-183,1 0 1,-7 4 306,2 1 0,-10 1 309,-4-1 0,-4-2 0,-1 6 0,-7-5 0,-3 6 0,-2-1 0,-3 5 0,5 0 0,1 0 0,5-5 0,-1 0 106,4 1 1,2 2 233,4-3 0,4 4-9,10-4 1,9-1 67,9 1 1,4-5-127,2 6 1,-1-6-41,1 6 1,4-6-208,0 5 1,-5 1 43,-4 4 1,-7 0 88,2 0 1,-8 1-153,-1 4 1,-7 9-247,2 10 1,-4-2 150,-1 2 0,0 4 142,0 5 0,0 0-33,0-4 1,0-1 30,0 1 1,-4-6-220,-1 1 1,0-11-35,5 1-856,0-3 574,0-3 0,0-5 483,0-12 0,0-1 0,0-10 0</inkml:trace>
  <inkml:trace contextRef="#ctx0" brushRef="#br0">12697 9696 7938,'14'0'-150,"-4"-5"-44,-1 0 0,5-6 215,5 2 0,7 1 209,-3-2 0,-1 5-462,2-4 0,-2 1 81,2-1 0,-4 2-295,-5 7 1,-6 0 445,1 0 0,-7 0 0,3 0 0,-6 0 0</inkml:trace>
  <inkml:trace contextRef="#ctx0" brushRef="#br0">12839 9497 7967,'-9'15'612,"-1"4"0,5 3-443,-4 7 0,6-1-126,-2 1 1,3-1-23,2 1 1,0-1-154,0 0 1,8-5 111,7-4 1,0-5-124,9-5 1,1-2-473,8-7 0,-3-4 263,4-5 0,-4-2-479,-2-13 831,1 7 0,-1-16 0,0 3 0</inkml:trace>
  <inkml:trace contextRef="#ctx0" brushRef="#br0">13280 8615 7919,'0'10'69,"0"-1"0,0 2 158,0 8 1,0 3 111,0 7 1,0 5-108,0 4 0,0 8 0,0 2 1,0 0 38,0 0 1,0 2 53,0 7 1,1 2-129,4 2 1,-3-2-229,2 2 1,-2-2 103,-2-2 1,5-2 103,0-3 1,-1-3-275,-4-6 1,0-2 103,0-3 0,0-4-484,0-5 1,0-7-15,0-3-520,0-3 1011,0-2 0,7-19 0,0-4 0</inkml:trace>
  <inkml:trace contextRef="#ctx0" brushRef="#br0">13877 9184 7897,'-2'-14'-264,"-2"-1"1,-4 6 825,-6-1 0,-1 3-143,1-3 0,-2-3-147,-3 4 1,-1 1-168,-4-1 1,-3 1 61,4-2 1,0-1-13,0 6 0,5-1 39,-1 1 1,8 4-191,2-4 1,4 3 137,-4 2 0,5 2-430,0 3 1,2 3 114,2 6 1,6 0 3,4 0 1,-2 7 53,1 3 1,1 2-60,4 3 0,0-1 128,0 1 0,-1-1-33,-3 1 0,1-3-16,-7-2 0,3 1 135,-3-6 0,-2 2 205,3-2 0,-4-3-26,-1 3 1,-6-2 88,-3 2 0,-4-2-324,-1 7 1,-5-7 93,0 2 0,-5 2-333,5-2 0,-5 1 93,5-1 1,-4-8-370,4 4 0,5-6-175,4 0-289,1 4 419,1-11 576,1-2 0,14-15 0,1-7 0</inkml:trace>
  <inkml:trace contextRef="#ctx0" brushRef="#br0">13763 9568 7908,'14'4'46,"1"1"0,-1 0-46,0-5 0,0 0 384,1 0 1,-1 0-88,0 0 0,0 0-379,0 0 1,1-5 62,-1 0-1074,0 1 178,0-3-44,0 6 959,-6-6 0,-1 1 0,-7-2 0</inkml:trace>
  <inkml:trace contextRef="#ctx0" brushRef="#br0">13934 9454 7896,'-8'1'565,"3"4"1,4 9-189,1 10 1,0 3 69,0 1 0,0 6-154,0-1 0,-5 5-76,0-5 0,0 3-369,5-7 1,7 1-317,2-11 1,4-5-435,1-5 0,0-6 505,0 2 0,1-10-394,-1-4 791,0-10 0,0-9 0,1-9 0</inkml:trace>
  <inkml:trace contextRef="#ctx0" brushRef="#br0">14119 9397 7908,'15'0'-600,"4"0"1,-3 0 367,3 0 0,-3 5 477,-2 0 1,-4-1-662,-1-4 89,1 0 327,-2 0 0,-2 0 0,-6 2 0,0 3 0,-6-2 0,-4 6 0,-3-4 0,-1 4 0,5-1 66,-1 2 1,1 2 141,-5-2 0,1-2 158,3 1 0,4-4 83,6 5 35,0-7 1,2 8-133,2-7 0,4 1-347,7-5 0,0 0 156,4 0 1,2 0-717,3 0 0,2 0 555,-2 0 0,-3-6 0,-1-2 0</inkml:trace>
  <inkml:trace contextRef="#ctx0" brushRef="#br0">14659 9127 7908,'0'-8'0,"-2"2"0,-2 6 0,-4 1 0,-7 4 0,1-2 980,0 7 1,-5 4-441,0 5 1,5 5-493,4-5 0,6 4 58,-6-4 1,7 0-342,-2-5 0,4 1 174,1-1 0,6-5-246,4 1 0,2-6 101,2 6 1,1-7-42,-1 2 0,2-2 114,3 2 0,-4-4 46,4 4 0,-3 1 139,-2-1 1,1 5-135,-1-6 0,-2 7 241,-2-1 0,-4-2-48,-6 1 1,0-4 94,0 4 1,-1 1-46,-4 4 1,-5 0-112,-9 1 1,2-1-16,-7 0 1,2 0-129,-1 0 1,-3-1-209,7-3 0,-1 1 140,1-7 0,3 1-391,-3-5 1,8 0 4,2 0 547,5-6 0,-8-15 0,4-9 0</inkml:trace>
  <inkml:trace contextRef="#ctx0" brushRef="#br0">14773 8871 8004,'14'-5'-65,"0"1"0,0-1-33,1 5 0,4 0 885,-1 0 0,6 0-237,-5 0 0,5 1-464,-5 4 1,6 1-69,-1 4 1,1 3-88,-1-4 0,1-1 47,-6 1 0,0-4-157,-5 5 1,0-2 74,1 1 1,-8 4 142,-2-4 1,-2 4 292,2 1 0,-3 0-117,2 0 0,-4 5 90,-4 0 0,2 7 102,-3-3 0,-3 10 77,-1 5 0,1 3-115,-1 2 1,5 0-128,0-1 0,-3 1-322,3 0 1,-1-2 124,5-3 1,0 1-106,0-6 0,-5 1 64,0-6 0,-1-1-3,1-4 1,2-2 56,-6-7 1,-2 0-64,-8 1 1,-3-6-20,-7 1 1,-2-7 15,-7 2 0,-3-2 94,-16 1 1,3 0 107,-8 5-462,4 1 1,1 4-1,0 0 1</inkml:trace>
  <inkml:trace contextRef="#ctx0" brushRef="#br2">12299 10008 8266,'-19'0'184,"0"0"0,5 0 196,4 0 63,7 0-341,-10 0 1,10 7-328,-6 2 251,6 4 0,-4 1 126,7 0 0,0 0 111,0 1 50,0-1 0,5 0-141,0 0 0,6 1-14,-2-1 1,5-5 15,5 1 0,-1-2 60,6 1 0,1 4-29,8-4 1,-1-1 34,5 2 1,0-6-41,1 6 0,8-7-24,-4 2 1,-1 1-130,-3-1 0,0-1 136,5-4 1,4 0-142,1 0 1,1 0 128,-2 0 0,-4-1 350,-1-4-411,-5-3 1,-9-11 500,0 0-248,-5-6-57,-3 3 0,-6-6 289,1-1-423,-1 1 1,-6-6-481,-4 1 244,-2 0 0,-4 0-68,-2 0 0,-4 0-209,-6 4 0,-2 1-440,-3-1 0,3 2-2192,-3 4 2973,10-4 0,-10 5 0,3-7 0</inkml:trace>
  <inkml:trace contextRef="#ctx0" brushRef="#br2">7180 10648 8195,'-8'-8'486,"2"-4"28,6 10-242,0-4 0,2 6-62,2 0-121,-2 0 1,11 0 88,-4 0 1,4 0 97,1 0 1,0 0-99,0 0 1,1 0 60,-1 0 1,2 0-103,3 0 0,3 0 12,6 0 1,2 0 11,3 0 0,-1 0 68,6 0 1,0-5 97,4 0-190,1-6 1,0 10 133,-1-4-104,1-3 1,-7 6-75,-2-2 1,2-3 90,2 3 1,3-1 25,2 5 1,4-5 33,0 0 0,6-1 109,-6 1 1,2 4-152,-2-4 0,-7 3-15,2 2 1,-4 0 20,0 0 1,3 0 30,-3 0 1,3 0-36,2 0 0,4 0 28,1 0 1,4 0-143,-5 0 0,1 0 7,-6 0 1,-1 0-71,-3 0 1,-3 0 76,-7 0 0,-4 0-18,0 0 0,0 0-148,4 0 0,-1 0 8,-3 0 81,9 0 0,-14 2 9,9 3 0,-4-4-52,0 4 1,1 1-11,-6-1 0,0 0 26,-5-5 0,-5 0 7,1 0 0,-5 0 147,4 0-113,-6 0 114,10 0-86,-12 0-96,6-7-132,-7 0 1,0-8-215,0 1 1,0 5-1558,0-1-2119,-7 1 4049,0 1 0,-14-5 0,-1 5 0</inkml:trace>
  <inkml:trace contextRef="#ctx0" brushRef="#br2">9384 10677 8242,'-5'-24'-94,"1"0"0,-7 7 207,1-2 241,4 3 272,-7 2 848,5 6-901,0 2-326,2 6 123,6 0-255,0 6 181,0 2-188,0 0 0,6 4-87,4-2 1,4-4 159,5-1 0,3-4-112,7-1 0,1 0 16,3 0 1,3 0-169,7 0 1,-1 0 126,1 0 28,6 0 1,3 0-159,10 0-1369,3 0 1539,6 0-74,-7 0 0,7 7-293,-9 2 0,4 4 319,-9 1 0,3 0-10,11 1 0,2-1-5,-33-7 0,1 0 0,0-2 1,0-1 28,35 6 0,-4-7 265,-1 2-276,4-4-172,-33 0 1,1-2 0,2 1 0,2 0 288,0 0 1,0 0 0,-1 0 0,0 0-31,-1 0 0,0 0 0,2 0 1,1 0 80,1 1 1,1-2 0,3-1-1,0 0-115,4 0 0,0-1 0,-5-2 0,0 0-75,0 3 1,0 0 0,1-4 0,0 1 80,6 0 1,1 0-1,-1 1 1,0 0 17,1-1 0,-1 1 0,-1 1 0,-1 1-319,-2-3 0,-1 1-102,3 2 0,1 0 0,5-1 0,-1 0 205,-2 3 0,-1 0-85,1 0 0,-2 0 187,-10 0 1,-1 0 0,9 2 0,0 1 49,-1-1 1,-1 1 0,-1-1 0,0 0-52,2-1 1,-1-2 30,-6 1 1,0 0 0,2 0 0,0 0 50,-1 0 1,1 0 0,3 0 0,0 0-147,4 0 0,0 0 0,-4 0 0,0 0 120,-3 1 1,-1-2-1,0-1 1,-1 0 106,-1 0 0,0-1-109,4-3 0,0 1-19,2 1 0,1 0 0,-2-1 0,-1 0 157,-6 0 0,0 1-129,0 3 0,0-1 6,34-11 0,-37 11 1,1 1-4,0-4 1,-1 0 0,0 4 0,0-1 135,-1 0 0,-1 0 1,32-5-211,-5 3 0,-12-1 50,2 5 0,-10-5 3,1 0 0,-4 1-509,-1 4 211,-7 0 153,5 0 1,-11 0-405,3 0-275,-3 0 429,-8 0 1,5 0 348,-3 0 0,3 0 0,1 0 0</inkml:trace>
  <inkml:trace contextRef="#ctx0" brushRef="#br0">7152 12311 7918,'-14'-6'0,"4"5"0,1-4 0,-1 3 98,-4 2 1,0 2 119,0 3 1,-1 2 199,1 8 0,0 0-55,0 4 1,0-1 8,-1 5 0,3 7-154,2 8 1,-2 3 26,2 2 1,4 4 82,1 1 0,3 9-110,2-5 1,2 6-478,3-6 289,-4-9 1,17 3 77,-4-13 1,8-1-194,-3-9 1,5-8-16,-5-11 4,6-2 75,-3-2 1,7-8 37,-1-6 1,0-13-2,1-11 0,-1-9-93,1-6 0,-2-7 62,-4-1 0,-2-5-214,-7 4 0,0-4 220,0 4 0,-6 0 43,-3 6 0,-3-5 123,-2 5-82,-13-4 1,4 17-34,-10 0 1,-2 9-24,2 10 0,-5 10 160,5 9 1,-6 3-63,1 2 0,-2 13-63,-3 6 1,1 12 3,-1 7 0,2-1-203,4 1 1,2-5 19,7 5 1,1-7-421,4 2 0,3-1-139,6 1 0,0-3 254,0 3 1,0-3 429,0-1 0,6-1 0,2 1 0</inkml:trace>
  <inkml:trace contextRef="#ctx0" brushRef="#br0">7081 12724 7957,'8'6'304,"4"-3"-203,-2 7 178,3-7 0,1 9 428,0-2 0,0 7-239,0 2 1,1 7 4,-1-3 1,0 4-124,0 2-128,0-7-278,1 4 1,4-8-196,0 6 0,4-7-188,-4 2 0,5-5-527,-5-4 1,1 1 602,-1-7 363,-3 1 0,11-11 0,-5-2 0</inkml:trace>
  <inkml:trace contextRef="#ctx0" brushRef="#br0">7522 12695 7957,'9'2'652,"1"3"-358,-1-4 1,5 5 404,0-6 0,2 0-253,3 0 1,3-1-459,7-4 18,-1 4 0,1-7-275,-1 3 0,-1 3-631,-3-2 0,3 2 900,-4 2 0,4-6 0,2-2 0</inkml:trace>
  <inkml:trace contextRef="#ctx0" brushRef="#br0">7991 12454 7966,'0'-10'0,"0"1"-628,0 5 14,6-2 0,2 14 716,6 6 63,-6 0 0,5 20 436,-4-1 1,4 3-255,1 7 0,0-4 86,1 9 0,-6 1-88,1-2 0,-1-1-174,5-8-22,0-3 1,-1-13 36,-3-3 1,2-5 17,-2-5 0,-2-2 296,1-7-342,-6-7 1,8-7 46,-6-10 0,4-10-25,-4-9 1,6-1-357,-1-8 0,-2 4 179,1-4 1,-4 5-380,4-5 1,-1 11 138,2-2-835,-4 10 356,0-2 336,-4 7-1115,4 5 920,-6 9 0,0 9-202,0 10 777,0 3 0,7 19 0,0 3 0</inkml:trace>
  <inkml:trace contextRef="#ctx0" brushRef="#br0">8531 12596 8037,'-5'-14'0,"1"-1"0,-7 6-316,1-1 199,4 7 220,-7-3 1,5 7 352,-6 4 1,0 5-171,0 9 0,-1 4 73,1 10 1,1 2-70,4 3 0,-2 6 105,6-6 1,0 5-433,5-10 45,0-6 0,5-2-47,0-6 1,6-6-499,-2-8 443,4-4 1,1-2-110,1-4 1,-1-5-48,0-9 0,0-3-202,0-6 1,1-2 60,-1-3 1,0 1-136,0-6 0,-4 7 214,-1-3 0,-4 11 98,4 4 0,-5 3 695,0 2-364,-2 6 172,-2 2-200,0 6 0,0 11 119,0 3 1,-2 14 226,-2 1 1,2 2-274,-3-2 0,4 4-144,1 0 0,1-1-1205,4-9 578,3-2 405,6-7 1,0-4-193,1-1 396,-1-6 0,0-3 0,0-8 0</inkml:trace>
  <inkml:trace contextRef="#ctx0" brushRef="#br0">8815 12212 7118,'-1'16'1169,"-4"3"1,4 4-683,-4 11 1,2 7-58,-2 6 1,2 7-196,-7-2 0,6 8-54,-6 1 0,7 1-1276,-2-5 1018,4-7 1,5-4-749,1-13 1,8-3 422,1-15 0,0 0-337,5-10 435,-3-6 0,-2-14-164,0-8 1,1-6 467,-1-4 0,0-3 0,0-7 0</inkml:trace>
  <inkml:trace contextRef="#ctx0" brushRef="#br0">8929 12525 7892,'0'-8'95,"0"1"199,-6 26 1,4-4 743,-2 18-809,2-6 1,-3 9 105,0-3-119,1-3-96,4 11 1,0-12-30,0-1 1,0-1-25,0-8 1,1-5-274,4-4 1,-2-7 52,7 1 1,-1-8-172,5-6 0,-4-4-453,-1-5 523,1-3 1,-1-5-60,1 3 1,-7-1-2,2 6 1,1-4 41,-1 4 27,-1 0 239,-4 11 237,0 1 1,0 9 51,0 3 1,0 4 250,0 10 0,0-1 57,0 5-321,0 1-163,0-2 0,2 3-66,3-6 0,-2-1-142,6-9 0,-4 2-485,5-6 0,-6 0 175,6-5 1,-2-2-844,1-3 1254,4 4 0,-12-18 0,6 3 0</inkml:trace>
  <inkml:trace contextRef="#ctx0" brushRef="#br0">9128 12795 7892,'8'6'-21,"5"2"0,-10 0 15,6-3 0,2 1 239,8-1 0,-3-1 328,3-4 0,3-1-363,2-4 0,1 2-301,-1-7 0,3-4 44,-3-5 15,2-6 76,-4 9 0,-1-9-76,-7 6 1,-1 0 53,-4 5 0,2 0-153,-6-1 0,0 1 11,-5 0-43,-6 0 0,-4 1-16,-9 4 154,3-4 8,-11 11 1,7-4 2,-4 6-13,-3 0 0,10 0 262,-7 0-108,7 0 1,-4 6 0,7 4 1,2 9 200,2 5 0,-1 1-38,6-1 0,1 6 84,4-7 0,0 12-84,0-7 0,1-1 57,4-3 0,3-2 24,6 2-111,0-4-183,7-5 0,-4-3-66,7-2 0,-1 1-6,6-7 1,-1 1-200,1-5 0,-1 0-177,1 0 0,-6-5-415,1 1 0,0-7 797,4 1 0,1-9 0,-1-3 0</inkml:trace>
  <inkml:trace contextRef="#ctx0" brushRef="#br0">10735 12027 5980,'0'0'0</inkml:trace>
  <inkml:trace contextRef="#ctx0" brushRef="#br0">11460 12112 8036,'-6'-14'0,"4"0"0,-3 0 164,4 0 239,1-1-16,0 1-260,0 6-89,-7 2 1,6 9-185,-4 7 0,-1 5 142,1 14 0,-6 1-102,1 3 0,-2 3 146,-2 7 0,-1 0 27,1-1 0,2-1-140,2-3 132,-3 3-35,12-4 1,-10 7 202,6 3-21,0-3-78,5 12 1,0-12 156,0 3 0,7-4-117,2-5 1,4-5-26,1-9 0,7-5-48,2-10 1,4-6-13,2-12 1,4-10-205,0-19 109,0 0-200,2-17 1,0 0-250,2-7 312,5 0 1,-12 1-153,3-1 154,-3 1 1,-7-1 94,1 0 1,-11 2-11,1 8 0,-9 3-30,-1 7 1,-4 5-11,-4 4 0,-6 5-243,-9 4 246,3 3 38,-4 7 1,-1 6 340,-2 4 39,-4 2 0,0 8-106,3 4 1,-3 10-2,4 9-146,-4 5 1,3 9 28,1 0 0,5 6 51,-1 3 0,8-2-1,2 3 0,5-8-182,0 3 136,2-4-33,8-8 0,2-1-176,7-7-41,-1-5 120,6-3 1,2-7-145,7-4 1,-1-2-42,1-7 1,1 0-307,3 0 0,-9 0-339,-1 0-450,1 0 1311,-8-7 0,-2-1 0,-8-6 0</inkml:trace>
  <inkml:trace contextRef="#ctx0" brushRef="#br0">11716 12596 8036,'22'-7'-78,"5"4"-39,-3-6 0,2-1 349,3-4-202,-1 6 1,5-4-58,1 2 53,-1 4 0,-10-5-111,1 6 1,-6-5-499,1 6 409,-4-1 1,-5 5-376,-1 0 102,-6 0 447,4 0 0,-7 0 0,-7 6 0,0 2 0,-3 0 0,1-3 0,5-4 0,-8-1 123,2 0 283,4 0 111,-7 7 15,5-6 1,1 12-125,2-4 0,2-1 7,-2 2 0,2 1 70,-7 8-177,1-3-212,-5 10 1,-1-3-111,1 5 0,0 2-25,0 3 1,-2-3-254,-3 3 0,8-3 8,-3-1 0,4-7-649,1-3-140,2-3 712,7-8 0,2-4 361,3-8 0,9-11 0,8-7 0</inkml:trace>
  <inkml:trace contextRef="#ctx0" brushRef="#br0">12114 12525 8036,'8'14'275,"-2"2"155,-6 3 1,0 3-185,0 6 1,-5 1-117,1-1 1,-1 0-177,5 1 1,2-2-373,2-4 0,4-4-447,6-9 478,1-4 387,5-6 0,-4-6 0,4-2 0</inkml:trace>
  <inkml:trace contextRef="#ctx0" brushRef="#br0">12583 11942 8036,'0'-8'76,"-6"2"0,-2 6 178,-6 0 0,3 6 478,-4 3 0,4 10-27,-8 5-474,4 3-59,0 8 1,1 1 89,0 7-61,6-1 1,-3 6-199,6-1 30,-6 7 1,10-10-170,-4 3 0,3-4-386,2-5 0,8-3 237,6-7 0,2-7-298,8-7 1,0-6-1188,4-8 1770,0-7 0,7-7 0,2-8 0</inkml:trace>
  <inkml:trace contextRef="#ctx0" brushRef="#br0">12867 12127 8036,'8'-23'109,"-3"5"1,-5 2 277,-5 2 1,2 4-52,-6 1 1,-1 4 87,-4-5 0,-5 7-167,0-2 0,-1 4-10,1 1 0,3 5 59,-3-1-134,3 7 1,8 2-234,3 6 1,-1 5 68,1-5 46,1 6 0,10-3-191,3 6 1,6-4-70,4 0 0,-2-5-270,7 5 1,-1-7 271,6 2 0,-1-8-3,1-2 1,-6-1-166,1 2 271,-7-4-135,4 0 735,-7-4-246,-6 11-39,-2-12 1,-6 7 151,0-3 1,-7-2-168,-8 6 0,-5 1-89,-9 4 0,-4 2-124,0 3 0,0-3-306,4 3 0,3-4-792,2 0 577,3-1 107,7-6 428,6 4 0,-4-10 0,4 4 0</inkml:trace>
  <inkml:trace contextRef="#ctx0" brushRef="#br0">13095 12354 8036,'0'14'282,"0"0"0,0 1-46,0-1 0,-2 2 311,-2 3 0,-4 1-1001,-6 4 174,6 3 61,-5-5 1,11 0-168,-2-3 1,4-5 385,4-4 0,4 2 0,7-4 0</inkml:trace>
  <inkml:trace contextRef="#ctx0" brushRef="#br0">13522 12112 7978,'0'-22'541,"0"3"45,0 4-258,0 0-44,-7 7 1,-1 2 102,-6 6 1,0 2-151,0 2 1,-5 6 20,0 9 0,0-2-39,5 7 1,-1 0-15,1 4 1,5 0-64,-1 1 1,5-2-149,-4-4 0,6 3 38,-2-7 1,3 0 56,2-5 1,0 0-176,0 0 170,0-6 19,0 5-44,0-5 1,-1 0 40,-4-4-13,4 4 185,-6-6 23,7 4-268,0-6 105,0 0-219,0-6 98,0 4-245,0-4 199,0 6-36,0 6-40,0-4 92,0 4-192,7-6 197,-6 0-15,12 0-27,-12 0 0,10-6-16,-6-4 1,5 2 36,-6-1 1,7 0-8,-1-6 0,3 1-263,1 0-21,0-7 268,0 6 1,5-12-231,0 3 164,0-3 12,-5-1 1,1 4-127,-1 0 0,-5 7 183,1-2 0,-7 3 209,2 2-128,-4 0 383,-1 0-350,0 6 1,-5 3 91,1 10 1,-6-2 192,5 6-258,-6 1-34,10 4 0,-10 5 170,6 0-166,0 0 0,1 0 198,-1 0-102,0 6 1,5-8-41,0 7 0,0 0 4,0 4 1,0-4-76,0 0 1,2-5-9,2 4 0,4-5-995,7 1 468,-1-4 4,6-7 1,2-1-369,7-7 0,-5 0 288,-1 0 0,-1-8-172,2-7 1,-3 1 288,-7-5 1,0-1 452,0 1 0,-6-6 0,-2 2 0</inkml:trace>
  <inkml:trace contextRef="#ctx0" brushRef="#br0">13863 11785 7978,'12'2'173,"-2"3"1,2-2 344,-2 6 0,-2 6-207,1 4 1,-1 1-88,2-1 1,2-2 44,-2 7-45,2 0-133,3 4 0,-3 1-143,-2-1 0,-2 7 143,-4 3 0,-2 1-38,3-1 0,-5 3-91,-5-3 1,-3-2-241,-6 2 1,0-4-77,-1 3 0,-3-5-863,-1 1 1217,-7-3 0,4-1 0,-6-1 0</inkml:trace>
  <inkml:trace contextRef="#ctx0" brushRef="#br0">14503 11999 9463,'14'0'572,"0"0"-420,0 0 0,0 0-1025,1 0 537,-1 0 40,6 0 1,-4 4-825,3 1 849,-3 0 1,-3-4 30,-4 4 0,-3-2 240,-6 7 0,-12-1 0,-4 6 0</inkml:trace>
  <inkml:trace contextRef="#ctx0" brushRef="#br0">14574 12198 7971,'-15'20'-79,"6"-4"72,-1 3 413,7-3-165,-3-2 0,8-6-119,2-3 0,6-5-182,9-5 1,1-3-851,4-6 468,3-7 237,-5 5 205,0-4 0,5 6 0,-5-1 0</inkml:trace>
  <inkml:trace contextRef="#ctx0" brushRef="#br0">15085 11842 7881,'10'-4'0,"-1"-1"0,1 0-515,4 5 247,0 0 0,1 0-98,-1 0 789,0 0-284,0-6 0,5 4-204,0-3 1,0-1 7,-5 1 1,1-1-207,-1 1 128,-6 4 0,-2-4-3,-6 10 0,-2 3 138,-2 6 0,-11 6 0,-7 2 0</inkml:trace>
  <inkml:trace contextRef="#ctx0" brushRef="#br0">15100 12013 7881,'-10'13'-68,"1"-4"123,6-3 0,-5-4 134,3 3 0,5-4 9,0 4 0,6-3-205,8-2 52,7 0 1,-4 0 204,7 0-356,0 0 135,11-7-141,1 6 1,2-10-118,0 6 1,-5-5-3,5 6 1,-11-6-216,1 5 0,-9-1 148,0 1 298,-10 4 0,4-12 0,-5 5 0</inkml:trace>
  <inkml:trace contextRef="#ctx0" brushRef="#br0">15157 11842 7881,'-15'-8'0,"1"8"0,6 4 544,3 5-306,4 0 1,-4 12 571,0 3-332,1 3-51,4 1-247,-7 7 0,6-4 58,-4 7 0,-1 5-20,1 4 1,0-2-26,5-3 1,0-7-80,0 8-55,0-10 108,7 2 1,0-9-409,8-2 104,5-10 6,2-1 1,7-12-155,-1 4 1,9-3 17,5-2 1,2-2-154,9-3 0,-8 2 24,3-6 1,-10 4-126,-5-4 0,-5 4-40,-4-5 181,3 7-124,-18-9 504,10 4 0,-11-13 0,6-1 0</inkml:trace>
  <inkml:trace contextRef="#ctx0" brushRef="#br0">15569 12226 8114,'14'0'428,"0"0"0,5 0-394,0 0 1,2 0 136,-2 0 1,-2-6-127,7-4 0,-7 2-224,2-1 155,3 6 31,-6-10 0,0 12-473,-7-4 238,1-3 57,-2 6 1,0-4-419,-4 6 392,-2 0 0,3 0 31,-10 0 0,2 2 101,-7 2 0,6 4 95,-6 6 0,1 1 452,-6-1-245,1 6-159,6-4 0,-4 11 795,2-3-442,-3 3-187,-1 1 1,5-4 71,-1-1 1,2 0-203,-1 0 0,1 3-204,3-8-123,4 1-414,-6-4 1,14-7 431,2-4 0,-1-8 195,2-6 0,-1-9 0,5-3 0</inkml:trace>
  <inkml:trace contextRef="#ctx0" brushRef="#br0">15839 12240 7881,'8'0'356,"-2"7"1,-7 7 673,-4 10-420,3 2-334,-4 3 0,4 4-72,-2 0 1,2-1-175,-3-9 0,9 3-236,0-7 0,7-2-96,-1-7 0,4-4-342,5-6 0,-2 0-526,7 0 630,-7 0 133,10-13 407,-11 4 0,11-18 0,-5 5 0</inkml:trace>
  <inkml:trace contextRef="#ctx0" brushRef="#br0">16266 11657 8341,'14'-7'437,"0"0"0,0 1-411,0-4 1,5 3 24,0-3 0,7 2-195,-3-1 0,3 2 238,-3 7 1,3 0 57,-8 0 1,1 0-108,-4 0 1,-3 2-154,-2 3 1,-5 3 107,-10 6 0,-9 6 0,-9 2 0</inkml:trace>
  <inkml:trace contextRef="#ctx0" brushRef="#br0">16294 11700 7713,'-8'6'359,"0"4"328,3 9 0,4 3-185,-4 6 1,-1 1 17,1-1 1,-4 5-175,4 1 1,-5 8 63,6-4 1,-6 6 186,5-6-349,1 3 0,4 0-113,0-3 1,0 0-79,0-9-112,0 2 0,6-15-38,3 3 1,9-8-114,1-1 1,1-7-382,-1 1 0,-1-2 280,5-2 0,-4-2-213,5-2 0,-5 1-1658,5-7 2178,-7 7 0,10-16 0,-5 3 0</inkml:trace>
  <inkml:trace contextRef="#ctx0" brushRef="#br0">17005 11601 7901,'-6'-16'0,"2"-2"-82,-5 14 1,4-6-196,-4 5 1,4 1 594,-5 4 1,1 1 739,-5 4 1,0 5-552,-1 8-310,-5 5-103,-2 5 0,-7 7 60,1 3 0,-1 3 12,1 1 1,0 1-4,-1 0 0,5 6 13,1 3 1,7 5-20,2 4 1,1-2-138,8 2 1,2-9-69,8-4 0,3-10-298,6-5 229,7-9 60,7-10 1,2-8-427,3-6 231,-3-6 95,5-2 1,-7-11-78,1 0 0,-2-6-78,-8 1 0,-5-3-121,-5-1 1,-6 4-44,2 0 0,-5 7-141,-5-2 1,-4 5-46,-10 4 662,3-2 0,-11 4 0,5 0 0,-6 3 0,-1 4 0,7 1 0,-3 0 0,6 0 0,0 4-26,5 1 0,0 6 12,-1-1 0,8 2 263,2 2 1,5 1 346,5-1 1,-1-6 67,10-3-348,-2-4-133,14-1 0,-5-1 14,3-4 1,2-8-57,-2-6 1,3 0-187,1 5 0,-4 0 83,0 0-158,-7-1 1,4 7 91,-7 4 0,-6 5 55,-3 9 0,-4 6 426,-1 12-205,-6 7-99,-2-5 1,-1 9 164,-1-6-49,7 1-267,-10-6 1,12 1-151,-4-1 1,3-4-70,2-1 0,0-5-425,0 1 0,2-5-351,3-5 997,-4 4 0,12-11 0,-5 4 0</inkml:trace>
  <inkml:trace contextRef="#ctx0" brushRef="#br0">17005 12397 7901,'6'-14'0,"2"1"123,6 3 1,5-4 280,0 0 1,6 4-248,-1-4 1,3 3-229,1-3 1,-1 0-17,-3 0 1,1 4-266,-6 1 1,0 5-219,-5 0 319,-6 2 3,-1 2 248,-7 0 0,0 0 0,0 0 0</inkml:trace>
  <inkml:trace contextRef="#ctx0" brushRef="#br0">17175 12098 7901,'0'-8'-602,"5"0"980,0 4 239,0 2 0,-5-3-191,0 10 1,0 3-61,0 6 0,0 7 259,0 2-258,0 4-102,-7 8 0,6-3-173,-4 6 125,3-7-269,2 4 0,0-11-187,0-1 0,7-10-67,2 1 0,9-4-379,1-1 1,6-3 338,-1-6 0,2-6-134,3-3 1,-2-4-676,-4-1 522,4 0 202,-11-7 431,5 5 0,-1-11 0,2 5 0</inkml:trace>
  <inkml:trace contextRef="#ctx0" brushRef="#br0">17758 11330 7879,'-1'15'1,"-4"-1"0,4 0 251,-4 0 1,2 7 572,-2 3-366,3 2-261,-4 3 1,6 7 141,0 7 1,-2 1-68,-2 8 1,2 0 21,-3 5 1,4 0-120,1 0 1,-2 5-384,-3-1 1,4 9-62,-4 1-668,4 0 660,1 0 1,-5-8-823,0-6 860,0 0-29,5-13 0,0 0-224,0-15 1,2-1-492,3-14 982,-4 4 0,12-17 0,-5 6 0</inkml:trace>
  <inkml:trace contextRef="#ctx0" brushRef="#br0">18284 11800 7953,'0'-27'0,"0"3"0,0-3 179,0 4 43,0 2-8,0-6 1,-1 5 27,-4-6 1,-1 4-65,-4 0 1,-2 8 28,2 2 0,-7 2-85,-2 7 44,0-6 0,0 9 167,0-3-240,-6 10 119,9 3-96,-11 6 1,11 2-58,-3 3 1,5 2 41,5 2 1,2 9-174,7-4 1,0 4 117,0-4 1,8 1-58,6-1 0,5-1-136,5-3 84,3 3 16,-5-5 1,5 0-232,-3-3 131,2-3-20,-3-2 1,3 0 78,-2 0 0,-3 0 78,-7 1 1,0-6 5,0 1 1,-6-1-2,-3 5 1,-3 1 83,-2-1 1,-7 2 279,-2 2-172,-10-2-71,3 11 1,-11-6 139,3 2-5,-2 4-269,-3-5 0,5 0-139,1-3 0,1-9 81,-2-5 0,3-4-153,7-1 0,6-1-107,4-4 0,2-8-370,2-6 1,6-6-665,4 1 677,9 4 194,-3-1 499,10 7 0,-10-6 0,5-3 0</inkml:trace>
  <inkml:trace contextRef="#ctx0" brushRef="#br0">18356 12155 7953,'14'0'0,"-5"0"-55,1 0 1,1 0-28,8 0 1,-2-2 325,7-2 0,-5 2 432,4-3 0,-4-1-653,5 1-49,-7-6 51,4 10 1,-7-6-698,0 7 315,1-6 141,-1 4 0,-5-4-472,1 6 536,-7 0 152,3 0 0,-12 6 0,-2 2 0</inkml:trace>
  <inkml:trace contextRef="#ctx0" brushRef="#br0">18526 12056 7953,'0'-10'136,"0"1"265,0 5-57,0-2 15,0 6-152,0 0 0,0 6 58,0 4-99,0 3 1,-1 7-153,-4 4 0,-1 4 175,-4 5-113,-3 4 0,7 1-132,-3 0 0,2-7 12,7 2 0,0-4-278,0-6 1,8-4-29,6-9 0,2 1-230,8-6 1,-2-2-198,2-8 337,3-3 440,-5-12 0,6-2 0,1-7 0</inkml:trace>
  <inkml:trace contextRef="#ctx0" brushRef="#br0">18725 11842 7862,'0'-8'135,"0"2"92,0 0 1,2 4-55,3-3 1,-2 2-160,6-1 0,1 2-160,4-3 94,-6-3 113,4 7-800,-4-6 352,7 7 94,-8 0 0,1 0 293,-3 0 0,-3 0 0,4 0 0</inkml:trace>
  <inkml:trace contextRef="#ctx0" brushRef="#br0">18683 11942 7862,'-15'6'217,"1"-4"264,6 10 61,2-10 1,7 6-321,4-3 0,5-4-79,9 4 1,-2-4-379,7-1 181,-1 0 0,6 0 153,-1 0-1080,-6-6 517,5 5 258,2-6 206,1 7 0,4-6 0,-5-2 0</inkml:trace>
  <inkml:trace contextRef="#ctx0" brushRef="#br0">19308 11714 7862,'0'-22'0,"0"-3"151,0 6 107,0 0-104,0 5 0,-5 0 315,1-1-256,-7 7-88,3-4 1,-11 10-44,0-2 1,-5 4 66,5 4 1,-6 6 2,1 9 0,4-2-28,1 7 1,3-5-162,2 4 1,6-4-108,3 5 129,3-7-9,9 4 1,1-2-115,6 0 78,6 6-60,-4-9 1,11 4 86,-3-5 1,1-1 19,-1 0 0,1 0-8,-6 1 0,5-6 50,-5 1 1,0-6 11,-5 6 0,-5-6 128,1 6 258,-7-7-339,3 10 1,-6-10 53,0 6 1,-6-1-3,-4 2 1,-2 4-115,-2 0 0,-7 0-141,-3 5 1,-3 2 16,-1-2 0,1 0-263,3-5 1,-1 0-742,6 0 562,0 1 28,5-7-745,6 4 1257,2-10 0,6 10 0,0-4 0</inkml:trace>
  <inkml:trace contextRef="#ctx0" brushRef="#br0">19450 12070 7862,'8'0'0,"3"1"132,-6 4 1,0-2 271,-5 7 1,0 1-132,0 8 0,-2-2 131,-3 7 1,-2-1-812,-8 6 190,1-1 175,0 1 1,0-1-1298,-1 1 661,8-7 678,-6-2 0,11-5 0,-4-1 0</inkml:trace>
  <inkml:trace contextRef="#ctx0" brushRef="#br0">20104 11387 7888,'-1'-8'119,"-4"4"1,2 2 306,-7 2 1,6 3-4,-6 7-208,7-1-54,-10 18 1,5-3-69,-6 9 177,6 3-113,-4 1 0,4 8 54,-6-2 0,-1 8-79,1-4 0,0 0-149,0-4 1,1 0-50,4-1 1,-4-5-268,3-4 1,-1-3-103,2-2 210,3-6-274,6-1-345,-7-7 512,6-6-6,-6-2 0,14-7-157,2-4 1,1-9 208,4-10 0,-3-3 286,8-1 0,-3-13 0,-2-3 0</inkml:trace>
  <inkml:trace contextRef="#ctx0" brushRef="#br0">20147 11458 7888,'8'29'260,"-3"-1"1,-4 9-72,-1 5 1,-1 3 302,-4 7 0,2 0 134,-7 5 0,7-5-222,-2 0 0,4-8-406,1-1 70,0-1-370,6-12 0,-3 10-352,7-7 0,-6-1 225,6-9 0,-7 3-362,2-7 1,-5-2 790,-5-8 0,-9 4 0,-8-5 0</inkml:trace>
  <inkml:trace contextRef="#ctx0" brushRef="#br0">19891 12027 7888,'0'-14'210,"0"4"52,0 1 1,6 6 278,4-2-268,2 3-110,9 2 0,-4-4-265,7-1-74,0 0 34,4-1 0,5 3-279,1-7 1,4 7 113,-5-2 307,0 4 0,-5-6 0,1 0 0</inkml:trace>
  <inkml:trace contextRef="#ctx0" brushRef="#br0">20261 11984 7888,'9'0'0,"1"0"0,1-4 0,8-1 0,-2-6 0,7 1 0,-5-2 0,4-2 0,1 4 0,5 1 0,-7 1 0,-3-2 0,-4-1 0,0 6 0,-6-4 0,1 4 0,-7 0 0,3 5 0</inkml:trace>
  <inkml:trace contextRef="#ctx0" brushRef="#br0">20431 11800 7887,'-8'14'867,"2"6"-706,6 2 1,0 9 541,0 2-324,-6-3-184,4 11 1,-4-11-28,6 3 0,0-3-123,0-2 0,1-5-274,4-5 0,3-2-139,6-2 0,1-6-1129,-1-3 1497,0-3 0,0-9 0,0-1 0</inkml:trace>
  <inkml:trace contextRef="#ctx0" brushRef="#br0">20616 11771 7887,'8'-8'0,"5"0"847,-4 4-316,4 2-418,1-4 0,0 6-202,0 0 1,1 0-7,-1 0 1,0 0-326,0 0 1,-4 0-47,-1 0-135,-6 6-30,4 2 322,-14 6 139,0 7 0,-14-5 170,-3 2 0,4 5-11,-7-8 1,6 8-23,-2-5 1,2-2 306,7 3 1,0-3 381,0-2 1,6-4-253,3-1 1,3-4 765,2 4-813,0-5 6,7 2-181,7-6 0,3-2-771,7-2 346,-7 2-175,10-11 1,-5 5 417,7-6 0,-1 0 0,1 0 0</inkml:trace>
  <inkml:trace contextRef="#ctx0" brushRef="#br0">21199 11686 7863,'8'-19'-234,"-3"0"234,-4 0 0,-1 11 193,0-5 0,0 12 72,0-5 0,-6 7 783,-3 4-660,-10 9-61,3 15 1,-11 2 111,3 7 1,4-6-236,1 1 0,3 2-40,2-2 0,1 0 19,4-5 1,1-1-140,3-3 1,3 1-612,-2-6 270,2-6 60,8-1 1,-2-10-276,5 3 0,0-5 165,6-5 1,4-4-188,0-10 0,1 1 110,-1-6 1,-3 1-19,3-6 0,1 1 180,-1-1 1,0 6 85,-4-1 0,-1 5 456,0-5-211,0 13 110,0-8 0,-4 18 316,-1-4 1,-4 5-205,5 5 0,-7 3 224,1 6 1,-2 7-234,-2 2 1,0-1 10,0 2 1,0-2-48,0 2 1,0 1-283,0-6 1,0 0-1082,0-5 605,0-6 69,0 5 0,2-12-931,2 4 978,4-3 396,0-9 0,5-7 0,-5-8 0</inkml:trace>
  <inkml:trace contextRef="#ctx0" brushRef="#br0">21412 11458 7863,'10'7'116,"-1"2"0,2-1 286,8 2 0,-1-1-305,5 5-106,-5 1 122,9-1 1,-10-5-84,7 1 0,-5-6 103,4 6 0,-5-5-31,1 4 0,-4-1 0,0 1 1,-1 4-140,0-3 0,-1 4 63,-4 5 1,-1-3-218,-3 3 1,-4 1 201,4-1 1,-3 2-64,-2-2 1,5-4 44,-1 4 1,1 2 6,-5-2 0,0 4-9,0-4 0,0 2-9,0-2 0,0-2 7,0 7 0,0-5 98,0 5 1,0-5-76,0 4 1,0-1 272,0 2 1,-6 3 53,-4-3 1,-4 1 41,-5-1 0,-3 2-164,-7-2 0,-5 1-68,-4-1 0,-11-3-180,-8-7 0,2-2-343,-2-2 1,2 1-2191,7-6 2327,-6 0 0,-2-18 0,-9-3 0</inkml:trace>
  <inkml:trace contextRef="#ctx0" brushRef="#br0">15867 10563 7782,'-6'20'76,"-3"4"1,1 4 36,-2 6 1,2 2-65,-1 7 0,1-5 6,3-1 1,4-3-7,-4 4 1,3-12 2,2 3 1,2-15 2,3 0 1,-2-9 8,6 0 1,-1-5-1301,2-5 537,2-9 400,3-8 1,0-8 298,4-4 0,3 4 0,1-4 0</inkml:trace>
  <inkml:trace contextRef="#ctx0" brushRef="#br0">16095 10705 8021,'9'9'-227,"1"1"1,-1-7 323,6 2-97,-1 3 1,0-7 200,0 4-283,-6-3 1,-2-1-531,-6 4 444,0-3 1,-1 5-2,-4-2 169,-3-3 0,-12 10 0,-2-4 0</inkml:trace>
  <inkml:trace contextRef="#ctx0" brushRef="#br0">15981 10890 8021,'14'6'-241,"1"2"-28,-1 6 1,-5 2 317,1 3 1,-5 5 79,4 9 1,-6 3-97,2 7 1,-8-2-138,-2-3 1,-4 6-399,4-6 238,-6 6 133,9-8 1,-9-1 130,6-6 0,-6-1 0,3-6 0</inkml:trace>
  <inkml:trace contextRef="#ctx0" brushRef="#br0">15882 11274 8021,'0'-8'0,"1"3"141,4 10 0,-2 7 289,7 7 1,1 2-90,8-2 1,1-3-57,4 3 1,3-5-275,-4-5 39,11-2 51,2-7 0,2-8-506,0-7 307,0-5 1,7-20-244,-2-2 1,3-9-1187,-8 4 1316,3-13 211,-5 8 0,5-11 0,-4 6 0</inkml:trace>
  <inkml:trace contextRef="#ctx0" brushRef="#br0">16038 10677 8022,'-2'-8'0,"-2"3"-150,2-3 0,-6 6-400,4-2 429,2 2 235,-4 2 1,6 13-173,0 6-66,6 6 124,2 16 0,6 3 0,0 13 0</inkml:trace>
  <inkml:trace contextRef="#ctx0" brushRef="#br3">23033 9042 7933,'0'-15'78,"-5"6"-1,1-1-366,-1 7-1,-1-9 175,4 10 1487,-4-4-572,6 6 568,0 0 0,4 8-971,1 6 0,2 6-100,-3 9 0,-2 7 127,3 7 0,-4 6 52,-1 8-1236,0 0 939,0-1 0,0 6-54,0 0 95,0-1-100,7-4 1,-6-5-20,4 0 0,1-7-53,-1-3 1,4-1-313,-4-8 1,5-1-31,-6-8 1,3-4-346,-3-6 1,-2-4-824,3-1 492,-4-5 1320,-1 2-1697,0-6 563,0-6 336,0-9 0,0-7-452,0-6 900,0-7 0,-6-8 0,-2-7 0</inkml:trace>
  <inkml:trace contextRef="#ctx0" brushRef="#br3">23218 8857 7944,'0'-14'0,"5"4"-7,-1 1 1,6 4-20,-5-5 1,6 7-19,-2-1 835,10 2-486,3 2 0,4 0 52,2 0 1,-3 2 30,8 2-269,4-2 1,-6 6 39,7-4 1,-4-2 34,3 3-227,-5-4 0,9-1 152,-3 0-215,3 0-731,8 0 922,2 0 0,1-1-122,0-4 132,-6 3-126,-4-4 1,-2 6 32,-7 0 1,-5 5 11,-4 0 0,-11 6 4,1-2 1,-5 4 79,1 1 1,-2 5 5,-3 0 1,-4 0 85,4-5 596,-4 7-733,-1-6 0,0 8 149,0-4-139,0-4 35,0 6 0,0-1 118,0 4 1,0-2-82,0 2 0,0 4 4,0 6 1,0 5-67,0-1 0,0 3-132,0 2 1,0 4-750,0 0 386,0 7 260,0-10 0,5 5-94,0-6 166,0 0 50,-5-7 1,1 3-99,4-5 1,-3-1-81,2-5 1,-2-4 39,-2 0 1,0-7-157,0 2 0,0-3-245,0-2 1,-2-5-256,-2 1 395,-4-7 119,0 3 0,-5-6-535,4 0 845,-4 0 0,-7 0 0,-3 0 0</inkml:trace>
  <inkml:trace contextRef="#ctx0" brushRef="#br3">23147 10165 7944,'0'-10'226,"0"1"0,0 4 350,0-4 1,6 4 366,4-5-446,9 7-42,-4-3 1,17 6 77,-3 0 0,8 0-167,1 0 1,3 5 41,2-1 1,4 1-200,1-5 1,4 5-22,-5 0 1,2-1 10,-1-4 0,2-4-85,7-1 1,-2-6-352,-2 1-120,2 4 395,-17-7 0,3 7-1728,-13-3 762,-12 2-734,3 7-828,-17-6 2490,4 4 0,-12-4 0,-2 6 0</inkml:trace>
  <inkml:trace contextRef="#ctx0" brushRef="#br3">23758 9340 7930,'0'-20'-535,"0"4"-68,0-3 1,-1 3 653,-4 2 1,-3-5 611,-6 0 1,0 0-20,-1 5-153,1 0-274,0-1 1,-5 7 377,0 4-375,-6 2 3,3 2 0,0 2 55,3 2 0,-2 6-88,2 9 1,6 3 13,9 6 0,2-4-78,2 0 0,0 0-174,0 4 0,8-4-245,6-1 206,0-5-6,7 2 0,-2-6-117,0 1 1,5-3 118,-5-2 0,0 1-46,-5-6 93,0 6 0,-1-8 5,-4 6 131,-3-6 1,-7 9 190,-4-8 1,-4 7-469,-10-1 41,-3 2-235,-7 3 1,1-6-365,-1 1 0,-2-1 270,2 5 1,-1-6-693,11-3 1165,0-3 0,5-15 0,0-3 0</inkml:trace>
  <inkml:trace contextRef="#ctx0" brushRef="#br3">23630 8501 7893,'0'-26'425,"0"2"-263,0 3 0,0 7 327,0 0 0,0 0-57,0-1-203,0 8 1,0 2 371,0 10-385,0 9-54,0 8 0,5 8 298,0 3-190,0 10-316,-5 7 1,0 13 198,0 4 1,0-9-51,0-1 1,0-3-174,0 3 1,0-7-128,0-2 0,0-6-276,0-4 0,0-9-731,0-10 580,0-10 142,0-3-234,0-6 208,0-12 245,0-4 1,4-14 262,1-3 0,0-10 0,-5-7 0</inkml:trace>
  <inkml:trace contextRef="#ctx0" brushRef="#br3">23659 8416 7893,'-5'14'65,"0"1"1,-11-1 43,2 0 1,-9 8 209,-1 7 1,0-1-371,-4 5-26,2-3 1,-4-1 166,7-1-966,5-6 422,-2-1 205,12-7 249,-5-6 0,5-2 0,-6-6 0</inkml:trace>
  <inkml:trace contextRef="#ctx0" brushRef="#br3">23616 8459 7895,'10'1'398,"-1"4"0,-1 3-134,1 6 1,3 7 296,-8 2 1,7 4-509,-1 2 0,4-6-528,5 1 0,3-2-788,7 2 1263,5-4 0,9-12 0,7-1 0</inkml:trace>
  <inkml:trace contextRef="#ctx0" brushRef="#br3">23758 9553 7950,'-6'-7'-354,"4"-1"-36,-2 3 0,0 3-221,0-2 611,2 2 0,-10 8 0,4 2 0</inkml:trace>
  <inkml:trace contextRef="#ctx0" brushRef="#br3">23716 9738 7735,'0'-8'-588,"0"2"848,0 6 1,0 2 497,0 2 0,0 9-315,0 6 0,0 8-87,0 1 1,-5 7 143,0 8-273,0-1-43,5 1 1,0 0 37,0-1-141,0 1-139,0 0 1,5-6-222,0 1 0,4-11-6,-4 2 0,5-10-347,-6 0 0,1-4 330,-5 0 1,0-6-242,0 1-1027,0-7 1570,-6 3 0,-2-12 0,-6-2 0</inkml:trace>
  <inkml:trace contextRef="#ctx0" brushRef="#br3">23602 10222 7998,'0'14'106,"0"6"0,1 2-30,4 7 1,-3-1 240,3 1 0,-2-1 456,1 1 1,0-1-446,5 1 1,-4-7-174,4-3 0,-1-8-15,2-2 1,2-7-201,-2-2 0,9-8-122,4-11 177,-2-10 65,12-7 1,-9-7-1205,9 1 492,-3-1-388,-2 0 1040,-5 1 0,-3 5 0,-6 3 0</inkml:trace>
  <inkml:trace contextRef="#ctx0" brushRef="#br3">23502 9454 7932,'-8'-8'0,"-4"2"0,2 6 0,-7 0 108,-2 0-48,-6 0 0,-4 6 329,-9 3-199,-3 4 1,-1 1-95,-1 1 0,5-1 2,0 0 1,7-1-23,-3-4 0,4 2-16,2-6 1,0 0-285,-1-5 148,7 0-44,-5 6 0,11-4-579,-3 2 433,4-2-100,7-2 1,0-2-768,3-2 1133,3 2 0,-4-11 0,6 5 0</inkml:trace>
  <inkml:trace contextRef="#ctx0" brushRef="#br3">22919 9383 7932,'-14'-14'0,"0"6"0,0 1 93,0 7 0,-7 0 164,-3 0 1,-7 8-387,-2 7 148,-7-1-83,4 13 0,-7-7-19,0 4 0,2 1 225,3-6 1,4 3 167,5-8 1,2 8-139,4-7 0,-3 2 15,7-3 0,2-4-22,8-1 48,2 1 1,9 4-298,3 0 107,3-6-149,12 5 0,8-12-159,10 4 1,7-3 66,7-2 1,8 1-364,16 4 197,-4-4 1,6 6-1,-7-7 1</inkml:trace>
  <inkml:trace contextRef="#ctx0" brushRef="#br3">23858 9482 7937,'11'-4'-113,"3"-1"0,-1 0-310,10 5 1,7-1 201,8-4 1,3 3 0,2-3 0,0 4 995,-1 1-351,1 0-334,0-6 0,-1 2-137,1-5 0,-2 6-198,-3-2 0,-3 3 245,-7 2 0,1 0 0,-1 0 0</inkml:trace>
  <inkml:trace contextRef="#ctx0" brushRef="#br3">24583 9283 7937,'20'8'0,"3"0"10,5-3 1,-4-4 51,-1 4 214,1 3-58,5-6 0,-3 6 161,-2-4 0,1-2-114,-6 3 0,5-2 0,-5 2 0,0-4 33,-5 4-242,-6 3 0,-3 1-69,-10 10 84,-9-3-369,-8 11 1,-19 0-422,-7 6 0,-18 5 719,29-21 0,-2-1 0,-5 4 0,0-1 0,-3 0 0,0-1 0</inkml:trace>
  <inkml:trace contextRef="#ctx0" brushRef="#br3">25791 8956 8040,'0'-8'772,"0"2"-424,0 6-134,0 6 0,0 9 605,0 8-362,0 4-124,0 8 1,0 8 38,0 9 1,0 3-162,0 2 1,2-5-29,3 0 0,3-11-14,6 2 1,0-15 28,0 1 1,1-15 105,-1 0 0,0-9-61,0 0 1,-1-5 170,-4-5 1,4-3-210,-4-6 1,4-7-174,1-2 0,-1-9 81,-4-1 1,4-11-101,-4 1 1,3-3-211,-3 3 0,-1 1-546,-3-1 0,-4 1-1574,4-1 1209,-3 7 526,4 1 1,-5 13-1789,4 3 2370,3 3 0,0 2 0,6-1 0</inkml:trace>
  <inkml:trace contextRef="#ctx0" brushRef="#br3">26389 8786 7990,'-15'0'0,"1"0"89,0 0 1,0 6 168,-1 4 1,-5 8 24,-4 6 0,-1 9 143,1 5 0,4 0-201,6 5 1,-1-2 35,1 11 0,6 0 112,3 5 0,-1-6-148,1-4 1,2-9-299,8-5 0,8-5-275,6-4 1,12-5-440,2-9 0,13-6 492,6-8 295,4-11 0,0-13 0,1-8 0</inkml:trace>
  <inkml:trace contextRef="#ctx0" brushRef="#br3">26744 8743 7964,'-14'0'0,"0"6"114,-1 4 1,1 4 112,0 5 0,-7 3 272,-2 7 0,-4-1-380,-2 0 1,6-4-354,-1 0 1,7-7-391,-2 2 301,3-3-921,8-2 1244,2-6 0,12-8 0,2-8 0</inkml:trace>
  <inkml:trace contextRef="#ctx0" brushRef="#br3">26716 8857 7964,'20'-8'-67,"-3"-3"201,7 6 0,-2-4 266,2 4 1,-3 0-258,-7 5 0,-5 0-61,1 0 0,-7 2-4,2 2 1,-9 0-155,0 5 1,-7-4-499,1 4 1,-7 1 275,-2 4 0,-2 0 298,2 0 0,4 1 0,-6-1 0</inkml:trace>
  <inkml:trace contextRef="#ctx0" brushRef="#br3">26673 8942 7964,'8'10'492,"-3"-1"1,-4 2 96,-1 8 0,0 3 45,0 7 1,0-1-337,0 1 1,0 4-129,0 0 1,0 5-138,0-5 0,-5 0-301,1-4 1,-1-3-787,5-2 1,5-3 1053,-1-7 0,7 0 0,-3 0 0</inkml:trace>
  <inkml:trace contextRef="#ctx0" brushRef="#br3">27227 8999 7716,'7'-8'2055,"1"2"-1605,6 6 1,2 0-105,3 0 0,-2 0-251,7 0 0,-1 0 99,6 0 1,6 0-578,2 0 1,-2 0-167,-2 0 1,-3 0-463,-1 0 1,-7 0 1010,-3 0 0,-3 0 0,-2 0 0</inkml:trace>
  <inkml:trace contextRef="#ctx0" brushRef="#br3">27654 8857 8038,'14'0'0,"0"0"0,1 0 133,-1 0 1,2 0 201,3 0 0,-8 1 101,3 4 0,-3 1-120,3 4 0,-1 3-12,-4-4 0,2-1-114,-6 1 0,0 1-75,-5 4 0,0-4-302,0-1 0,-8 1 181,-6 4 0,-8 2-580,-12 3 1,-2 1 11,-7 4 1,5 3-858,1-4 1431,5-2 0,-3 6 0,7-5 0</inkml:trace>
  <inkml:trace contextRef="#ctx0" brushRef="#br3">27953 9184 7942,'0'-8'952,"-2"2"-689,-3 6 0,2 6-151,-6 3 0,-1 4-874,-4 1 1,1 0 761,4 1 0,-4 5 0,5 2 0</inkml:trace>
  <inkml:trace contextRef="#ctx0" brushRef="#br3">28379 8644 7687,'-8'7'-28,"3"8"0,4 0 614,1 9 0,0 0-125,0 4-286,0 1 0,-5-1-31,0 1 0,-1 4-152,1 0 1,4-5-46,-4-4 1,-1-2-250,1 2 1,0 1-330,5-6 1,-5 0 336,1-5 1,-3-4-590,3-1 883,2-6 0,-11 4 0,6-7 0</inkml:trace>
  <inkml:trace contextRef="#ctx0" brushRef="#br3">28137 8999 7884,'-8'6'117,"4"4"1,2 2 301,2 3 0,0 4-138,0 0 1,5 11 91,0-2 1,6-1-103,-2-3 1,-1-7 0,2 2 0,4-5-122,5-4 0,6 1 78,-1-7 1,-2-4-98,1-4 1,0-12-50,0 2 0,3-5-168,-7 0 0,-2 3-398,-8-3-140,-2 3 1,-7 2-462,0 0 123,0 6 1,-2 2 961,-3 6 0,-3 0 0,-6 0 0</inkml:trace>
  <inkml:trace contextRef="#ctx0" brushRef="#br3">28607 9241 8049,'-7'14'-520,"4"0"520,-6 0 0,5 7 0,-2 1 0</inkml:trace>
  <inkml:trace contextRef="#ctx0" brushRef="#br3">29204 8814 7922,'-15'0'30,"1"0"1,5 0-31,-1 0 0,1 0 380,-5 0 1,-2 6-117,-3 4 0,1 3-164,-5 1 0,-6 0-19,-4 0 0,-2 0-122,2 1 0,5-1-56,-1 0 0,3 0-312,7 1 1,4-6-1004,6 1 1412,6-7 0,-10 3 0,5-6 0</inkml:trace>
  <inkml:trace contextRef="#ctx0" brushRef="#br3">28948 8772 7922,'-14'0'54,"-1"0"0,1 6 164,0 3 0,-7 4 64,-2 1 1,1 5 13,-2 0 0,0 5-57,-4-5 1,6 4-14,3-4 0,3 0-117,2-4 0,4-1 82,1 0 1,6-5-297,-2 1 0,11-7 42,8 2 1,7-4-45,7-1 1,7 0-57,3 0 1,3-1-214,2-4 1,-2 4 34,-3-4 1,1-2-214,-6 3 0,-4-6-602,-6 6 1156,-5-8 0,2 5 0,-5-8 0</inkml:trace>
  <inkml:trace contextRef="#ctx0" brushRef="#br3">29246 8587 7922,'7'8'39,"-4"6"-20,6 0 0,-4 2 307,5 8 0,-1-1 502,5 6 1,-4-1-78,-1 1 0,-1 1-314,2 3 0,1-3-26,-7 3 0,6 3-189,-5 2 1,-4 3-188,-10 2 0,-4 1-50,-15 3 0,-4 2-294,-11 4 0,4-4-832,-4-7 0,2 2 843,-11 4 1,-13-4-1,29-19 1,0-1 0</inkml:trace>
  <inkml:trace contextRef="#ctx0" brushRef="#br0">22848 11288 8006,'0'-14'0,"0"-1"-401,0 1 160,0 0 241,0 0 0,-1 1 771,-4 4 224,-3 2 0,-6 7-595,0 0 0,-5 2-165,0 3 1,-2 9-23,2 10-169,-3-4 126,-6 13 1,1-9-556,3 9 222,-3-3 23,12-1 0,-1-1-215,6 0 0,7-5 124,-2-4 0,4-4-247,1 0 105,0-1 239,6 0 1,2-1-14,6-4 212,0 4 1,-1-4 149,-3 10-89,-4-3-10,-6 11 0,-6-5 72,-4 6 0,-3 1-116,-1-1 0,-5 1 21,0-1 0,5-6-40,5-3 0,5 2 72,0-2-268,-4 0 190,6-5-14,-4 0 1,11 0-82,-1 0 73,7-6 48,-3 5 0,7-4 109,-1 10 1,0-1-95,0 5 0,0 3 106,1 7 0,-3 3-54,-2 7 0,1 4 25,-6 1 1,-1 4 223,-4-5-50,7 7-225,-6-10 0,6 10 74,-7-7-388,0 7 230,0-10 1,0 5-115,0-6 0,0-2 60,0-3 0,0-8-311,0-7-182,0-5-617,0 2-368,0-12 750,0-8 561,6-8 191,-5-12 0,12-9 0,-5-7 0</inkml:trace>
  <inkml:trace contextRef="#ctx0" brushRef="#br0">23517 11217 7982,'-2'-13'0,"-3"4"5,4-4 0,-7 10 93,3-7 1,2 7 197,-7-2-310,1 4 1,-5 12 88,-1 3 92,-5 10 26,4 4 0,-3 9 43,10 5 1,-2 7-2,6 3 0,0 7 72,5 7 1,0-6-217,0 7 1,7-15-108,2-10 0,5-10-86,5-8-10,3-13 219,7 1 0,-1-20 104,1-6-117,-7-6-94,5-21 0,-5-4-144,6-12 1,-6 5 46,-3 0 1,-3 2-168,-2-2 1,-1-2 166,-4 6 1,2 1-38,-6 4 1,-2 5 36,-7 1 0,0 5-164,-5-1 0,-1 9 249,-4 5-112,0 10 207,0 2 0,-5 9 174,0 3 1,0 15 26,5 13 1,4 4 217,1 5 0,6-1-128,-2 12 1,3-6 79,2 5 1,0-11 150,0 2-288,7-10-129,0 8 0,8-17-55,-1-1-54,0 1-131,0-14 1,5 7-84,0-12 1,-1 1-219,-9-1 0,4-4-1371,-4 4 145,4 3 1579,1-6 0,0 10 0,1-4 0</inkml:trace>
  <inkml:trace contextRef="#ctx0" brushRef="#br0">24270 11075 7946,'0'-15'168,"-6"7"205,-2 2-206,-6 6 1,4 3 66,1 7 1,-2 6-2,-8 12 1,1 7-11,-5 3 0,1 9 104,-2 5 1,-1 3 154,6 2 0,0 7-1252,4 2 992,8-3-43,0-6 1,10-10 55,7-9 0,2-5-503,17-9 1,-4-5-676,8-9 1,-3-4 398,-1-6 0,-1-8-348,1-6 0,-2-7 276,-4-7 1,3-1 615,-8 1 0,3-1 0,-2 1 0,3 0 0</inkml:trace>
  <inkml:trace contextRef="#ctx0" brushRef="#br0">24825 11245 7922,'0'-24'-290,"0"1"1,-5 1 502,0-2 1,-1-1 469,1 6 1,-3 0-262,-6 5 0,-2-1-84,-3 1 0,2 6-63,-7 4 1,-1 4-44,-8 4 1,1 9-119,-6 6 1,11 6 82,-1-1 1,9 3 34,0 1 1,9 1-260,6-1 0,4 0-362,4 1 0,6-5 273,9-1 0,5-5-94,9 1 0,-3-8-214,3-2 0,-3-4 193,-2 4 1,-1-6 4,-3 2 1,-3-3 66,-7-2 32,0 0 67,-6 6 0,-3 2 10,-10 6 0,-9 0-2,-10 1 1,-4 5 26,-6 4 1,4 3-307,-3 1 16,3-6 268,2 5 0,6-11-384,3 3 1,4-3-352,6-2 782,3-6 0,12 4 0,2-4 0</inkml:trace>
  <inkml:trace contextRef="#ctx0" brushRef="#br0">24924 11473 7922,'8'0'305,"3"1"-159,-6 4 1,0 3 267,-5 6 1,0 0-597,0 1 0,-2 0 41,-3 4 1,4-3-708,-4 3 379,3-3-98,2-8 567,0 4 0,7-16 0,1 2 0</inkml:trace>
  <inkml:trace contextRef="#ctx0" brushRef="#br0">25422 10975 7922,'6'-8'831,"-4"2"-334,4 12-229,-6 2 1,-6 13 31,-4 2-81,-2 4-79,-3 2 0,1 1-76,0 3 0,-5-3 5,0 3 1,-2-3-227,2-2 1,7-1-9,-7-3 1,11 1-291,-6-6 0,7 3-1297,-2-7 783,6 2 382,-4-16 587,7-1 0,13-14 0,3-8 0</inkml:trace>
  <inkml:trace contextRef="#ctx0" brushRef="#br0">25322 11245 7922,'14'-19'-71,"1"0"0,4 0-34,0 5 0,0 5 529,-5-1 9,6 7-304,-4-3 1,5 6 66,-7 0 0,0 0-84,0 0 1,1 0-209,-1 0 0,-5 0-39,1 0 0,-7 1-743,2 4 649,-4 3 229,-1 6 0,-12 7 0,-4 1 0</inkml:trace>
  <inkml:trace contextRef="#ctx0" brushRef="#br0">25422 11217 7692,'6'14'0,"-4"0"1062,2 0-367,-2 7-480,-2 1 1,-2 6-52,-2 1 0,2 4-141,-3 0 1,4-1-296,1-8 0,0 1-5,0-6 1,0 4-755,0-4 260,0 0 423,0-4 348,6-8 0,-4 0 0,4-7 0</inkml:trace>
  <inkml:trace contextRef="#ctx0" brushRef="#br0">25649 11046 7922,'16'2'76,"3"2"0,-3 4 164,3 7 1,1 4 360,-1 0 0,2 6-164,-2-2 0,-3 4 21,2 2 1,-2-1-129,-1 1 0,-6 1-279,0 3 1,-5-2-241,0 7 0,-8-1-321,-6 1 0,-9 4 34,-5 1 0,-6-1 476,-7 6 0,-1 2 0,-11 1 0</inkml:trace>
  <inkml:trace contextRef="#ctx0" brushRef="#br0">23431 12127 7966,'-12'-23'0,"2"5"0,-1 2-56,6 2 1,-1 6 7,1 3 1,2 3 985,-6 2-383,6 0-312,-10 0 1,10 8 98,-7 6-167,1 7-79,-5 7 0,-1 2 40,1 4 0,-2-3-24,-3 7 1,8-6-150,-3 1 1,5 2-24,-1-2 1,4 0 128,6-5 0,0-4 44,0 0-21,6-7-18,2 4-1,13-9 93,2-2-81,10 2-72,4-10 1,1-2 33,0-9 0,-2-6-25,2-4 0,1-8-149,-6-6 0,-1-5-9,-8 5 1,-1-6-190,-8 1 0,1-3-68,-12-2 1,6 5 131,-6 0 1,0 7-303,-9-2 286,-3 9 87,-6-3 1,-5 13-26,0 0 0,-6 1 156,1 8 0,-3 0 288,-1 5 0,4 8 518,0 7-432,7-1-175,-4 13 1,9 1 810,2 10-497,4 3-176,6 2 1,6-1 95,4 1 1,7-2-139,2-3 0,2 0-232,-3-10 1,3 2-124,3-11 0,3 0-475,-4-5 1,3-6 132,-3-3 0,4-3-494,-3-2 1,3-2-466,1-3 1420,-6-3 0,5-12 0,-5-2 0</inkml:trace>
  <inkml:trace contextRef="#ctx0" brushRef="#br0">23972 12198 7966,'6'-8'0,"-5"0"96,4 3 0,-2 4 620,2-4-416,-3 3 1,4 9 112,-6 2 1,0 10-465,0 5 137,0 3-15,0 1 0,0 2-164,0 3 99,0-3-322,6 5 1,1-11-371,2-1 0,8-5 260,-2 1 1,2-5 425,-3-5 0,7 4 0,1-5 0</inkml:trace>
  <inkml:trace contextRef="#ctx0" brushRef="#br0">24455 12070 7966,'8'-22'0,"-2"1"73,-6 7 1,0 4 414,0 1 212,0 6 0,-8-4-262,-6 7 0,-2 2-232,-7 3 1,4 4-31,-5 10 1,7-1 27,-2 5 0,4-4-96,6 5 1,3-2-181,6 2 1,0-4-33,0-6 1,6 1 51,3-1 0,6 0-428,4 0 215,-4-6 161,12 5 0,-5-10-86,7 7 0,-1-7 158,1 1 0,-6 3-11,1-3 0,-7 6-12,2-5 46,-3 6 1,-8-3 45,-3 6 0,-5 0 171,-5 0 1,-4 1-183,-10-1 0,-4 5-127,-5 0 0,0 1-201,-1-1 0,2-3 161,4 3 50,-4-3 28,11-2 63,-5-6 0,14-2 0,0-6 0</inkml:trace>
  <inkml:trace contextRef="#ctx0" brushRef="#br0">24725 12383 7966,'8'1'307,"-3"4"0,-4 3 302,-1 6 0,-4 0-537,-1 0 0,-6 5-703,1 0 0,2 5 349,-1-5 282,6 0 0,-4-5 0,7 0 0</inkml:trace>
  <inkml:trace contextRef="#ctx0" brushRef="#br0">25351 11970 7950,'-7'-14'0,"6"5"-331,-4-1 123,3 7 0,2-2 436,0 10 1,-1 9 599,-4 10 0,4 9-326,-4 5 0,2 5-172,-2 4 0,3-1-144,-2 6 0,2-11-188,2 2 1,0-6-294,0 1 0,0-3-26,0-6 1,0-7-937,0-3-240,0-4 1048,0-7 1,0-3 175,0-10 1,0-3 272,0-6 0,-6-6 0,-2-2 0</inkml:trace>
  <inkml:trace contextRef="#ctx0" brushRef="#br0">25265 12354 7950,'-4'21'231,"-1"2"1,0 3 318,5-3-328,0 4-19,6-11 1,2 9 130,7-6 0,-4-5-48,3-4 1,-3-7-28,8 2 0,-3-4-87,-2-1 0,5-11-70,0-3 0,0-5-718,-5 0 1,0 2 404,0-7 1,1 7-348,-1-2 1,-5-2 557,1 2 0,-7 0 0,3 5 0</inkml:trace>
  <inkml:trace contextRef="#ctx0" brushRef="#br0">25905 12041 8002,'10'15'411,"-1"-1"0,-4 5-46,4 0 1,-4 8 165,5 1 0,-6 7-217,6 7 0,-9 1-288,-1 0 0,-6-1-219,-8 1 1,-7-5-521,-2 0 0,-4-7 565,-2 3 148,-5-4 0,-9 4 0,-8 3 0</inkml:trace>
  <inkml:trace contextRef="#ctx0" brushRef="#br0">23403 12894 7894,'-22'-9'0,"3"-1"0,3 6-696,2-6 399,0 7 0,-1-3 849,1 6-152,0 6-228,-7 2 0,1 8-110,-4 3 1,-1-2 30,6 7 0,-5-1 93,5 6 1,0 1-72,5 3 1,6-3 88,3 3 0,-1 2-50,1-2 1,1 7 140,4-3 1,6 3-44,3-2 1,6-3-85,4-7 0,3-6-165,6-3 147,7-9-92,1-4 1,8-9 28,4-7 1,-4-1-81,3-12 0,-7-6-226,-2-4 1,-11-5 24,1 5 1,-10 0-172,-4 4 0,-6-2-608,-8 2 492,0-2 215,0 9 1,-13-5-532,-6 3 405,0 3 198,-14 1 0,3 4-21,-13-3 1,5 8 277,0 2 0,7 5 0,-2 0 0,9 4 115,5 4 0,0 11 408,5 8 0,3 4 597,11 2-626,0 5-261,12 3 1,-1 4 182,13-3-134,6 3-211,7-5 0,0 5-93,1-3 0,-3-5-122,8-9 0,-8 0-500,7-10 0,-7 2 144,3-12 1,-5 0-350,5-9 1,-2-5 785,2-9 0,3-3 0,-4-6 0</inkml:trace>
  <inkml:trace contextRef="#ctx0" brushRef="#br0">24128 12866 7896,'-6'14'406,"-2"7"104,-6 2 1,-1 9-187,1 1 0,-5 7-21,0-3 0,0 5-398,5 0 0,6-4 102,3 0 0,5-5-625,5 5 310,9-6 190,8-4 118,7-7 0,12-1 0,3 2 0</inkml:trace>
  <inkml:trace contextRef="#ctx0" brushRef="#br0">25052 12837 7891,'-33'-4'0,"0"-1"0,0-5 81,4 6 0,1-1 162,-1 5 0,1 0 160,-1 0-242,1 0 1,0 2 16,-1 2 1,1 4-65,-1 6 0,2-1 123,4-3 0,2 2-14,7-2 0,1 2-195,4 3 1,4-6 70,10 0 0,3 1-273,6 4 1,6-1 23,4-4 0,1 4-51,-1-4 0,3-1 154,-3 2 0,-4-5-71,-1 4 0,-3 0 79,-2 6 1,-6-1-9,-3 0 1,-4 0 193,-1 1 1,-1 0-93,-4 4 1,-4-1 64,-10 5 0,1-4-122,-5 5 1,-1-2 3,-5 2 0,-4 1-95,0-6 0,0 0-212,4-5 1,7-6-85,3-3 62,4 3 0,7-8-1070,3 0 1397,10-7 0,9-13 0,8-2 0</inkml:trace>
  <inkml:trace contextRef="#ctx0" brushRef="#br0">24953 13164 7914,'9'7'79,"1"2"0,-7 4-64,1 1 1,-2 2-32,-2 3 1,0-2-155,0 7 0,0-5-244,0 5 0,2-9 129,2 0 285,-2-1 0,11-13 0,-6 6 0</inkml:trace>
  <inkml:trace contextRef="#ctx0" brushRef="#br0">25692 12809 7930,'-6'-8'71,"-4"3"0,-3 5 86,-1 5 1,-2 3-9,-3 6 0,-3 5 227,-6 0 0,4 5-88,1-5 1,0 4-155,0-4 1,-3 5 53,8-5 0,3 0-128,6-5 1,6 0-15,-2 1 0,5-1-81,5 0 0,3-4-304,6-1 1,0-4 132,0 4 1,5-6 32,0 2 1,5-3-89,-5-2 1,6 4 102,-1 1 0,-2 0-404,2-5 101,-7 0 1,2 2-469,-10 2 929,4-2 0,-11 4 0,4-6 0</inkml:trace>
  <inkml:trace contextRef="#ctx0" brushRef="#br0">25521 13079 8387,'15'-9'304,"-1"-1"0,6 7-457,4-2 0,0-1-33,4 1 0,-3-1 142,9 1 1,-4 4-1137,-2-4 1180,0 3 0,1-4 0,-1-2 0</inkml:trace>
  <inkml:trace contextRef="#ctx0" brushRef="#br0">25976 12766 7929,'8'8'0,"0"3"355,-3-6 1,1 6 20,4-1 1,2-3 52,-2 3 0,4-1-165,5 6 1,-3-1-42,3 0 0,-4 0-134,0 1 1,-1 3 143,0 1 0,-4 2-400,-1-2 1,-7 3 164,-2 6 1,-4 1-815,-10-1 0,-3 2 76,-12 4 1,-2 2 739,-7 6 0,-6 1 0,-13 0 0</inkml:trace>
  <inkml:trace contextRef="#ctx0" brushRef="#br0">23673 13719 7846,'-14'-5'-247,"0"0"0,-1 1 176,1 4 396,0 0 0,0 1-61,-1 4 0,1 3-4,0 6 0,-2 7-106,-3 2 1,3 10-2,-2 5 0,-3 8 28,2 2 1,5 5-19,4-1 0,7 2-48,-2-2 0,4 0 60,1-9 1,6 0-269,4-15 77,9 4-55,3-17 0,6 0 5,1-11 0,-1-2 50,0-2 1,1-8 9,-1-6 0,1-7-54,-1-7 0,1-2-132,-1-3 1,-6-4-8,-3-5 1,2-1-133,-2 0 0,-7-4-282,-7 0 330,-3-1 39,-2 6 0,-7 5-58,-2 4 0,-10 3 134,-5 2 0,-3 6 75,-1 3 1,1 9 35,3 5 0,-1 5 270,6 5 0,-5 9 47,5 10 0,2 9 238,8 5 0,2 5 585,7 4-558,0-3-252,7 12 1,0-14 299,8 1-143,5 0-302,2-13 1,4 0-187,2-7 1,-3-5-145,8 1 0,-1-10-537,1-4 0,2 1-1118,3-1 1857,-3 0 0,-1-5 0,3 0 0</inkml:trace>
  <inkml:trace contextRef="#ctx0" brushRef="#br0">24242 13790 7886,'0'-14'284,"-7"-1"1,4 8-206,-6 2 1,4 5 109,-4 5 0,-1 4 263,-4 10 0,0 3-60,-1 7 0,1 5-149,0 4 0,4 8-40,1 1 1,6 2-327,-2-1 1,5-4-423,5 3 0,4-9 438,10-5 107,-3-2 0,17-9 0,-3-2 0</inkml:trace>
  <inkml:trace contextRef="#ctx0" brushRef="#br0">24910 13662 7856,'-14'-21'620,"-1"7"0,0 2-654,-4 7 1,1 0-477,-5 5 0,-1 6 745,-4 4 1,-1 3-80,1 1 1,-1 2 194,1 3 1,6-4-121,3 4 0,9-3 15,5-2 1,5 2-154,5 3 1,8-5-165,6 0 0,6 4 127,-1-9 1,4 7-88,5-6 1,-7 1-91,2-2 1,-4 2 22,0-6 1,-4 4 144,-6-4 1,0 6-82,1-1 0,-7 2 184,-4 3 1,-2-4-20,-2 3 1,-6 2-72,-4 7 0,-4 4-69,-5-3 1,-3 3-127,-7 1 1,1-1-12,0-3 1,4-4-333,0-6 1,8-4-1211,2-1 828,0-5 860,12 2 0,-4-12 0,6-2 0</inkml:trace>
  <inkml:trace contextRef="#ctx0" brushRef="#br0">24867 14103 7856,'10'0'117,"-1"0"0,1 1 287,4 4 0,-5 3-192,1 6 0,-5 2 27,4 3 0,-4-3-239,4 3 0,-6 3 0,4 0 0</inkml:trace>
  <inkml:trace contextRef="#ctx0" brushRef="#br0">25521 13904 7856,'-9'0'0,"-1"0"1118,7 0-500,-3 0-268,25 0 0,-2 0-206,16 0 1,8-5-159,2 0 0,4-4-10,1 4 0,-4-5-201,3 6 1,-2-6-125,-3 6 0,-7-1-422,-6 5 1,-4-2 770,-11-3 0,3 4 0,-9-5 0</inkml:trace>
  <inkml:trace contextRef="#ctx0" brushRef="#br0">25934 13733 7856,'14'0'-52,"0"0"1,2-5-8,3 1 1,-3-1 343,3 5 0,1 0 450,-1 0 0,5 5-288,-5-1 1,1 3-26,-1-3 0,-3 0 301,3 5-466,-3 0 1,-8 10-165,-4 0 1,-5 2 14,-9-2 1,-1 0-188,-12 9 0,-3-2-35,-7 7 0,3-3-395,-3-2 0,3-1 76,1-3 0,3-4-385,2-6 1,3-6-405,7-3 1222,0-3 0,0-15 0,0-3 0</inkml:trace>
  <inkml:trace contextRef="#ctx0" brushRef="#br0">26360 13562 7856,'27'0'229,"-3"0"1,1 2 338,-6 3 1,6 4-56,-1 10 1,-4-3 222,-1 3 0,-3 3-345,-2 2 1,-1-2-180,-3 2 1,-4-1 216,-6 6 0,0 5-147,0 4 1,-8 5-203,-6 4 1,-7 4-271,-7 6 1,-7 0-871,-3 0 1,-9-2 841,-5-3-90,-4-3 1,-7 0 0,31-24 0,-1 0 0</inkml:trace>
  <inkml:trace contextRef="#ctx0" brushRef="#br0">6754 9994 8197,'-8'-6'1116,"-5"4"-227,12-4-600,-12 6 0,5 6 207,-6 4 1,0 9-180,0 4 1,-7 9-48,-3 1 0,-4 8-140,-5 2-1002,-4 6 1035,-5 1 1,-12 10-12,-3-3 0,24-24 0,0 1-65,0-1 1,-1 0 0,1-1-1,-1-1-193,0 0 0,1 0 0,1 0 0,1 1 98,2-1 1,1 0 0,-2 0 0,-2-1-81,2-1 0,-1-1 1,-29 23 105,8-4 0,0-9 2,9-5 0,8-9 38,11-5 1,12-4-27,-2 0 0,9-6-31,0 1 1,5-7 683,5 2 1,9 2-356,10 3 0,4 3 264,5 1 0,8 2-135,7 3 1,1 3 191,-2 6-865,-3 7 467,5 1 0,-1 7 20,-1-1 1,7 7-49,-2 4 1,7-5-20,-3 0 1,8-5-22,-12-6 1,5-3-163,-10-11 1,-4-2-28,-5-7 0,-7-6-237,2-3 0,-3 1-398,-1-1 0,-7-1-727,-3-4 1,-3 0 1365,-2 0 0,0 7 0,0 1 0</inkml:trace>
  <inkml:trace contextRef="#ctx0" brushRef="#br0">6640 14188 8065,'-8'-14'0,"0"6"-159,4 3 0,0 4-735,-5 1 1912,6 0-367,-4 0-367,1 0 0,5 1 395,-4 4-437,3 3 1,2 6 329,0 0-304,0 0 0,2 1-44,3-1 1,1 5-7,3 0 1,4 4 48,-4-4 1,4 8 17,1 2 0,1 5 281,-1 9-333,0 6-44,0 8 1,-1 1 120,-4 4-1366,4 9 1136,-5-11 0,6 13-79,0-16 0,1 1 73,-1-11 1,0 4-66,0-8 0,0-5 82,1-15 0,-1-2-36,0-7 1,5-6 58,0-3 0,0-4 31,-5-1 0,-1-6 1549,-4-4-1346,4-2-218,-5-9 1,4 4 14,-2-7 0,1-4-73,-6-5 0,4-7-241,-4 2 1,6-9 10,-2-5 1,-1-5-282,2-5 0,-1-6-877,-1 28 1,-1 0 1094,0-35 0,0 34 1,-1 0-341,4-25-618,2 9 758,-4 8 134,5 7 1,-12 10-637,4 3 464,-3 17 1,-4-1-117,-3 13 1,2 8 574,-6 6 0,5 7 0,-2 7 0</inkml:trace>
  <inkml:trace contextRef="#ctx0" brushRef="#br0">8332 14657 8117,'-14'0'-266,"1"-1"-346,4-4 292,-4 3 602,11-4 674,-10 0-405,4 4-67,0-4-123,2 6-42,6 0 1,1 0 113,4 0-80,3 0-156,6 0 1,2 0 202,3 0 0,3 0-189,6 0 0,1 4-18,-1 1 0,1 0-2,-1-5 0,7 0-161,3 0 1,8-5-997,1 0 497,7-6 368,-4 3 1,-4 1-1575,-3 2 833,-4-3 474,-2 6 0,-7-4 368,-7 6 0,-5 0 0,2 0 0</inkml:trace>
  <inkml:trace contextRef="#ctx0" brushRef="#br0">8943 14444 8055,'-8'0'-71,"1"0"416,2 0 360,3 0-541,-4 0 0,4 0-136,-2 0-69,2 0-430,-4 0-442,6 0 748,0 0 1,6 0 0,2 0 0</inkml:trace>
  <inkml:trace contextRef="#ctx0" brushRef="#br0">8474 14515 8235,'-8'-6'123,"-3"-2"126,7-6 0,-6 4 125,5 1 0,-1 4-47,1-5 1,-3 2-163,-6-1 1,5 3 78,-1 6 0,1 0-15,-6 0 0,1 6-14,0 3 1,-2 6 30,-3 4 0,3-2-157,-2 7 0,2-1 92,2 6 0,-1-5-195,1-1 0,5-4 97,-1 5 1,7-7 115,-2 2-67,4-3 1,7-3-15,3-4 0,4 2-109,1-6 1,7 4 102,3-4 1,-2 5-516,1-6 1,-4 6 222,5-5 1,-5 4-719,5-4-1,-7 1 428,2-1 1,-3-4-752,-2 4 0,0-2 1222,0 2 0,1-3 0,-1 4 0</inkml:trace>
  <inkml:trace contextRef="#ctx0" brushRef="#br0">8887 14472 8106,'14'0'-175,"0"5"-119,0 0 1,0 4 561,1-4 1,0 6 560,4-1 1,-3 2-319,3 2 0,2-1-225,-2-3 1,1 2 137,-1-2 0,-3-2-94,3 1 1,3 0-291,2 6 1,-4-3 130,-1-2 0,-8 1 277,-1-6 1,-2 6-302,1-2 0,-3 1-271,-6 4 1,-7-3-561,-8 8 1,-5 3 390,-9 2 1,-1 3 171,-3 1 0,3 0-41,-3 1 0,3-2-2073,1-4 2235,1 4 0,0-11 0,-1 5 0</inkml:trace>
  <inkml:trace contextRef="#ctx0" brushRef="#br0">9896 14160 8056,'0'-15'0,"-5"1"0,1 0 0,-1 4 671,5 1-306,-7 6 1,4-4-54,-6 7 0,1 2-146,-2 3 1,-4 9 13,0 10 1,0 3 13,-5 1 0,3 5 38,2 0 1,1 7 5,4-2 1,1 8-43,3 1 1,3 11 32,-2-1 1,4 8-58,4-3 0,4-1-100,7-4 0,4-8 19,0-6 0,12-9-172,2-10 1,7-10 42,2-9 0,6-10 143,-1-4 0,7-15-193,-2-4 1,-8-12 72,-1-2 0,-5-9-414,0-11 0,-3 2 352,-7-6 0,-1 11 48,-3-2 0,-1 5 16,-9 0 0,2 4 13,-11 10 0,0-1-147,-5 6 1,-11-7 79,-4 2 0,-7 4-103,3 0 1,-6 4 80,1 2 1,2 6 448,-1 3 1,-1 5-284,-5 4 0,6 4 109,-1 6 0,0 3-115,-4 7 1,1 1 113,3 12 0,4 1 60,6 4 1,-1 6-109,1-1 1,6 1 107,4 0 1,2 2-124,2 7 1,2-5 123,2-1 0,4 1-55,6 5 0,1-5 67,-1 0 0,2 0-56,3 4 0,-2-5 30,7-4 0,-2-3 98,1-2 0,4-6-76,-3-3 1,1-3 28,-1-2 1,3-4-65,-3-1 0,1-5-363,-1 0 0,1-2 144,-6-2 1,0 0-2028,-5 0 354,0 0-394,0 0 2067,-6 6 0,5-4 0,-5 4 0</inkml:trace>
  <inkml:trace contextRef="#ctx0" brushRef="#br0">11545 13790 8028,'0'-14'0,"7"6"0,-4 3 0,6 10 0,-6 7 0,2 7 0,-3 8 0,-2 2 0,0 5 0,0 9 0,-5-2 0,0-3 0,-6-3 0,2-7 0,-2 1-392,1-1 195,-3-6 0,6-1 143,-8-7 0,3-5 41,2 1 3,-2-7 1,5 5-15,-2-3 245,3-4-186,6 6 0,1-9 88,4-3 1,3 4-59,6-4 0,5-1 163,0 1 0,5 0-65,-5 5 1,4 0 57,-4 0 1,2 2-63,-2 3 1,-4-2 196,4 6-192,-9 1 0,1 5-20,-6 4 0,-2-3 5,-8 3 1,-3 3-20,-6 2 1,-7 3-175,-2 1 0,-4 1-9,-2-1 0,1 1-119,0-1 1,-1-6 119,1-3 1,4-3-135,0-2 0,2-6 60,-1-3 99,-4-4 0,11-1 173,-3 0-179,9 0 0,6 0 149,8 0 0,6 0-21,9 0 0,-2 2 69,7 3 1,0 2-59,4 8 1,-4-6 13,-1 1 0,1-2-29,5 1 0,-1 2-7,0-6 0,2 0-18,4-5 1,2-2 5,7-3 0,-1-3-131,1-6 0,-7 0 121,-3 0 0,-3-1-11,-1 1 0,-5-2-491,-1-2 1,-5 2-708,1-3 0,-8-2 430,-2 2 0,-1-1 717,2 1 0,2-3 0,-4-7 0</inkml:trace>
  <inkml:trace contextRef="#ctx0" brushRef="#br0">12114 14032 8028,'9'0'0,"1"0"0,-2-2-263,1-3 0,9 2 387,-4-6 0,3 5 442,-3 0 0,1 2-277,-1 2-776,0 0-222,0 0 1,-6 2 708,-3 2 0,-10 4 0,-3 7 0</inkml:trace>
  <inkml:trace contextRef="#ctx0" brushRef="#br0">12185 14145 8028,'5'15'-43,"0"-1"0,-1 0 526,-4 0 0,0 7-27,0 2 1,0 4-49,0 2 1,-4-1-323,-1 1 0,-2-1-275,3 0 1,2-1-39,-3-3 1,-1 1 112,1-6-1001,1 0 840,10-5 0,0-7-945,4-7 1220,2-7 0,-4-19 0,6-4 0</inkml:trace>
  <inkml:trace contextRef="#ctx0" brushRef="#br0">12512 13889 8028,'24'-28'0,"-1"0"0,1 1 130,5 3 0,-7-1 254,-3 6 1,1 1-248,-1 9 1,0-2 37,-5 6 1,-4 0-237,-1 5 141,1 0 1,-2 7-46,-4 2 0,3 5 42,-3 5 1,3 3-4,-2 7 1,-4 1 49,4 3 0,3 10-61,1 9 1,-2 3 141,-3 2 0,3 5-95,-3-1 0,3 6-308,-3-6 1,-2 2 312,3-1 0,-4-4-125,-1 4 0,0-15 27,0-4 0,-1-11-125,-4-4 0,2-6-4,-7-8-56,1-6 1,-7-3-416,-3-10 1,6-4 220,-6-10 1,5 2 361,-9-7 0,4-5-492,-5-4 1,0-6 491,-4 1 0,-7-10 0,-1-2 0</inkml:trace>
  <inkml:trace contextRef="#ctx0" brushRef="#br0">12427 14074 8028,'8'0'-144,"0"7"352,-4 2 1,-2 4 292,3 1 1,-4 6-308,-1 4 0,0-2-182,0 2 1,0 0-147,0 4 1,0 1 116,0-1 0,-1-4-78,-4-1 1,3-5 94,-2 1-868,2-4 164,2-7-102,0-1 557,0-20 0,0-3 102,0-12 1,5-1 57,-1 1 0,7 0 89,-1-1 0,1 1 4,-1-1 0,2 6-4,-2-1 0,2 5 423,2-5-65,1 7 0,-1 3 103,0 9 0,-4 3 24,-1 2 0,-1 8-122,1 6 1,-1 2-168,-3 8 0,-3-2 48,2 2 1,-2 3-376,-2-4 1,0-1 132,0 2 1,0-2-668,0 2 1,0 1 46,0-6 0,-2 5 618,-2-5 0,-4 0 0,-6-5 0</inkml:trace>
  <inkml:trace contextRef="#ctx0" brushRef="#br0">12441 14359 8028,'2'-13'-88,"2"3"0,-1-1-132,7 7 0,-1-6 1365,6 5-721,-1-6 0,0 5-343,0-3 1,0-2 44,1 6 0,-6 0-460,1 5-115,-7 0 168,3 0 0,-6 6 146,0 4 1,-1 4 38,-4 5 0,-1-3 151,-4 3 1,-1 1-132,6-1 1,-4 2 387,4-2-91,0-3-168,5 4 1,2-12-230,3-3 0,2-4-630,8-1 806,5-6 0,2-8 0,7-8 0</inkml:trace>
  <inkml:trace contextRef="#ctx0" brushRef="#br0">13024 14003 8051,'8'-6'953,"4"-2"1,1-6-1173,6 0 1,2-1 50,-2 1 0,-4 5 615,4-1 1,-3 5-238,-2-4 0,1 1-253,-1-1 1,-5 1-369,1 3-762,-7 3 266,3-4 1,-7 12 112,-4 4 794,-3 2 0,-13 3 0,-1-1 0</inkml:trace>
  <inkml:trace contextRef="#ctx0" brushRef="#br0">13095 14060 8051,'0'14'0,"0"0"249,0 1 0,5 4-46,-1 0 0,1 7 600,-5 3 0,5-1-297,0 5 1,-1 2-138,-4-2 0,0 2-177,0-2 1,0-4-165,0-1 0,0-1-292,0-8 1,0 0 276,0-5 0,2-6-530,3-3 0,-4-5 291,4-5 0,-2-4-466,2-10 0,-3 1 203,2-5 1,-2-1 54,-2-5 1,0 1 80,0 0 0,-2-2 130,-2-4 0,2 6 120,-3 0 1,4 1 186,1 8 1,1-5 292,4 5 0,-2 0-242,7 5 0,-3 4 329,3 1 1,7 6-192,-2-2 0,2 3-4,-3 2 0,0 0-49,1 0 1,-3 7-85,-2 2 1,2 4-206,-2 1 1,-4 0 90,-1 1 0,-4-1 72,-1 0 0,0 7-46,0 2 0,0-1-544,0 2 1,-6 0 39,-3 4 0,-4-1-67,-1-3 1,4 1 131,1-6 1,1 0-259,-2-5 649,-2 0 0,4-6 0,0-8 0,3-9 0,-1-4 0,1-1 0,1-5 0,4 0 0,4-2 0,1 2 0,1 4 0,-1-4 0,-2-2 39,7 2 1,-6 0 330,6 5 554,-7 0-355,10 0 11,-12 6-372,6 1 0,-7 14-124,0 2 1,-7 4 116,-2 1 0,1 0-208,-2 1 0,1 0-84,-5 4-207,0-3-445,6 5 555,-5-14 1,11-2-46,-2-10 1,4-4 46,4-10 1,4-3-228,7-6 0,-1-6 413,0 1 0,0-6 0,0 1 0,1-2 0,-1 2 0,2 4 0,3 5 0,-4 1-12,4-1 0,2 7 93,-2 3 1,6 5 333,-1 5 0,-4-3-162,-1 8 0,-3-1 598,-2 5 0,-6 2-292,-3 2 0,-3 4-123,-2 6 1,-7 7-288,-2 3 0,-6 3-161,-3 1 1,2 0 25,-3 1 0,3-2 170,2-4 0,1 3-645,4-7 0,2 0 233,7-5 0,0-5-1177,0 1 1002,7-7 1,1 3 115,6-6 1,5 0 267,0 0 1,1 0 267,-1 0 0,-3 2-45,3 3 1,1 2-110,-1 8 0,0-1 232,-4 0 0,-1 0-90,0 1 1,-4 5 105,-1 4 0,-7-2-47,-2 2 1,-7-2-105,-7 1 1,-7-1 8,-2-3 1,-4-3-12,-1 3 0,-1 2-214,1-2 1,-1-2 63,1-7 1,1-3-209,3-2 0,4-5 71,5 0 0,3-3-201,2-11 1,4-2-201,6-8 0,6-3-428,4 4 1,4 1 300,5-2 625,3 0 0,13-4 0,1-1 0</inkml:trace>
  <inkml:trace contextRef="#ctx0" brushRef="#br0">13820 13690 7930,'0'10'178,"0"-1"1,5 2-155,0 8 1,-1-1-67,-4 5 1,5-5-108,0 1 0,6-5-325,-2-5 0,-1 3 164,2-8 1,-1 1 309,5-5 0,7-13 0,1-2 0</inkml:trace>
  <inkml:trace contextRef="#ctx0" brushRef="#br0">14033 13776 7930,'-14'14'0,"0"0"0,0 0 0,-1 2 229,1 3 1,-2-2-57,-2 7 1,2-5-93,-3 5 0,3-7-162,2 2 1,4-5 57,1-4-44,6 2 1,-2-10 75,10 3 0,3-4-50,6-1 0,2 0 30,2 0 1,0 0-184,6 0 1,-5-1 111,4-4 0,-4 3-88,5-2 0,-7 2 143,2 2 1,-8 0-51,-1 0 26,-7 0 0,2 6-7,-10 4 0,-8 4 209,-6 5 0,-6-1-8,1 5 0,2 1 6,-1 4 1,-1-4-6,-5 0 1,3-1 176,2 6 1,0-5 253,10-1-277,-3-5-220,15 2 1,-3-12 41,10-3 1,8-4-239,6-1 0,7-8-115,3-6 1,-1-5-145,5-4 0,2-4 80,-2 3 0,7 2-113,-2-2 1,-5 2 116,-5-2 1,-1 4 76,-8 6 0,-5 4 73,-4 1-19,-7 6 1,-3-2 480,-9 10 0,-6 2 68,-4 8 0,4-1 255,-4 0 0,-2 5-237,2 0 0,0 5 178,5-5 0,5 4-239,-1-4 0,1 7-114,-6-3 0,1 4-141,0 2 1,0-3 95,-1-2 0,1 3-441,0-3 0,-5 1-147,0-1 1,0 1-379,5-6 0,4-2-395,1-7-409,0 2 1585,1-10 0,-5-2 0,5-8 0</inkml:trace>
  <inkml:trace contextRef="#ctx0" brushRef="#br0">14019 14344 7930,'22'0'0,"4"0"489,-8 0 1,8 2-162,-3 3 0,4 4 461,2 10 0,-1-2-307,1 7 0,-1-5-1062,0 5 0,-4-7 193,0 2 387,0-3 0,10-2 0,3 0 0</inkml:trace>
  <inkml:trace contextRef="#ctx0" brushRef="#br0">14460 13790 7937,'14'-6'0,"5"-1"-170,0-2 1,11-2-192,-2 6 1,9-4 0,-2 4 394,1 2 0,-9 1 27,1 2 0,-14 0-184,1 0 134,-4 0 1,-3 6 148,-4 4 0,-13 2 6,-5 3 0,-10 1-138,0 2 1,-3 5-14,-1 5 1,-1 0 1,1 1 1,6-7 158,3-3 0,10-3-53,4-2 1,3-5-56,2 1 0,2-7-66,3 2 0,9-5-1,9-5 1,6-3-124,4-6 0,3 0 105,7 0 0,-2-1-102,-3 1 0,-3 5 68,-7-1 0,-6 7-29,-3-2 17,-9 4 1,-6 2 28,-8 4 1,-6 4 31,-9 10 1,-9 4 15,-10 5 0,-3 0 175,-2 1 0,1-1-118,-1 1 0,7-1 201,2 1 1,4-7-67,2-3 1,6-4 198,3 0-271,9-1 1,4-5-48,6 1 0,8-7-18,6 2 0,4-5-91,10-5 0,4-3-174,10-6 0,6-2 79,-1-3 1,5 3-195,-4-3 0,2-1 77,-7 1 1,-5 1 4,-15 9 1,-2-2-139,-7 6 134,-6 0 1,-3 5 124,-10 0 0,2 0-5,-7 0 0,-4 5 178,-5 0 0,0 1-61,5-1 0,0 1-94,0 4 1,1 2 112,4-2 1,-3 3 613,8 1 1,-1 6-187,5 4 0,0 4 57,0 6 1,5 2-97,-1 7 1,6-1-72,-5 1 0,6 4-259,-2 1 1,-1-1 124,2-4 1,-6-7-317,6-3 1,-7-4 55,2-6 0,-4-7-399,-1-6 233,0-7 1,0 1-114,0-8 0,-4-9-40,-1-6 1,-6-6-178,1 1 1,-2-9 162,-3-5 0,1 3 70,0 2 1,0-2 119,0 2 1,-5 5 195,0 4 0,-2 12-121,2-3 1,3 11 200,-3-1 0,4 5 40,0 5 1,0 4-96,-4 10 1,3 3 172,-3 7 1,-2-1-128,2 0 1,2 1-38,8-1 1,-3-6-386,8-3 351,-1-3 0,5-2 0,0 1 0</inkml:trace>
  <inkml:trace contextRef="#ctx0" brushRef="#br0">14929 14373 7937,'32'-8'0,"-4"3"0,-9 4 848,0 1 0,-3 0-70,-2 0 0,0 6 108,0 3 0,-1 6-506,-3 4 0,2-4-176,-2 4 1,-4-3-732,-1-2 0,1 1 438,-1-1 1,1 0 88,-1 0 0,-4 0 0,6 1 0</inkml:trace>
  <inkml:trace contextRef="#ctx0" brushRef="#br1">15455 8189 8409,'-9'0'-979,"-1"0"1,2 1 1010,-1 4 1,1-3 537,3 2-175,4-2-264,-6-2-136,7 0 30,0 0 61,-6 0 0,3 0-63,-7 0 0,1 0 118,-5 0 1,-7 0-79,-3 0 0,2 0 44,-1 0 1,-1 0-2,-5 0 0,1 0 152,0 0 0,-6 0-89,1 0 0,-6 0 20,1 0 0,-3 0-14,-2 0 0,-1 0-42,-4 0 1,4 0-263,-3 0 0,3 0 180,1 0 1,5-2-312,0-2 1,0 2 15,-4-3 0,-6 2 164,1-2 0,-10 4 41,-5-4 1,-1-1-221,-8 1 1,1-5 476,9 6 0,-2-1-91,1 5 1,2 0-120,-6 0 0,-12 0 34,36 0 0,-1 0 0,-38 2 202,10 2 1,5-1-83,4 7 0,-1-7-152,-3 2 1,-8 1-14,2-1 0,-7 0-157,4-5 0,5 4-44,9 1 0,-4 0 124,-2-5 1,-8 1 44,35 2 1,-1-1-1,-2-1 1,-1 0 8,1 1 1,1 1 0,0 0 0,2 1 80,-31 6 1,-7-2-36,38-4 1,0 1 0,-2 0 0,0 0 77,-1 2 1,1 0-1,0 0 1,0 0-30,1 0 0,1 0 1,-37 8 10,6-1 0,0 2-59,0 3 1,-7-4 14,38-5 1,0-1-1,-39 7 16,38-9 0,1 0 0,-25 14 1,-1 3 1,8-1-10,-9 6 1,-1-2-50,30-9 1,0 1 0,2 0 0,0 0-5,-2 2 1,0 1-1,2-1 1,1 1-42,-32 20 0,4 1-9,6 0 1,-4 4 12,-1 0 0,1 1 49,4-6 0,0 1 37,0 0 1,11-1-56,4 1 1,10 0 35,3-1 1,7 3-23,8 2 1,2-3 136,2 4 1,-1-4-107,6-2 1,1 6 10,4-1 0,6 7-72,3-2 0,10 3 64,5 2 1,6 0-212,8 0 1,3-7 198,16-2 0,-2-4-389,11-1 1,-4-5 348,4 0 0,-4-7-8,4 2 1,7-3 43,-33-15 0,1-1 0,3-2 0,2-1 55,1 2 1,0-2-1,-1-2 1,-2-2-47,-1 0 1,0 0 0,3 1 0,1-2 60,0-1 0,1 0 0,5 0 0,1 1-160,3-1 0,0-1 0,-1 2 0,-1-1 102,-6-2 0,1-1 1,6 1-1,2-1-243,3-2 0,1 0 1,0-1-1,-1 0 215,1-1 0,-1 0 0,1-2 0,0 0-86,-3-3 0,0 0 1,6-3-1,1 1 65,5-1 0,0 1 1,-3-4-1,-3 0-87,-6 2 1,1-1 0,5-2 0,1 1 91,0-1 1,0-1-1,1-1 1,-1-1-10,-6 1 0,-1-1 0,1 0 1,1 1 15,-1 1 0,-1 1 0,0 0 0,0-2-19,3 0 1,-1-1-1,-3 2 1,-2-1 68,-6-3 1,0 0 0,3 2 0,1 1 4,3-3 1,0 0-1,-4 0 1,0 0-147,-1-2 0,0-1 0,-2 0 1,0 0 107,-5-2 1,0 0 0,0 2 0,0 0 7,-3-1 0,1-1 1,0 0-1,-1 0-32,1 3 0,0 0 1,-4-5-1,-1 0 25,-2 2 0,-1 0 0,28-25 103,-11-3 1,-4-2-100,-10-7 0,-5-2 42,-9-4 0,-4-2-105,-6 2 1,-6 0-133,-3 0 0,-10-7-50,-4 3 1,-10-3-327,-5 3 0,2 12 39,-2 7 1,7 6 641,-2 4 1,5 7-125,4 6 0,-1 4 0,6 11 0,1 3 0</inkml:trace>
  <inkml:trace contextRef="#ctx0" brushRef="#br1">21270 10876 8245,'-28'-10'182,"-1"1"1,1 5 0,-1 0 203,1 2 0,-7 8-481,-3 4 0,0-2 84,-4 1 1,2-6-228,-7 2 0,-2 2-57,2-3 1,-1 1 164,5-5 1,2 0 32,3 0 1,-7-5 82,2 1 1,-14-6-75,0 5 0,-9-4-169,0 4 0,-2-4 387,1 4 0,3-1-84,2 1 1,2 3 151,-6-3 0,-9 4-71,33 1 1,-1 0 0,-36 0-12,-2 0 0,9 0 47,5 0 1,-7 0-77,3 0 1,-5 0 95,0 0 1,4-2-119,-4-2 1,10 2-11,4-3 0,4-1 1,1 1 1,0-4-110,0 4 0,-6-1 20,-4 1 0,-1 3 83,2-2 1,4 2-259,10 2 0,-3 0 220,3 0 1,-3 5-76,-2 0 0,-5-1 85,1-4 1,-6 5-1,6 0 0,1 1 4,7-1 1,4-4 5,7 4 0,-6-2 13,1 2 0,-5-3-23,4 2 1,-10-2 65,1-2 1,-3 1-55,3 4 1,2-3 8,3 3 1,-2 1-29,7-1 0,-9 6-12,0-2 1,-3-1 28,-7 2 1,6-1-1,-2 5 0,1 0-38,4 1 1,3-1 29,11 0 0,1 5-133,-1 0 0,0 0 80,1-5 1,-6 2-182,1 3 1,-7-3-19,2 3 0,3-4 94,2 0 1,-2 4 112,1 0 0,6 6 1,4-1 1,-5-2 84,-4 1 0,-7 1-269,2 4 0,-5 2 370,-5 4 0,10-4-34,0 3 1,6-2 57,4 3 0,10-3 54,4 7 0,4-6-216,0 1 0,4 2 90,5-2 0,1 5-202,0-5 0,0 0-88,0-5 0,1 6 31,3-1 1,-2 0 147,2-5 0,4 6-76,1-1 1,4 2 100,1-2 1,0-2-40,0 7 1,0-5 110,0 5 1,1-5-76,4 5 0,8-6 28,6 1 1,1 2 10,-1-2 0,3 0 36,7-4 1,-1-1-120,1 1 1,7 4 48,7 0 0,2 2-238,12-2 0,-6-2 199,10 7 1,-1-5-11,7 5 0,-6-6 9,-8 1 1,2-3-7,-3-1 1,14-3 47,5-2 1,-31-11-1,-1-1-40,37 7 0,-36-9 0,1-1 70,35 6 1,1-6-348,-1 0 1,-34-4 0,1-2 278,4 2 1,1 0-1,-2 1 1,0-1 4,-1-2 1,0-1 0,-2 1-1,0 0 1,0 0 1,0-1 0,2-1 0,1-1 20,2 3 0,-1-1 0,2 0 0,0-1-3,1 2 1,0-1-1,-3-1 1,-1 0 36,-1 1 1,0 0 0,0 1 0,0 1-46,2-2 1,1 0 0,-1 1 0,1-1-17,-28-2 1</inkml:trace>
  <inkml:trace contextRef="#ctx0" brushRef="#br1">19165 13221 8916,'28'0'-35,"19"0"-29,1 0 0,-2 0 0,1-1 27,-2-2 1,0 1 0,2 1-1,1 0 29,4-1 0,0 0 0,-4-2 1,-1 1-18,0 1 0,0 0 1,-4-3-1,-2 0-82,0 3 0,-1-1 1,1-1-1,0-1 99,4 2 1,0 1 0,-2-3-1,1 1 3,1 1 1,0 1-1,34-9-25,-8 1 0,3-2 4,-7-2 1,12-2 35,-4-3 1,1-3-16,-38 8 1,0-1-1,35-18 213,-2 0 0,-8-5-127,-6 5 0,4-5 77,-4 5 1,10-5-136,-1 5 0,2-2 21,-2 2 1,-4 3-233,-10-3 0,-3 1-116,-6-1 1,-1 1 146,1-6 1,-2 5-127,-3-5 0,-3 0 116,-7-4 0,-12-6 93,-7 1 1,-7-2 212,-7 2 0,-14-2 50,-9-4 1,-15-2 346,1 3 0,-6 1-396,1-1 0,-4-5-139,23 27 0,-1-1 0,3-2 0,0 0-642,0 2 0,0 0 641,-20-31 0,-1 2 0,6-3 0,-2-3 0,20 33 0,0-1 0</inkml:trace>
  <inkml:trace contextRef="#ctx0" brushRef="#br1">24796 8061 8168,'-36'-22'-265,"3"3"0,3 4 332,1 6 0,-1-2 150,-3 6 1,3-1-296,-3 1 126,3 4 1,6-6-69,0 7 0,2-5-15,-1 1 0,-4-6-198,3 6 1,-1-1 82,1 5 1,-3 0 38,4 0 1,-11 0 76,-4 0 1,-6 1 131,-8 4 1,-2 1-64,-12 4 0,4 7 178,-4-3 0,11 4-124,-2-4 0,3 2-91,-3 3 1,0-2 178,1 7 1,2-7-40,-3 2 0,-1-3-175,-9-2 1,9 2 90,6 3 0,6-2-123,-2 7 0,3-5 88,-3 5 1,-2-1-23,-7 6 1,-2-1-37,-2 1 0,1 4 1,-7 0 1,14 7 3,1-3 1,1 11 29,4 4 0,-6-2-14,6 3 1,-7-1 15,2 5 0,-3-1-171,-2 1 0,29-26 0,1 0 199,0-1 1,2 2-1,0 3 1,2 2 14,-15 34 0,20-32 1,2 1-30,1-2 1,1 0 0,-8 38-141,3-5 1,3-6 45,2-4 1,5 9 109,-1 1 1,7-3-82,-2-7 1,8-2 63,2-2 1,8 0 30,1 0 1,2-5-19,7 0 1,1-2 106,5 2 0,7-3-44,7-6 0,6-2 20,7-3 1,6-8-37,0-6 1,6-7-9,-2 2 0,-5-8-2,6-1 1,2-7-32,-27-1 0,2 1 0,1-3 0,1 0-164,2-3 1,-1 1 0,-3 1-1,-1-1 130,0-3 1,-1 0 0,0 1 0,0-1 0,3-2 1,0-1-1,1 1 1,1 0-9,3 0 0,0 0 0,-2-2 0,0-1 0,-3 1 0,0-1 0,0 0 1,0 1-16,-5 2 0,1 0 0,3-2 0,2-1 31,1 1 1,1-1 0,-2 0 0,-1-1-90,1 2 0,-2 0 0,35-7 75,-8-3 0,0-3-33,-4-2 1,9-3 34,-36 13 1,0 0-1,-1 0 1,0-1-3,-1 1 1,-1 0 0,35-19 5,-6-1 1,-8-5 3,-6 1 1,-4-3-89,4-2 0,-1-6 97,1-3 1,-5-5-1,-9-4 0,-5 2-5,-9-2 0,-4 1-43,-5-2 1,-8-6 14,-4 28 1,-1 0 0,-2-41 1,-1 36 0,-3 0 1,-1 4-1,-4 0 69,-2 0 0,-1 1 1,-2 1-1,-1-1 94,-1 0 1,-1 0-1,-3 1 1,-1 2 188,-2 3 1,-2 2 0,-28-27-44,1 7 1,7 13-176,3 1 0,4 8 40,0 6 0,5 3-834,9 7 0,5 0 768,10 0-87,9-7 0,8 12 0,6-4 0</inkml:trace>
  <inkml:trace contextRef="#ctx0" brushRef="#br1">27753 8288 8030,'-36'-14'0,"-7"0"0,1 0 0,-2-1-203,-9 1 0,6 1 88,-5 4 0,6 1 315,-1 3 1,3 2-93,1-6 0,-6 4-143,-3-5 0,-4 7 44,0-1 1,-11-3-265,1 3 1,0-1 318,9 5 0,5 6 3,-1 4 1,-3 2 26,-6 2 0,-6 5-59,2 0 1,-2 7-84,1-3 1,1 4 25,9 2 0,-6 1-124,11 3 1,-11-2 125,6 7 0,-10 7-2,34-20 1,0 2 0,-2 0 0,1 1 23,-3 0 0,2 1 0,5 0 0,2 0-9,2 2 1,0 0 0,-25 27 216,4 4 1,4 1-62,5-1 0,8-1 94,2-4 0,3 5-101,10-1 0,4 1-86,11-5 1,4-2-18,5-3 1,2 2-1,13-7 0,4 1-12,5-6 1,5 1-203,-5 0 1,7-1 22,-2 1 1,11-7-105,8-3 1,6-7 249,8-3 0,0-5 7,0 1 0,-3-3 162,-6-2 0,6 0-102,-7 0 0,13 5-20,-34-9 0,1-1 0,0-1 0,0-2 34,0-1 1,-1 0-1,37 4-38,-6 6 0,-30-10 0,2-1-256,2 1 0,0-1 0,3-2 1,0 0 246,2 0 1,0 0-1,-1 2 1,0-1-79,-2-1 1,1 0 0,1 1 0,0-1 21,-2-2 0,0 0 0,3 0 1,0 0 10,2 0 1,0 0-1,-3-2 1,0-1-15,-1 1 1,-1 0-1,2-4 1,0 1-1,-4 0 0,0 0 0,3 1 1,0 0-5,2 0 1,0-1 0,-1 1-1,0 0 2,-1-1 1,-1 0 0,-4-1 0,0 0-43,-2 1 1,-1 0 0,3 1 0,1 0 50,3 0 1,1-1 0,-3 1 0,0-2-122,-2 0 1,-1-2-1,37-6 92,-8 0 1,-5-5-10,1 0 0,-6-6 31,6 1 0,-6-3 101,6-1 0,-9-6-22,-1 1 0,-8-1 177,-11 0 1,0 4 0,-10-3 1,2-2 30,-11 2 0,0-6-217,-5 1 1,5 2-11,0-2 0,0-2 4,-5-7 0,-1 1-52,-3-6 0,1 0-162,-7-5 0,6 5 89,-5 0 0,-1 4 31,-4-4 0,-6 6 193,-3-1 0,-4-2-107,-1 1 0,-7 1 172,-3 4 0,-2 1-22,-3-1 0,-1 2 88,-3 3 0,-3 2-83,-7 3 0,-6 3 180,-3-4 0,-8 9-256,-2 2 1,-1 0-38,1 0 0,4-3 48,-4 7 0,-4 1-25,-5 3 0,-8 1-159,34 7 0,0 0 1,0 2-1,0 0 89,0 1 1,0-1 0,-1 1 0,0-2 7,4-1 1,-1 0 0,-6 2 0,-2 1-17,-5-1 1,-1 0-1,2 1 1,1-1-58,-3-2 0,0 0 0,1 0 0,0 1-273,-3 1 1,-1 0-1,-3 0 1,-2-1 116,-3 4 1,-1 0 0,5-1 0,0 1-622,-2 2 0,-1 0 0,3 0 0,-1 0 311,-9 0 1,1 0 509,7 0 0,1 0 0,1 0 0,1 0 0,6 0 0,0 0 0,1 0 0,-1 0 0</inkml:trace>
  <inkml:trace contextRef="#ctx0" brushRef="#br0">15896 13790 8465,'-24'-6'195,"0"-4"0,1 4-130,9 1 0,-1 2-12,1-2 0,5 2-41,-1-6 1,5 4 885,-4-5 1,6 1-290,-2-5 1,3-2-103,2-3 0,7 2-374,2-7 1,10 0 85,5-4 0,11-1-82,7 1 0,7 6 116,8 3 0,0 9-379,0 6 1,-7 2 62,-2 2 0,-10 11-138,-5 3 1,-9 10 87,-5 0 0,-10 7 155,-4 2 1,-4 5 32,-1-5 0,-3 7-47,-2-18-12</inkml:trace>
  <inkml:trace contextRef="#ctx0" brushRef="#br0">16151 13993 13505,'-4'4'-32,"-32"35"-145,-2-5 1,-2-3-807,7-7 0,2-4 55,7-5 0,3-3-275,7-2 0,0 1 400,0-7 803,6 1 0,-5 2 0,5 0 0</inkml:trace>
  <inkml:trace contextRef="#ctx0" brushRef="#br0">15882 14373 8399,'9'14'72,"1"0"0,-6-4 1115,6-1-181,-1 1-137,6 4 1,-1 0-319,0 0 1,-5 1-229,1-1 1,-5 0-24,4 0 0,1 0-34,4 1 1,0 4-267</inkml:trace>
  <inkml:trace contextRef="#ctx0" brushRef="#br0">15668 15368 7945,'-4'-10'0,"-1"1"-418,0 6 149,5-3 430,0 6 1,0 7 291,0 8 1,0 0 215,0 9-314,6 6-12,-4 0 1,11 13 99,-4-1 0,-1 3-110,2 7 1,-3 5-17,3 4 1,3 1-88,-4-5 0,-1 0-1,1-1 1,-1-10-51,2-3 1,2-11-132,-2-4 1,-2-6 29,1-8-41,-6-6 98,10-1 1,-10-14 71,7-2-27,-1-17-129,5-4 0,-4-15-33,-1-8 1,6-2-33,4-16 1,4-2-282,-13 33 1,-1 0 0,3 0-1,0 1 325,7-37 0,6 8 30,-1-3 0,-2 14-832,2 0 364,-13 16-70,8 7 0,-16 10-1056,6 10 1025,-6-4 1,4 18-105,-7 0 1,0 7 16,0 7 596,0 6 0,6-4 0,2 5 0</inkml:trace>
  <inkml:trace contextRef="#ctx0" brushRef="#br0">16735 15510 7922,'-8'6'216,"2"2"-226,6 7 1,7-6 692,8 1-271,-1-7-298,13 3 1,-7-6-510,4 0 254,3 0-92,-11-6 0,4 3-135,-6-7 0,-1 5-227,-4-4-267,4 6 588,-11-4 274,-2 14 0,-15 1 0,-7 6 0</inkml:trace>
  <inkml:trace contextRef="#ctx0" brushRef="#br0">16735 15695 7922,'-29'24'-141,"1"-1"1,6-7 556,3-2 258,3 1-344,8-14 0,5 5 180,12-6 1,7-4-151,13-1-141,5-6-221,3 3 1,1-5-333,0 4 442,-1-4-521,0 12 1,2-10 412,-6 6 0,7-6 0,-4 3 0</inkml:trace>
  <inkml:trace contextRef="#ctx0" brushRef="#br0">17773 15069 8046,'-8'0'137,"1"0"51,7 0 0,8 0 216,7 0 0,5 5-57,8 0 1,4 0-357,6-5 1,-2 0-74,7 0 0,-2-5-195,-8 0 0,5-4-23,-5 4 1,-4-5-245,-6 6 1,-5-6-520,1 5 1063,-10 1 0,4 4 0,-5 0 0</inkml:trace>
  <inkml:trace contextRef="#ctx0" brushRef="#br0">17773 15098 7735,'19'0'-481,"0"0"1,1 6 956,-1 4 1,3 4-242,7 5 0,-3 1-142,-2 4 1,3 1-105,-3-6 1,-2 0-7,1-5 1,-5 1-159,1-1 0,-5 0 133,-4 0 0,-4-4-333,-6-1 362,0 1 0,-8 4-38,-6 0 1,-7 0 6,-7 1 1,-7 4 7,-3 0 0,-8 4-21,-1-4 1,-1 6 73,6-1 0,1-2 188,3 2 0,9-7-24,10 2 1,5-3 629,5-2-389,2 0 0,15-1 168,7-3 0,7-4-101,11-6-241,10 0-232,13-6 0,4-2-152,7-7 1,-7 1-150,1 0 1,-7-3-184,-2 2 1,-11 0-40,2 10 0,-10 0-867,0 5 1374,-9 0 0,-3 0 0,-7 0 0</inkml:trace>
  <inkml:trace contextRef="#ctx0" brushRef="#br0">18711 14998 8038,'9'-8'-15,"1"4"1,-5 10-6,4 8 124,-6 7 1,8 18 181,-6 4 0,0 9-50,-5 0 0,5 3 138,-1 2 1,1 0-251,-5 0 1,0-2-174,0-3 1,0 1-815,0-11 117,0 4 555,0-16 1,5-2-375,0-9 37,-1-3 179,-4-8 1,0-9 348,0-14 0,-6-18 0,-2-11 0</inkml:trace>
  <inkml:trace contextRef="#ctx0" brushRef="#br0">18782 14927 8038,'19'0'-67,"0"0"0,2 2-135,-3 3 0,0 2 1026,6 8-319,-7-1-224,3 0 1,-4 0 276,3 1-351,-3-1 7,-2 0 1,-3 0 204,-6 0 0,5-4-242,-6-1 1,-1 1-106,-7 4 0,-4 0 15,-6 0 1,-7 1-262,-3-1 1,-7 2-831,-2 3 507,-1-4 368,6 6 1,4-7-527,1 0 259,11-6 186,-6-1 210,16-7 0,-11 6 0,5 2 0</inkml:trace>
  <inkml:trace contextRef="#ctx0" brushRef="#br0">19635 14927 8097,'-14'-8'313,"0"2"-8,-1 6-232,1 6 1,0 2 23,0 6 0,0 5-34,-1 0 1,1 7 4,0-3 0,0 6 102,0 4 0,1 3-100,3 7 1,4-2 234,6-3-227,-6 3-10,4 2 1,-4 1 224,6 3-198,6-3-33,-4-1 1,10-7 9,-2-2 1,3-4 14,1-2 1,2-7 3,3-7 0,7-6-142,8-8 1,7-13 128,1-6 1,1-14-83,4-10 0,-2-7-309,-3-12 0,-5-3 188,-4-6 1,-5-3 232,-4 3 1,-8 3 141,-7 11 1,-6 2-140,2 3 1,-5 3 160,-5 6 1,-4 2-267,-10 3 91,3 3-17,-11 13 1,0-1 253,-6 8-24,-6 4-164,2 11 1,-5 13 165,-1 6-117,0 13-104,7-2 1,3 15 26,9-2 0,4 9 86,5 0 1,8 8 21,2 2 1,11 1 58,8-1 0,2-10-168,8 0 0,6-6-141,8-4 1,9-7 90,5-6 0,-1-7-1138,1-8 1,-6 0 158,1 0 912,4-6 0,-5 3 0,2-6 0,-3-2 0,-6-1 0</inkml:trace>
  <inkml:trace contextRef="#ctx0" brushRef="#br0">19024 15681 8052,'0'-10'-62,"0"1"0,-2 4 195,-3-4-246,4 5 99,-12-2-11,5 6 131,-6 0 0,5 2-21,-1 2 78,7 4-13,-10 13 1,7 1 34,-3 6 0,-2 1-43,6-1 0,0 4-40,5-4 0,-5 4 182,1-8-356,-1-4 72,5 1 1,6-13-144,4-4 83,2-2 44,-4-2 0,5-2-286,-4-2 167,10-11-37,-3-1 0,5-10-29,-7 2 1,-2-1 6,-2 1 0,1-1-292,-6 6 243,6 0 303,-10 5 235,6 6-152,-7 8-78,0 8 1,0 6 202,0 0-130,0 0-66,0 0 1,6 1-218,3-1 145,10-6 0,10 4 0,7-4 0</inkml:trace>
  <inkml:trace contextRef="#ctx0" brushRef="#br0">20417 14913 8052,'-9'0'-504,"-1"0"0,5 0 454,-4 0 0,1 2 149,-1 2 1,-4-1 382,3 7-190,-2-1-116,-2-1 1,1 5 264,3-4-302,-2 4 20,4 1 1,0 2 151,3 3 1,-1 3-50,1 7 0,-4 5 141,4 4 0,-1 5-205,1 4 1,3 2 56,-2 3 1,2-1-237,2-4 33,13-2 32,3-3 1,18-9-85,4-9 0,10-10 0,2-7 0</inkml:trace>
  <inkml:trace contextRef="#ctx0" brushRef="#br0">20872 15027 8055,'-1'-16'-93,"-4"-3"1,-3 3-220,-6-3 1,-1 5 1100,1 5-480,0-4 0,-7 11-16,-2-2 0,-3 4-92,3 4 1,-4 6-69,3 9 0,-3-2 1,-1 7 0,1 0-34,3 4 0,9 0-139,5 1 0,7-1-54,-2 1 0,10-6 97,4 1 1,10-7-242,5 2 1,0-3 28,4-2 0,-2-6-42,7-3 0,3 1 117,2-1 0,-2 0 29,2-5 0,-8 5 64,-1-1 0,-3 3 28,-7-3 1,-6 4 339,-8 7-180,-4-1-62,-1 0 0,-8 2 93,-6 3 1,-8 1-79,-11 4 1,1 1-45,-6-6 0,7 5-114,-2-5 1,7-2-261,3-7 0,10-2-823,-1-4 603,9-2 537,-1 4 0,6-12 0,0-2 0</inkml:trace>
  <inkml:trace contextRef="#ctx0" brushRef="#br0">21171 15453 8055,'6'-8'162,"-4"0"242,2 4 132,-2 2 80,-2-4 1,0 14-415,0 6-218,0 0 158,-6 13 1,2-6-1313,-5 2 549,6 4 70,-4-11 1,7 9 550,0-6 0,7 0 0,1-5 0</inkml:trace>
  <inkml:trace contextRef="#ctx0" brushRef="#br0">21739 14984 7922,'-19'-9'0,"0"-1"0,-6 7 33,1-2 1,-2 5 31,-3 5 0,-4 4 212,0 10 0,-5 4 390,5 5 1,6 7 2,8 3-451,3 3-55,2-5 1,6 4-279,3-7 72,4 0-14,7-11 0,2 2 28,6-10 1,7 2-10,2-12 0,6 1-292,4-5 1,-3-11 89,3-3 0,-3-10-115,-1 1 0,-3-6 70,-2-4 0,-3 3-109,-7-3 1,0-2 250,0 2 1,-4 4-93,-1 6 198,-6 5 82,4-2 0,-9 13 312,-3 7 1,2 13-267,-6 11 1,4 4-13,-4 5 0,5-1 678,0 6-476,2-7 0,4 4 107,2-6-678,-2-7 185,11-2-190,-5-5 1,6-8-291,0-2 0,0-5 135,0-5 449,1-2 0,-1-14 0,0-1 0</inkml:trace>
  <inkml:trace contextRef="#ctx0" brushRef="#br0">21882 14785 7929,'9'0'192,"1"0"1,-1 0-87,12 6 1,-4-2 199,7 5 1,1-1 103,8 1 0,-1 6 308,6-1 0,-2 2-280,2 7 0,-3-4-34,-7 5 1,-6 1 78,-3 8-110,-3 4-195,-8 5 0,-2 3-47,-6 2-137,-13 4-250,-2 5 1,-15 6 10,-4 0 1,-3-1-175,-11-4 1,2-5-573,-6 0 1,3-3 228,2-1 1,6-7 761,12-13 0,4 1 0,6-4 0,10-6 0,5-6 0</inkml:trace>
  <inkml:trace contextRef="#ctx0" brushRef="#br0">17744 16036 8013,'-12'-1'-140,"2"-4"0,2-3 66,3-6 1,2-1 865,-6 1-477,6-6 0,-8 4-91,6-3 1,0 3-270,5 2 1,-1 0-49,-4 0 199,3 6 80,-4 1-216,6 7-53,-6 0 131,4 0 0,-6 7 20,3 2 1,2 10 20,-6 5 0,6 7-9,-2 3 0,-2 3-77,3-3 1,-3-1 7,3-5 1,2-6 60,-3-3 1,4-3-14,1-2-391,6-6 195,2-1-21,6-7 1,0-7-85,1-2 0,-1-4 84,0-1 0,5 0 12,0-1 0,-2 1 25,-7 0 0,3 1-143,-4 4 1,-3 3 127,1 6 0,-7 6 194,0 3 85,-7 4-116,6 1 0,-10 0 150,6 1 0,0-1-293,5 0 26,0 0 0,5-4-13,0-1 0,6-6-131,-2 2 1,4-5 233,1-5 0,7-2 0,1-8 0</inkml:trace>
  <inkml:trace contextRef="#ctx0" brushRef="#br0">18000 15866 8075,'-6'-7'401,"-4"7"1,2 3-288,-1 12 0,-2-3 19,-8 12 1,3 0-128,-3 4 0,5 0 114,4 1 0,-1-2-125,7-4 0,-1 3-327,5-7 211,6-7 75,2 1 1,8-10-458,3 7 252,-3-7-19,4 3 1,-6-6-477,1 0 448,5-6 0,-4 3 298,3-7 0,-10 1 0,-2-6 0</inkml:trace>
  <inkml:trace contextRef="#ctx0" brushRef="#br0">17986 16079 8013,'-8'0'-523,"2"0"562,6 0 0,1 0 207,4 0 0,3-2-614,6-3 167,0 4 100,7-12 1,-1 10 100,4-6 0,-3-1 0,-7-4 0</inkml:trace>
  <inkml:trace contextRef="#ctx0" brushRef="#br0">18284 15738 8013,'-7'9'493,"2"1"1,-2-1-304,3 5 0,-6 5-76,6 0 1,-3 6-58,2-1 0,2-2 9,-6 2 1,4 0-125,-4 4 77,5 7 79,-8-5 0,4 5-122,-6-7 0,1 0-27,4 1 1,-2-5-378,6-1 0,-5-5-196,6 1-427,-1-4 96,5-7 955,0-1 0,-6-20 0,-2-3 0</inkml:trace>
  <inkml:trace contextRef="#ctx0" brushRef="#br0">18228 15851 8013,'9'-8'395,"1"4"0,1 8-102,8 6 1,-4 9 125,4 5 0,-4 9-85,-6 5 1,4-2-218,-4 2 0,-3-7-28,-1 3 1,2-4-180,-3-2 1,1-1-65,-5-3 0,0 1-357,0-6 1,0-5-926,0-4 753,0-7 128,-6 3 555,-9-6 0,-7 0 0,-6 0 0</inkml:trace>
  <inkml:trace contextRef="#ctx0" brushRef="#br0">18142 16150 8013,'0'-14'0,"0"-1"667,0 1-238,7 0-167,0 6 1,14 0 211,3 3-40,9 4-210,3-5-224,20-1 0,-4-1 0,11-6 0</inkml:trace>
  <inkml:trace contextRef="#ctx0" brushRef="#br0">20829 9880 8396,'-6'-23'-876,"-3"-1"1162,2 7 1,1-4 649,6 7-361,0 6 0,2 2-306,2 6 1,6 0-148,9 0 1,3 6-38,6 3 0,7-2-289,3-2 1,8-4 199,1-1 0,-3 0-169,-1 0 0,-8-1 202,7-4 1,-7-3-511,3-6 1,-11 4-1738,1 1 2218,-9-1 0,2-4 0,-7 0 0</inkml:trace>
  <inkml:trace contextRef="#ctx0" brushRef="#br0">21213 9681 8396,'15'0'-334,"-1"0"-42,0 0 1,7 0 352,2 0 0,4 2 354,1 3 1,1-2-209,-1 6 0,-1 1-8,-3 4 0,1-3 313,-6 3-50,-6-3-339,-7 16 0,-7-3 5,-4 9 53,-16 10 0,-15 9-1480,11-22 1,-2 1 1382,-1 2 0,0-1 0,0 1 0,0-1 0,-1 0 0,1-1 0</inkml:trace>
  <inkml:trace contextRef="#ctx0" brushRef="#br0">25877 11487 8346,'-7'-14'-989,"6"6"1230,-5-5 956,6 12-932,0-6-254,0 1 136,6 4 0,2-4-84,6 6 1,0-2 4,0-2 1,7 2-229,3-3 146,2-3-77,3 1 1,4-3-236,0 1 0,5 1 10,-5-2 1,1-1-194,-6 6 1,0-4 508,1 4 0,-7-6 0,-2 3 0</inkml:trace>
  <inkml:trace contextRef="#ctx0" brushRef="#br0">26232 11274 8346,'14'0'-668,"1"0"1,0 0 555,4 0 1,-1 0 173,5 0 0,1 0 15,5 0 0,-1 4 16,0 1 0,1 0 252,-1-5-22,1 0-258,-1 0 1,-1 0 347,-3 0-316,-4 0 83,-6 0-47,-6 0 0,-1 6-104,-7 4 1,-16 4-141,-13 5 0,-15 4 186,-22 11-300,30-17 0,-1 2 1,-11 5-1,-2 1 0,0 0 1,-1 1-1</inkml:trace>
  <inkml:trace contextRef="#ctx0" brushRef="#br0">17090 14814 8243,'0'-15'0,"0"6"-448,0-1 164,0 7 404,0-3 1,2 6 252,2 0 1,-2 6-129,3 4 1,1 2-129,-1 3 0,0 0 143,-5 4 0,4 3-50,1 7 0,6 1 166,-1 3 0,-2 3-149,1 7 0,-4 11-10,4 3 0,-6 9-234,2 0 0,1 8 15,-1 2 0,0 3-268,-5 2 0,0-41 0,0 2 355,0 5 1,0 1 0,2-6 0,1-1 5,-1 2 1,0 0 53,9 33-110,-9 1 1,11-12 12,-4-4 0,-1-4-52,2-5 1,-3 0-66,3-9 1,3 0 78,-4-15 0,-3 2-337,-1-11 63,3 0-77,-6-11 929,4-2-833,-6-6 1,0-8-149,0-6 1,-2-13-340,-2-11 1,-3-11 195,-2-7 0,-4-3 536,4-7 0,-10-7 0,8 34 0,0-1 0</inkml:trace>
  <inkml:trace contextRef="#ctx0" brushRef="#br0">17190 14785 8110,'8'-30'-333,"6"-3"166,0 3 84,7 1 0,-2 6 1108,-1 9-395,8-4-399,-10 17 1,10-10-31,-2 6 1,-2 0-49,2 5 1,0 5-115,4 0 1,2 1 76,3-1 1,4-4-177,5 4 1,9-5 62,6-5 0,15-3-125,-32 2 1,1-2-1,3-1 1,0-1 5,32-9-756,-33 7 1,-1-1 878,-2 2 1,-1 0 0,7-1 0,2 2-53,1 0 0,1 1 0,2-1 0,0 1-135,1 2 1,-1 0-1,-4-2 1,-1 0 164,-2 4 1,0 1-1,0 0 1,1 0 61,6-1 1,0 0-1,-1 3 1,0 1-2,1-1 1,0-1 0,-3 2 0,0-1 57,0 0 0,1-1-598,1 3 1,1-1 506,1-2 0,1 0 0,2 2 0,1 0 15,-3-1 1,1-1 0,-3 3 0,1-1-33,3-6 1,1 1 0,-2 4 0,2 1 8,2-4 0,0 0 0,0 3 0,-1 0-75,-3-3 0,-1 0 1,2 3-1,0-1 62,-1-1 0,-1-1 0,4 3 1,0 1 169,-1-1 1,-1-1 0,-1 0 0,-2 0-174,-8 0 1,0 1-1,3-1 1,0 0 18,-3 0 0,0 1-13,3 1 1,1 0 4,-3-2 1,1 0 0,-2 3 0,0 0 139,35 0 1,-2 0 143,-7 0 0,-5 0-214,1 0 0,-1 0-39,5 0 0,-6-5 12,-4 1 583,-2-1 0,-10 5-639,-7 0 48,1 0 1,-13-5 849,3 0-856,-9 1 455,3 4 0,-11 0-662,3 0 539,-10 6-468,4-4 40,-12 10 0,6-4 113,-7 6 0,-7-4 1,-2-1 1,1 1-51,-2 4 0,3 0 3,-3 0 1,-1 1-162,6-1 1,1-6 155,4 4 1,0-4-225,0 6 1,0 1 219,0-7 0,1 4-20,4-2 1,-2 2-5,7 3 1,-7 3-11,1 1 1,3 8 6,-3 2 1,1 1 9,-5 8 1,0 0 116,0 4-105,0 1-8,0 6 1,0 1 129,0 7-1337,0 6 1242,0 2 1,0 11-4,0 0 0,2 4-276,3-4 1,-5-35 0,1 0 233,1 0 1,1-1 0,-2 1 0,-1 0-347,0 40 1,0-1-45,0-9 0,2-4 2,3-15 1,-4-3-171,4-7 590,-3 1 0,-2-2 0,0-3 0,0-5 0,0-3 0</inkml:trace>
  <inkml:trace contextRef="#ctx0" brushRef="#br0">17303 16719 8030,'-26'-13'206,"2"3"255,10-2-538,7 4 92,7 0 1,2 3-7,3 10 0,3-2 65,6 7 1,2-1-121,3 5 1,-2-4 188,7-1 0,-1-1 4,6 2 0,1 1 132,3-7 1,3 1-209,7-5 0,3 0 311,6 0-987,6-6 681,13 4 1,-31-3-1,1-1 7,-1 4 1,1-1 0,1-1 0,1-1-121,33 0 1,-35 3 0,0 0 61,39 2 0,-36 0 1,1 0 24,0 0 0,0 0 0,2 0 0,-1 0-40,-3 0 1,-1 0-1,2 0 1,-1 0-9,33 0 1,-32-3-1,1 1-166,-1-1 0,2 1 0,4-1 1,1 0 191,1 0 1,0 1-1,-3 1 1,0-1 5,-4-3 1,0 0 0,3 3-1,0 0 0,4-3 0,1 0 0,-2 1 1,0-1-17,6-2 0,0-1 0,-5 1 1,-1 0-2,-2 0 0,1 0 0,6 0 0,0 0-15,1 0 1,0 0-1,-1-1 1,0 1-4,2 0 1,-2 0-1,-6 1 1,-2-1 86,-1 3 0,1-1 1,4-1-1,2 1-60,0 2 1,1 1 0,-1-3 0,1 1 33,-3 1 1,0 1-1,-7-1 1,0 1-12,-2 2 1,-1 0 0,2 0 0,1 0 45,2 0 0,1 0 0,0 0 0,1 0-41,2 0 0,-2 0 1,-6 0-1,-1 0-143,34 0 1,3 0 150,-3 0 0,-33 0 0,1 0-21,1 0 0,0 0 0,2 0 0,-1-1-33,-3-2 1,-1 1 0,0 1 0,-1-1 81,30-8 1,1 1-113,4-5 1,-3-5 17,3 0 1,-5-2-149,-5 2 0,-6 3-184,-13-3 0,-5 8-360,-14 2 696,-6 6 0,2-4 0,-10 7 0,-3 0 0</inkml:trace>
  <inkml:trace contextRef="#ctx0" brushRef="#br2">14915 15226 8314,'0'-8'-1221,"1"2"1618,4 6 1,-2 7-95,7 8 1,-5 8 160,4 15 0,-6 3-190,2 16 1,1 3-24,-1 11 1,-2-29 0,-1 0-533,-2 3 1,0 0 535,-1 3 1,2 0-160,2 5 1,0 0 0,-2-2 0,1-1 52,3 2 1,0 1-1,-3 0 1,-1-1-190,1 1 1,1-1-1,0-4 1,0 0 58,-1-5 1,1-1 0,1 36 109,-4-12 1,5-6-89,0-12 1,1-4-33,-1-16 0,-4 2-509,4-11-1003,3-6 1710,-6-7 1,4-19-440,-6-5 1,0-14-172,0-6 0,0-6 403,0-8 0,-6-13 0,-2-14 0</inkml:trace>
  <inkml:trace contextRef="#ctx0" brushRef="#br2">14958 15055 8275,'14'-36'-651,"0"3"325,0 3 402,0 1 0,2 6 379,3-1 0,-3 6-196,3 0 0,1 2-68,-1 2 0,5 4-36,-5 1 1,8 1 22,1-2 0,4-2-59,11 2 1,-2 2-124,11-1 1,0-1-23,5-4-1183,0 0 1348,0-7 1,-2 5 103,-3-3 1,10-1-336,-1 1 1,10-2 168,-31 12 0,1 0 1,35-9 1,-34 6 1,1 0-1,31-5 12,-3-2 1,-32 8-1,1 0-253,0-1 1,1 0-1,3 1 1,2 0 233,4-1 0,-1 0 1,-2 3-1,-2 0-98,-2-3 1,-1 0-1,1 2 1,0 1 31,-3-3 0,0 0 0,4 3 0,1 1 18,0-2 1,0 1 0,2-1 0,1-1-9,-3 2 1,0-1-1,-3 1 1,1 1 5,-3 3 0,0 1 0,1-3 0,-1 1-14,2 1 1,1 0 0,2 0 0,0-1 2,0 2 0,0-1 0,4-1 1,0-1-19,-4 2 1,0 1 0,2 0 0,0 0 0,-7-1 0,0 0 0,4 1 0,1 0-54,-1 0 0,2-1 0,3-1 1,1-1 59,-2 2 1,-1 1-1,-2 0 1,0 0-7,-4-1 1,-1 1 0,0 1-1,0 1 0,2-3 0,1 0 0,5 1 0,-1-1-11,1-2 0,-1 0 1,-1 2-1,-2 0 101,-3 0 0,-1 1 0,35-4 133,-35 3 0,1 0 1,1-1-1,1 1-151,2 3 1,0-1 0,1-1 0,-2-1-26,-1 3 1,0-1 0,36-8-134,-3 2 0,-35 5 1,1 1 60,1 1 0,0 0 1,3 1-1,1 0-60,-2 1 0,0 0 0,2-2 0,-1-1-45,-3 1 1,-1 0 0,3-2 0,-1 1-26,-4 1 1,0 0 0,4 1 0,1 0 25,0-1 0,0-1 0,-1 2 0,0 1-364,37 0 1,-2 0 466,-13 0 0,5 0-86,-14 0 0,3 0 158,-3 0 1,-2 0 348,-2 0 1,-6 6-457,-9 3 0,3-1 294,-3 2 0,-3-7-49,-2 2 0,-8-4 274,-1-1 1,-1 0-315,6 0 1,-2 0 69,-4 0 0,4 0-214,-3 0 1,3 0-17,1 0 0,1 0 31,-1 0 1,-4 5-34,0 0 1,-5 1 49,4-1 1,-4-2 130,5 6 0,-7-1-46,2 2 0,-3 2 187,-2-2 0,5-2-174,0 1 0,0-1-50,-5 2 0,1 1 5,-1-6 0,0 4 9,0-4-136,0 6 0,1-8 47,-1 6-157,0-5 1,0 2 89,0-6 1,1 0-2,-1 0 0,5 0 209,0 0 0,0 0-88,-5 0 0,5 1 75,0 4 0,5-2-104,-5 7 0,4-5 160,-4 4 0,6 1-147,-1 4 1,-3 5 10,-2 0 0,1 6-26,-1-1 0,0-2-131,-5 1 0,-4 1 86,-1 5 1,1 1-25,4 3 1,-5-3-106,1 3 0,-2 3 71,1 2 1,2 2 297,-6-2 0,5 3 44,-6-3 0,6 9 79,-5 5 0,-1 5-447,-4 5 1,0 12 155,0-30 1,0 2 0,0 4 0,-1 1-329,-1 7 0,-1 2 1,0 2-1,-2 0 358,-1 4 0,-2 0 1,-1 2-1,-1 0-228,1 3 1,-1 0-1,-2-1 1,0-1 63,3-2 0,-1-1 1,1-1-1,-1-2-295,3-8 0,0-1 0,2-5 0,1-3-289,-6 25 0,7-8 41,-2-11 0,-1-5-11,1-9 1,-1 3-629,1-3 1268,-3-3 0,-8 8 0,-2-1 0,-5 7 0</inkml:trace>
  <inkml:trace contextRef="#ctx0" brushRef="#br2">15128 17330 8158,'-8'-14'0,"3"-1"0,4 6 132,1-1 1,6 6 324,4-6 1,7 7-263,2-2 0,13 4 0,1 1 0,21 0-223,12 0 1,5 0-155,10 0 1,-2 0 113,1 0 1,-35 0 0,0 0-206,0 0 1,0 0 0,7-1 0,2 0 270,0-1 0,1-1 0,0 2 1,-1-1-35,-4-2 1,0-1 0,3 0 0,3 0-41,2-2 1,2 0 0,0 0-1,0 0 55,4 0 0,0 0 0,-2 0 1,-1-1 21,-2 1 1,1 0-1,3 0 1,2 0-166,3 0 0,1 0 0,-4 2 1,0 0 273,-2 1 0,2-1 0,2 0 0,1 0 60,3-2 0,1 0 0,-1 2 1,0 1-30,-5-1 0,1 0 0,5 3 1,1-1-58,-2-1 1,0-1-1,0 3 1,0-1 7,-2-2 1,0 1-1,5 1 1,0 1-25,0-3 0,-1 1 0,0 1 0,-1 1-161,2-3 1,-1 0 0,1 1 0,-1-1 52,1-2 1,-1 0-1,1-3 1,-1 1-440,3 0 0,0-1 0,0-3 0,-1 0 399,-1 1 0,-1 1 1,-1 0-1,0 0-2,4-1 1,0 0 0,-3 1-1,-1 0 23,-1-1 0,0 0 0,2-1 0,0-1 23,-2 2 1,0 1 0,-3 0-1,-2-1-116,-4 0 0,-1 1 1,3 2-1,0 0 260,3 0 1,-1-1 0,-5 2 0,-2 1 111,-4-1 0,-1 1 0,-4 2 1,0 1-113,-1-1 1,1 0 0,0 4 0,1-1 38,4 0 1,-1 0 0,-3 1 0,-2 0 25,-4 1 1,0 0 0,32 2-32,-1 2 0,0 4-96,-34-1 1,1 0 0,-2 1 0,-1-1-88,0 0 0,0 0 0,33 7 341,-2 0 1,-2 1-457,-7-1 1,8-6-459,1-4 1,-3-4 305,7-4 1,-16-4-1559,3-6 1866,-14-7 0,5-6 0,-11-6 0,-5 1 0,-6 2 0</inkml:trace>
  <inkml:trace contextRef="#ctx0" brushRef="#br0">1508 17785 7823,'-7'-29'318,"-2"1"1,2-1-75,3 1 0,2 4 157,2 1 183,0 5-319,0-2 0,5 13-206,0 7 0,4 8 127,-4 11 0,0 10-5,-5 9 0,0 4 42,0 6 0,-7 2-212,-2 7 1,-4 0-265,-1 0 0,0 3 23,-1-3 1,1 6 102,0-11 1,5 0-80,-1-9 1,2-9-935,-1-5 794,2-7 1,7-16-280,0-6 0,0-14 173,0-14 0,0-20 159,0-13 0,0-7 293,0-3 0,0 0 0,0 0 0</inkml:trace>
  <inkml:trace contextRef="#ctx0" brushRef="#br0">1408 17785 7835,'14'-43'0,"0"8"-28,1 7 0,4 7 17,0 12 0,1 4 333,-1 10 1,-2 14-47,7 9 1,-6 12 28,0 2 1,-2 3-207,-2 7 0,1-6-153,-1 1 0,0 2 90,0-2 1,-4 1-166,-1-6 1,-6-5-7,2-4 0,2-9-367,-3-5 0,1-4 81,-5 0 0,-2-8 121,-2-2 1,-4-6 185,-6-9 1,-5-1 4,0-13 0,-7 1 125,3-6 1,1 1 71,-2-1 0,6 3 299,0 2 1,3 3 209,6 7 0,1 5-227,3-1 0,5 7-151,0-2 1,7-1-27,7 1 1,6-1-642,4 1 1,4 4 122,6-4 0,-4 2-407,3-2 732,-10 3 0,11-10 0,-4 4 0</inkml:trace>
  <inkml:trace contextRef="#ctx0" brushRef="#br0">1962 17870 7837,'-14'-6'213,"5"4"-2,-1-3 0,1 4-95,-5 1 1,-1 1 120,1 4 0,0 8-140,0 6 1,4 6 80,1-1 0,6 3 26,-2 1 1,3 5-71,2 0 0,2-1-121,3-8 0,3 1-219,6-6 1,0-5 110,0-4 0,2-7 132,3 1 0,-2-15-153,7-8 0,-5-7-345,5-8 0,-7-4 183,2-9 1,-3 3-36,-2-4 1,-1-2 124,-4-2 1,-3-3-75,-6-2 0,0-2 102,0-2 0,0 7 41,0-3 0,-1 14 499,-4 1 1,4 10-197,-4 4 0,-2 6 126,3 7 0,-3 7 46,3 4 0,1 4 112,-7 4 1,5 12-163,-4 13 0,6 5 74,-2 9 1,-1 11-82,1 3 1,0 9-130,5 0 0,5-2-88,0-3 0,6-4 107,-2-5 1,10-9-241,5-10 0,-2-5-337,2-4 0,4-5-405,5-9 1,0 1 173,-4-7 1,-5 1 618,-1-5 0,-5-6 0,2-2 0</inkml:trace>
  <inkml:trace contextRef="#ctx0" brushRef="#br0">2247 17756 7843,'-13'-9'127,"4"-1"369,2 7-362,7-3 0,2 7 107,3 4 0,4 9 9,10 10 0,-3 9-40,3 5 1,-3 2-143,-2-2 0,2-4 73,3-5 0,-4-2-76,4-4 0,-3-4 27,-2-9 1,1-4-213,-1-6 1,0-3 60,0-7 1,-4-1 74,-1-12 0,-4-3-127,4-7 0,-5 2 37,0-7 0,3 8-323,-3 1 1,1 2 84,-5 8 0,0 5-383,0 5 276,0 6 419,0-4 0,7 7 0,0 0 0</inkml:trace>
  <inkml:trace contextRef="#ctx0" brushRef="#br0">2688 17614 8333,'-15'6'511,"1"4"1,5 4-301,-1 5 1,1-2-44,-5 7 1,4 0 11,1 4 1,1 1-15,-2-1 1,4 1-20,6-1 1,0-4-117,0-1 1,0-5-341,0 1 1,6-5 165,4-5 0,4 3-318,5-8 1,-3-1 197,3-7 0,1-6-26,-1-9 0,2-3-54,-2-6 1,-4-5-141,4-1 0,-3-4 154,-2 5 1,-4 0 328,-1 5 0,-6 6 87,2 3-224,3 3 557,-6 8 1,4 3-210,-6 10 0,0 0 120,0 9 1,0-3 3,0 8 1,0 1 98,0-1 1,5 2-296,-1-2 1,6-3-294,-5 3 0,4-8-542,-4-2 0,4-4 64,-4 4 632,6-5 0,-3-4 0,6-8 0</inkml:trace>
  <inkml:trace contextRef="#ctx0" brushRef="#br0">2944 17557 7847,'7'2'129,"-2"3"1,1 2 273,-1 8 1,0 1-190,-5 2 0,5 0-46,-1 6 0,1-6 33,-5 6 0,2-2 13,2 2 0,-2-2-513,3-3 187,-4-3-267,-1 4 100,7-5 0,-4-7-120,6-4 1,-6-13 85,2-5 0,2-12-48,-3-2 1,6-2 268,-5-8 0,4 6-95,-4-1 1,1 3 262,-1 2 0,-2 6-97,6 3 1,-4 4 555,5 6 0,-6 3-60,6 6 0,-7 8 171,2 6 1,1 6-156,-1 9 1,4-4-111,-4 3 1,1-4-314,-1 5 1,-2-1 113,7-4 1,-6-4-693,6-1 1,-5-3 318,4-2 1,-1-4-753,2-1 1,-3-6 88,-2 2 854,-3-3 0,4-2 0,-6 0 0</inkml:trace>
  <inkml:trace contextRef="#ctx0" brushRef="#br0">3157 17643 7847,'9'-15'-51,"1"1"1,-1 0-103,5 0 1,2-1 256,3 1 0,-1 0 195,5 0 0,1-2-307,4-3 1,-1 3 40,-3-3 1,1 4-433,-6 0 1,0 3-35,-5 2 103,1-2 1,-3 8-150,-2-5 284,-4 6 262,-6-4 1,-6 6-68,-4-4 0,-2 4 0,-3-4 0,1 3 0,0 2 0,4 0 268,1 0-121,-1 0 0,-2 2 299,2 3 0,-1 2-82,7 8 0,-1 0 44,5 4 1,-2 4-103,-2 5 1,2 7-82,-3 3 1,4-2-252,1 2 0,4-7 99,1 3 1,6-6-616,-1-4 0,4-4 293,5-5 0,-3-8-504,3-2 1,1-3 50,-1-2 702,0-13 0,2-3 0,1-12 0</inkml:trace>
  <inkml:trace contextRef="#ctx0" brushRef="#br0">3626 17387 7847,'0'-19'-1,"0"0"0,0 5 171,0 4 0,-2 7 365,-2-2-281,2 4 1,-11 8-73,4 8 1,1 5 41,-1 9 1,5 4-14,0 0 1,-3 5-110,3-5 0,-1 0-187,5-4 0,0-7-27,0-3-504,6-3 167,2-9 335,6 0 1,1-18-400,-1-3 1,-5-10 196,1 0 1,-6-3-129,6-1 0,-2 4-65,1 0 416,4 7 1,-10-2 143,7 10-44,-7 2 1,3 15 400,-6 6 1,0 2-189,0 8 0,2 0 68,2 4 0,-2-1-83,3-3 1,3-4-417,1-6 1,4-1-66,1-4 1,0-2-115,0-7 0,5-7 43,0-2 347,7-10 0,-11-3 0,6-7 0</inkml:trace>
  <inkml:trace contextRef="#ctx0" brushRef="#br0">3967 17415 7847,'0'-14'-700,"0"0"1,0-1 1366,0 1 1,-5 5 302,1-1-418,-7 7-326,3-10-381,-6 6-358,-1-8 386,7 1-166,2 6 208,6 2 0,0 8 19,0 2 0,2 4 41,2 6 1,3 5 108,2 0 1,4 7 96,-4-3 0,4 6-52,1 4 1,5-2-69,0 7 1,2 7 33,-2 7 0,-2-2 24,7 2 1,-7 4 74,2 1 0,-3 3-2,-2-8 0,-1-2 59,-4 2 0,2-6-230,-6 2 0,0-9-132,-5-1 0,-5-11 408,0 1 1,-6-9-5,2 0 1,-4-9-158,-1-6 0,-7-2-376,-2-2 1,0-13 93,0-6 1,4-9-89,-5-10 1,7-5-24,-2-9 1,9-1-261,6 5 0,2 1 169,2 4 0,11 2-48,3 3 1,10 3 211,0 7 0,2-2-37,3-3 1,3 1 224,-4-6 1,4 5-69,-9-5 0,6 0 100,4-4 0,-3-1 169,3 0 0,-3 2 116,-1 3 0,-7 4-118,-3 5 0,-5 2-60,-5 4 0,-4-3-78,-10 7 0,-4 0 13,-10 5 1,-3 5-82,-7-1 1,1 7 101,-1-2 0,1 4-34,0 1 0,4 1 111,0 4 0,5 9 206,-5 10 1,9 3-35,0 1 0,3 7 191,7 3 0,0 3-158,5 2 0,2 4-96,3 0 0,3 1 32,6-6 1,5-5-216,0-4 0,8-11-197,1-8 1,2-6-55,8-8 1,1-8-289,9-6 0,-4-8-19,3-11 0,-7 3-456,-2-3 1,-13 3-333,-1 1 1,-7 1 1243,-3-1 0,-6 1 0,-1-1 0</inkml:trace>
  <inkml:trace contextRef="#ctx0" brushRef="#br0">3953 17259 7843,'-6'-8'-228,"4"0"189,-3 3 1,10 2 875,5-6-470,2 5 0,2-2-32,1 6 1,0 0-125,4 0 0,-3 2-193,3 2 0,-3 6 72,-2 9 0,-1 0-359,-4 9 1,-2 5-95,-7 15 0,-2 4 363,-3 10 0,-3 9 0,-6 8 0</inkml:trace>
  <inkml:trace contextRef="#ctx0" brushRef="#br0">6327 16619 7843,'-9'-13'51,"-1"4"0,7-4 227,-2 4 0,4 1 108,1-2 1,-5 6 28,0-6 34,1 1-325,4 1 1,-2 1 54,-3 7 1,-3 4-257,-6 5 0,-2 8 7,-3 17 0,-3 2-49,-6 7 0,6 6 128,3 3 1,3 3 55,2 2 1,6 0-131,3 0 1,5-2 91,5-3 1,8-5-26,6-9 1,6-4 46,-1-11 1,9-4-65,5-9 0,3-6 22,1-8 0,1-11-125,0-8 1,-5-10 96,-1-5 0,-5-10-109,1-4 1,-9-6-308,-5 1 0,-3-3 210,-2 8 1,-6-2 56,-3 2 0,-4 3 161,-1 6 1,0 1-26,0-1 0,-6 0-37,-4 1 0,-4 5 130,-5 4 1,2 9-77,-7 5 0,0 10 119,-4 4 1,-5 16 325,0 8 1,-1 13-274,6 6 0,1 4 194,3 6 0,5-2-122,10 6 0,3 5-44,6 4 1,8 4 78,6 1 1,6-1-69,9 6 0,-1-8-419,1-11 1,-1-7 159,1-7 1,4-13-562,0-1 1,0-13 335,-5-7 0,-4-2-465,0-2 1,-5-6 285,5-4 1,-9-9 468,0-4 0,-1-4 0,-6-2 0</inkml:trace>
  <inkml:trace contextRef="#ctx0" brushRef="#br0">6640 16974 7850,'2'8'183,"2"-3"0,6-3 8,9-2 0,-2 0-16,7 0 0,1-2-220,8-3 1,-1-3-262,6-6 0,-6 2-207,1 2 1,-3-1 232,-2 6 1,-4-4-58,0 4 0,-12 0 337,2 5 0,-9 0 0,8-6 0,-5-2 0</inkml:trace>
  <inkml:trace contextRef="#ctx0" brushRef="#br0">7052 16889 7850,'-14'8'0,"0"-3"0,5 3 41,-1 1 0,1-1 158,-6 1 0,6 3 141,-1 7 0,2-2-86,-1 7 1,-4-5-76,4 4 0,-4 1-53,-1 4 1,0 6-129,0-1 0,4 0 18,1-5 0,4 1-232,-5-1 0,7-4-1039,-1 0 955,2-7 0,8-3-841,4-9 1141,2-4 0,3-13 0,-1-4 0</inkml:trace>
  <inkml:trace contextRef="#ctx0" brushRef="#br0">7067 16946 7850,'0'14'0,"0"5"131,0 0 1,0 6 82,0-1 1,0 4 284,0 6 0,0-6-465,0 1 1,4-3-386,1-7 0,6-1-303,-1-9 0,-2-2 292,1-7 1,1-4-204,4-5 565,0-7 0,6-19 0,3-1 0</inkml:trace>
  <inkml:trace contextRef="#ctx0" brushRef="#br0">7280 16406 7850,'0'-8'0,"0"5"585,0 12 0,0 4-141,0 15 0,-2-1-69,-2 11 0,-3 0-193,-2 5 1,-2-2 41,6-3 1,0 7-172,5-2 1,0 3 118,0-4 1,2-5 52,3-4 0,2-5-879,8-4 0,5-10-2635,4-9 3289,3-3 0,1-21 0,1-5 0</inkml:trace>
  <inkml:trace contextRef="#ctx0" brushRef="#br0">7621 16477 7850,'-14'-14'366,"0"-1"0,-1 6-252,1-1 1,0 7-94,0-1 0,-5 2 727,0 2 1,0 6-219,5 4 0,1 2-488,4 3 1,2-1-118,7 0 0,2 0-90,3 0 0,4 1 58,10-1 1,3-5-181,7 1 1,-1-2 67,0 1 1,1 4-2,-1-4 0,-1-1 24,-3 2 0,-4-6 71,-5 6 1,-1-5 255,0 4 1,-6 1 35,-3 4 1,-4 0 53,-1 0 1,-6 2-192,-3 3 0,-9-2-16,-1 7 0,-11 0 60,2 4 1,1-4 18,3 0 1,5-7-4,-4 2 0,10-5 35,-1-4-125,9-4 0,-1-6 0,6 0 0</inkml:trace>
  <inkml:trace contextRef="#ctx0" brushRef="#br0">7834 16719 7850,'0'14'0,"0"0"129,0 0 1,0 2-87,0 3 0,-1 3-55,-4 6 0,4-4 25,-4 0 1,3-7-1047,2 2 1033,0-3 0,0-2 0,0 0 0</inkml:trace>
  <inkml:trace contextRef="#ctx0" brushRef="#br0">8289 16448 7843,'0'-22'0,"-1"6"-282,-4 7 1,2 1 112,-7-1 0,6 2 528,-6 7 1,1 2-24,-5 3 0,-1 9-145,1 10 1,0 4 18,0 5 1,-1 3-50,1 7 0,5-5-114,-1 0 1,7-6 97,-2 1 1,4-5-238,1-4 0,1 1 69,4-6 1,-2-6-65,7-9 0,-1-2-88,5-2 0,2-2-99,3-2 1,-3-11 19,3-8 1,-3 1-109,-2-2 0,-1 0-6,-4-4 1,2-1 69,-6 1 0,0 1 275,-5 3 1,4-1-60,1 6 1,0 5 81,-5 5 260,0 5 4,0-2 0,0 17-41,0 3 1,0 10 206,0 0 1,0 3-403,0 1 1,5-1 70,-1-3 0,7-2-294,-1-3 0,2-10-60,3 1 255,-7-1 0,11-7 0,-4 4 0</inkml:trace>
  <inkml:trace contextRef="#ctx0" brushRef="#br0">8432 16235 7843,'9'16'-369,"1"3"0,-1-2 184,5 7 1,0 0 625,1 4 1,-1-4-58,0-1 0,0 1-43,1 5 1,-6-6-197,0 1 1,-5 0 13,0 4 0,-2 1-113,-2-1 1,-6 0 85,-4 1 1,-2-1-332,-3 1 0,1-6 139,0 1 1,1-7-1239,4 2 1298,-4-9 0,5-4 0,-6-6 0</inkml:trace>
  <inkml:trace contextRef="#ctx0" brushRef="#br0">8844 16548 8086,'14'0'1016,"0"0"0,1 0-740,-1 0 0,5 0-86,0 0 1,6-2-82,-1-2 1,-2 2-62,1-3 1,3-3 112,7-1 0,-3 1-267,3-1 0,8-1 95,2-4 0,-2 1-388,-3 4 1,-11-2 217,1 6 1,-9 0-1225,0 5 1405,-10 0 0,-2 6 0,-7 2 0</inkml:trace>
  <inkml:trace contextRef="#ctx0" brushRef="#br0">9754 16008 7996,'9'15'-23,"1"4"59,-7 10-9,10 14 0,-10 12 485,6 6 0,-6 12-534,2-2 0,-2 3 298,2-3 0,-2-6-80,7-3 0,-1-10-34,5-5 1,-4-6 147,-1-7 0,1-4-136,4-16 1,0 2 170,0-12 0,1-2-158,-1-12 1,0-12-204,0-16 0,5-9 128,0-5 1,0-10-261,-5-4 1,-4 26 0,-1-1 86,1-1 1,-1-1 0,-1 2-1,-1 0-90,2-35 1,0 4 6,6 0 0,-3 12-83,-2 4 1,1 10-198,-6 3 0,-1 13-145,-4 11-136,0 10 0,0 5 224,0 14 0,-6 7-454,-3 16 935,2-2 0,-12 16 0,3-3 0</inkml:trace>
  <inkml:trace contextRef="#ctx0" brushRef="#br0">10123 16704 7996,'15'-6'110,"-1"-4"1,0-8 182,0-6 1,2-3-130,3-1 0,-3-2 62,3-4 1,1 4-264,-1-3 1,-1 5 83,-9 4 1,4 0 7,-4 10 45,-2-3-149,5 15 1,-10 4 112,3 12 0,-10 13-99,-5 11 0,-2 4 250,-2 6 1,-2 2-103,-3 7 0,3-2 20,-3-2 1,3-1-34,2-10 1,5 3-131,-1-12 1,7-2-212,-2-7-178,4-3 0,2-13 37,4-4 1,-2-15-214,7-8 1,4-11-65,5-3 0,0-6 659,-5 1 0,2 1 0,3-1 0,-4 7 0,4-2 0,-4 7 0,-6 3 0,2 5-140,-6-1 1,1 10 139,-1 4 188,-3 4 1,4 2 376,-6 4 1,0 4 191,0 10 1,-2 3-303,-2 7 0,2-1-45,-3 1 0,4-1-175,1 1 1,6-3-463,3-2 1,4-3-94,1-7 0,2-6-407,3-3 1,2-5 272,2-5 1,4-9-821,-3-10 1274,-4-9 0,7-4 0,-5-5 0</inkml:trace>
  <inkml:trace contextRef="#ctx0" brushRef="#br0">10678 16022 7996,'0'14'38,"0"3"-132,0 7 1,0 1 842,0 13 0,-2 7-246,-2 7 1,2 5-356,-3 4 0,-1-2-293,1 2 0,2-4-70,8-5 0,3-3 301,6-6 1,5-8 87,0-7-174,6-6 0,-3-14 0,7-2 0</inkml:trace>
  <inkml:trace contextRef="#ctx0" brushRef="#br0">10962 16107 7996,'0'-14'1077,"-6"6"1,0 10-618,-4 12 1,-1 2-171,6 7 1,1-4-382,4 5 1,0-7 115,0 2 0,6-3-313,3-2 1,9 1 180,1-1 0,6-5-161,-1 1 0,3-7 97,1 2 0,0 1 36,1-1 0,-2-1-31,-4-4 44,4 7 283,-11 1 0,-2 6-76,-9 0 0,-10 2 26,-4 3 0,-12 3-27,-7 6 0,-2-4-469,-8 0 0,6-7 187,-1 2 0,5-3 143,4-2 0,-1-6-378,6-3 0,0-7 433,5-7 0,-1-7 0,1-13 0</inkml:trace>
  <inkml:trace contextRef="#ctx0" brushRef="#br0">11332 15880 7996,'36'0'0,"-1"6"533,-6 4 1,-3 7-144,-2 2 1,1 6 726,-6-1 0,0 4-494,-5 5 0,-1 4-262,-3 5 0,-6 7-18,-8 4 0,-4 8 155,-7 5 0,-5 6-735,-4 3 1,-3-4 364,-1 1 0,-7-1-795,-3-5 1,15-28 0,-3 0 472,-1 2 1,-3 0 0,-1 0 0,-2-1-2563,-5 2 0,0-1 2756,2-3 0,-1 0 0,-2 3 0,-1-1 0,1-1 0,-1 0 0,-4 2 0,-2 0 0</inkml:trace>
  <inkml:trace contextRef="#ctx0" brushRef="#br2">5830 16022 8070,'-15'-13'389,"1"4"-156,6 2 118,-4 7-226,10 0 42,-4 0 0,6 7-53,0 2 0,0 9 109,0 1 0,1 7 5,4 3 1,3 6 51,6 7 1,0 9 32,1 6 1,-1 6-322,0 8 0,0 5 134,1 0 1,-10-33 0,-1 0-31,1 0 0,0 0 1,-3 4-1,0 2 21,3 1 0,0 0 0,-1-1 0,0 1-306,0 2 1,1 0 0,-1-2 0,0-2 228,-2-2 0,1-2 0,0 2 1,0-2-78,1-3 0,2-1 0,5 34-33,-7-7 1,3-11 40,-3-13 0,0-7-399,5-2 1,-6-11-39,2-4 150,-3-9 0,-2-6-42,0-8 0,-2-6-337,-3-9 1,2-4-456,-6-11 1150,-1-8 0,2-9 0,2-6 0</inkml:trace>
  <inkml:trace contextRef="#ctx0" brushRef="#br2">5901 16221 8078,'8'-36'-6,"3"2"6,-7 11 0,8 2-9,-3 7 1,-1 6 5,1 3 1,1 4 414,4 1 0,0 0-36,1 0 1,5 1-194,4 4 0,4-3 24,5 2 1,10-4 13,9-4 0,8-4-181,2-6 1,1-2 123,-1-3 1,-6 3 196,1-3 0,7-1-466,-3 1 1,13-5 229,-34 14 1,1 1-1,0-1 1,0 1-8,-1 2 0,1 0 0,0 0 0,0 0 38,35-8 0,-33 8 0,2 0-89,0 0 1,0 0 0,2-2-1,1-1-69,-1 0 0,1 1 1,2-1-1,-1 1-5,-4 2 0,0 0 0,5-2 1,0-1 64,-5 0 0,0 1 0,5-1 0,1 1-13,1 1 0,0 2 1,-1-1-1,-1 1 8,-4 1 0,-2 1 0,2-3 0,0 1-34,-3 1 1,-1 0 0,3-1 0,0 0 19,2-1 0,1 0 1,2 0-1,0-1-3,-5 1 1,0 0 0,2 0-1,1-2 21,-6 0 0,1-1 0,2 2 0,1 1-11,4-3 1,0 1 0,1-2-1,1 1-104,-2 1 0,-1-1 1,-2 1-1,-2-1 64,-5 3 1,0 0-1,1-2 1,-1-1-46,2 0 0,1 1 0,2 0 0,0 1 32,0 3 0,0 0 1,-2-1-1,-2 0-24,35-4 1,-5 2 31,-5-1 0,9 4 5,-4-4 0,8 5-20,-4 0 0,0 1-216,-9-2 1,2 3 191,-6-3 0,-1 4 45,-4 1 0,0-5-127,0 0 118,6 1-4,-5 4 1,1 0-61,-7 0 1,-12 0-30,-3 0 1,-2 0-5,-6 0 0,1 0 61,-11 0 0,1 1-15,-1 4 0,-3-3 329,3 2 1,1-2-324,-1-2 1,5 0 240,-5 0 0,6 0-237,-1 0 1,3 0-122,1 0 0,-4 0 125,0 0 0,-12 0-77,3 0 119,-4 0 1,-2 5 227,1-1-10,-7 1-156,3 1 54,-6 2 1,-5 7-58,1-1 0,-1-5 229,5 1-264,-7-1 1,4 5 15,-6 1 1,6-1-30,-2 0 1,3 7-125,2 2 0,-4 4-58,-1 2 0,0 5 110,5 4 1,0 11 24,0 8 0,0 6-4,0 8 1,0 2-261,0 3 0,0-2 290,0 7 1,2-41-1,1 0 42,-1 3 1,1-1-1,1 1 1,1 0-76,-2 0 1,-1-1-1,1-2 1,-1 1-26,-2 39 0,-2-2-43,0-36 1,-1 1-1,0 33 55,-1-36 1,-1 0 0,-10 34-18,-4-2 1,1-8 35,3-2 0,1-8-516,0-2 0,0-5 35,-1 5 515,1-12 0,3 9 0,0-10 0,0 2 0,2-1 0</inkml:trace>
  <inkml:trace contextRef="#ctx0" brushRef="#br2">6128 18169 8017,'-4'-19'-115,"-1"0"0,2-2 228,7 2 1,11-1 217,8-4 0,7-1-152,8 6 0,8-5-37,16 5 1,2 2-429,8 7 0,0 4 381,4 6 1,-33 0 0,1 0 32,5 0 0,1 0 1,3 0-1,0 1-296,4 2 1,0-1 0,-2-1 0,-1 1 224,0 3 1,1 0 0,4-3-1,0-1 22,3 1 1,0 1 0,2-2 0,0-1-3,-5 1 0,0-2 1,4 1-1,1-1-47,0-1 0,-1-1 0,1-2 0,-1-3 44,1-1 1,0-1 0,-2 0-1,1 0-239,-2 0 0,1 1 0,1-2 0,2 0 274,3-3 1,1-1 0,-4 3-1,0 1 40,-4-1 1,1 0-1,5 0 1,0 0-65,4-1 0,0-2 1,-2-1-1,-2-1 13,-5 0 0,0 1 0,4-1 0,0 0-22,-2 3 1,0 0-1,1 0 1,0 1-6,-1 1 0,0 0 0,-3 0 0,-1 1-85,-3 3 1,0 1 0,2-2-1,1 1-136,-1 3 1,0 1 0,-1-2-1,-1 1 225,-4 0 0,-1 0 1,-2-1-1,-1 1-13,-4 2 0,0 1 0,1-1 0,0 0-67,1 0 1,1 1 0,-3 1-1,0 1 18,-5-3 1,0 1-1,33-1 59,-7-2 0,-6 3 258,2-2 1,-4-3-307,-1 3 1,0-6-637,0 5 1,-8-4 906,-6 4 0,-4 0-295,-10 5 0,2 0 0,-7 0 0,3 0 0</inkml:trace>
  <inkml:trace contextRef="#ctx0" brushRef="#br2">12811 15382 8003,'-21'0'113,"10"0"55,-3 0 1,7 0 279,-2 0 778,6 0-796,-3 0 1,7 5 5,4 0 0,4-1-93,10-4-145,3 0 1,7-1-152,-1-4 1,7-1 119,3-4 0,-2-2-652,2 2 0,-5 2 309,5-1 1,-6 4-1031,1-4 1,-8 4 1205,-1-5 0,-7 7 0,4-3 0</inkml:trace>
  <inkml:trace contextRef="#ctx0" brushRef="#br2">12839 15055 8003,'-20'-8'-287,"2"2"239,-6 6 1,2 6-29,-1 4 0,-4 4 54,3 5 0,-3 8 343,-1 6 1,4 5-9,0-5 0,5 0-147,-4-4 1,10-1 76,-1 1 1,8 4-118,-4 0 1,9 0 61,1-5 0,6 6-60,8-1 0,7 6-71,2-1 1,4 3 93,2 2 0,1 0-380,3-1 1,-2-5 108,7-4 0,2-10-18,7-4 1,4-9 184,6-5 0,-1-16-57,1-8 1,-6-11 171,-4-4 1,-4-10-237,-5 2 0,-8-9 309,-6 4 1,-7-7-102,2 2 0,-8-2 154,-2 2 0,-5-3-50,0 3 1,-4 1-61,-4-1 0,-11 8-305,-8 1 0,-12 8 93,-8 12 1,-12 8-292,-11 11 1,26 10 0,-1 5 193,-2 2 0,1 2 1,3 3-1,2 2-2770,-29 23 2901,12 0 0,6 1 0,11 3 0,2 4 0</inkml:trace>
  <inkml:trace contextRef="#ctx0" brushRef="#br2">12683 16704 8284,'6'10'950,"3"-1"0,4-6-513,1 2 1,7-3 242,3-2-375,2 0 0,9-7-550,3-2 0,2 1 191,-3-1 0,8-1-671,-7-4 1,4 0 419,-9-1 0,-6 3-570,-8 2 1,-3-1 10,-2 7 864,-6-1 0,-1-2 0,-7 0 0</inkml:trace>
  <inkml:trace contextRef="#ctx0" brushRef="#br2">12939 16434 8003,'0'14'0,"1"2"479,4 3 1,-4 3-62,4 7 1,-3 1-62,-2 3 1,1 2-117,4 3 1,-3 1-202,2-6 0,4 5 120,2-5 0,-2-1-1695,1-8 1535,1-4 0,4-6 0,0 1 0</inkml:trace>
  <inkml:trace contextRef="#ctx0" brushRef="#br2">12711 16221 8003,'-20'14'0,"4"2"508,-3 3 1,3 3-79,2 6 0,0 6-396,-1-1 0,1 6 117,0-1 1,0 8 109,-1 1 0,3 1 9,2-6 1,4 1-44,6 0 0,2 1-82,2 3 1,6 2 109,9 3 0,3 2-249,6-6 0,1-7-52,-1-8 0,7-10 26,3-4 1,11-9 188,8-5 1,1-12-11,9-7 0,-3-13-191,3-11 0,-6-4 152,-9-6 1,-4-1-158,-10-3 0,-10-3 130,-9 3 0,-8 1 33,-1-1 1,-7 0 19,2-5 1,-10 5 245,-5 0 1,-10 6-115,-9-1 1,-12 2-132,-11 3 1,-11 7-403,-8 7 1,0 7 357,-5 12 1,5 4-1255,5 10 1,9 4 158,9 10 992,4-3 0,8 12 0,3-9 0,2-3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22365 1422 8243,'-27'-7'0,"3"-2"987,4 3-363,12-7-34,2 11 0,7-4-96,4 6 0,9 0-225,10 0 0,4 0-72,5 0 1,5 0-78,10 0 0,4-8-533,10-6 0,2 0 117,7-5 0,-9 3-477,-10 2 0,-4 6 396,-15 3 0,-6 3-729,-8 2 497,-10 0 0,-6 8-64,-12 7 1,-2-1 672,-13 5 0,0-3 0,-4-2 0,-7 0 0,-1 0 0</inkml:trace>
  <inkml:trace contextRef="#ctx0" brushRef="#br0">22607 1407 8243,'-10'0'0,"1"0"338,6 0-47,-4 0 1,7 2 111,0 3 1,5 3-200,0 6 0,4 2 47,-4 3 0,4 4-79,-4 10 1,0-1 77,-5 6 1,0 0-389,0 5 1,0-1-94,0 1 0,-5-5-177,0 0 0,1-2-43,4 2 0,0-3-309,0-7 0,0-6-228,0-3 988,0-3 0,12-14 0,4-4 0</inkml:trace>
  <inkml:trace contextRef="#ctx0" brushRef="#br0">22905 1336 8243,'14'-14'0,"-4"1"0,-1 4 0,-4 3-245,5 6 0,-6 4 291,6 1 1,-7 11 394,2-2 0,-4 15-212,-1-1 0,0 10 95,0 0 1,0 8-103,0 1 1,2 0-85,3-4 0,-4 0-303,4-1 0,3-5 135,1-4 1,-1-5-761,2-4 0,-2-3 154,1-7 0,4-6 636,-4-4 0,4-8 0,1-4 0</inkml:trace>
  <inkml:trace contextRef="#ctx0" brushRef="#br0">23033 1365 8243,'7'-22'-950,"5"7"1235,7 11 1,2 2-76,-2 2 1,3 0 311,6 0 0,5 2-156,0 2 1,1 4-108,-6 7 1,1 0-103,-1 4 0,-6-1-10,-3 5 0,-8 3-24,-1 7 1,-7-2 20,1 7 0,-13 0-173,-5 5 1,-16 0 22,-3-1 1,-7 1-91,-3-1 0,-4 0-53,0-5 0,-1 5-114,6-5 1,4-3-179,0-6 0,8-6-843,1-8 865,1-6 419,18-14 0,-9 3 0,12-10 0</inkml:trace>
  <inkml:trace contextRef="#ctx0" brushRef="#br0">23915 981 7016,'0'8'62,"1"-2"-81,4-6 114,-3 0 141,4 0-185,-6 0 1,0 2 174,0 2-25,0-2 11,-6 4 75,4-6 9,-4 0-128,-1 0 51,6 0-278,-6 0 242,14 0-229,1 0 95,6 0-228,-6 0 143,4 0 1,-10 7 4,3 2 0,-4 4 37,-1 1 0,-1 5-1,-4 0 0,2 1 31,-7-1 0,6-1-33,-6 5 1,2-5-8,-1 1 0,1-5-138,3-4-14,4 2 4,-12-4-344,11 0 243,-4-2 1,6-7 105,0-4 0,6-8 10,4-6 0,4-1 6,5 1 0,-2 1 131,7-5 1,-5 4-56,5-5 0,-1 7 126,6-2 0,-5 5-79,-1 4 0,-5-1 185,1 6 1,-8 1-59,-2 4 0,-1 1-106,2 4 0,-4-2 152,-6 7 1,0-1-122,0 5 1,0-4 92,0-1 1,0-4-75,0 4 10,0-5-78,0 2-14,0-6 0,1 0-14,4 0 58,-3 0 1,6 0-141,-4 0 123,-2 0-138,11 0 64,-6 6 0,1 2-133,-3 6 1,-3-4 103,-2-1 0,-2 1-157,-3 4 0,-3 0 58,-6 0 1,-2 1 92,-2-1 1,0 0-10,-6 0 0,2-6 110,-1-3 0,-3-4 0,7-1 0,-4 0 7,4 0 1,5 0 325,4 0-89,1 0 51,1 0 1,1 2-26,7 3 1,0-2-126,0 6 0,2 2-13,3 8 0,-4-1 53,4 6 0,-3-6-138,-2 6 1,0-6 62,0 0-303,0 5 206,0-8-64,0 6-120,0-13 1,4-8 93,1-10 1,5-4-155,-6-5 0,7-1 51,-1-4 0,2-3 12,3 3 1,-1-2 164,0-3 1,5 2-15,0 4 1,0 2 17,-5 7 1,0 6 10,1 3 0,-6 4 189,1 1 0,-7 1-67,1 4 0,-2 3 23,-2 6 0,-2 5-22,-2 0 0,1 6-164,-7-1 0,1-2 27,-6 2 0,0-2-151,-4 2 0,3 1 140,-3-6 1,-2 4-118,2-4 0,-6 0-93,1-4 1,2-1 92,-1 0 1,-1-1 106,-5-4 0,7 4-66,3-4 1,4-1 308,0 2-163,1-1 0,6 1 207,4-1-175,2-6 0,10 4 133,6-7 1,7 0-9,7 0 0,5-7-83,0-2 0,7-5-130,-2-5 0,3-2 93,2-3 1,-2-6-160,-3 7 0,-5-6 23,-10 10 1,-2 0-84,-7 5 1,-4 5-134,-1-1-102,-6 7 1,2-2-34,-10 10 0,-4 3 118,-10 6 1,-2 5 274,-2 0 0,-4 0 0,3-5 0,-3 0 0,-1 1 0,1-8 0,3-2 0,-1-3 0,6-2 0,0 0 0,5 0 0,4-2 0,1-3 0,6 2 266,-2-6 53,3 6-28,9-4 1,1 7-49,6 0 1,-5 7-14,1 2 1,-7 9-55,2 1 1,-4 6 3,-1-2 0,0 4-74,0 2 0,-5-1-172,1 1 0,-6-6-125,6 1 0,-6-7 71,5 2 0,-4-3-380,4-2 104,-6 1 15,9-8 122,-4 0 1,8-18 258,2-3 0,3-10 0,2 0 0,10-9 0,-3-3 0</inkml:trace>
  <inkml:trace contextRef="#ctx0" brushRef="#br0">24156 1436 8244,'7'-14'-203,"-1"7"46,4 7 0,-4 11 290,-6 8 0,0 11 157,0-1 1,0 4-176,0 0 0,0 2 94,0 3 1,0 3-188,0-3 0,0-2 92,0 2 1,5-5-131,-1 5 1,6-2-90,-5 2 1,4 2-302,-4-7 1,4-1 159,-4-9 1,0 3-142,-5-7 1,0-5-192,0-5 403,0-6 0,0 2-57,0-10 0,0-9 232,0-10 0,-7-15 0,-1-5 0</inkml:trace>
  <inkml:trace contextRef="#ctx0" brushRef="#br0">24455 1166 8279,'6'-8'10,"2"2"1,2 6 221,-1 0 1,-6 6-260,2 3 1,-5 9 97,-5 1 0,-3 6-122,-6-1 0,-2 1 61,-3-1 1,4 2-175,-4-2 1,8 1 1,1-1 1,7-3-16,-2-7 1,-1-5 10,1 1-54,0-7-51,12 3 0,1-6-136,6 0 470,0 0 0,0 0-138,1 0 1,-6 0 292,0 0 0,-5 7 50,0 2 1,-2 10 89,-2 5 0,0 3-163,0 1 1,0 0 129,0 1 1,-5-5-261,0-1 1,-1-1 94,1 2 0,4-3 38,-4-7 1,4 0-625,1 0-1134,0-6 1128,0-2 0,0-7 432,0-4 0,0-9 0,0-8 0</inkml:trace>
  <inkml:trace contextRef="#ctx0" brushRef="#br0">24569 1279 8279,'28'-18'-130,"1"-1"1,-1-2-195,0 2 0,6-1 566,-1-4 0,-5-1-69,-4 6 1,-7 0-1191,2 4 426,-9 1 317,2 0 0,-12 6 274,0 3 0,0 4 0,-19 1 0,4 0 0</inkml:trace>
  <inkml:trace contextRef="#ctx0" brushRef="#br0">24725 1080 8202,'0'15'-790,"-1"0"781,-4 4 1,2-1 453,-7 5 0,5 1-56,-4 5 0,4 4-149,-4 0 0,-1 2-278,-4-2 1,0-3 90,0 3 0,-1-5-60,1-4 1,6-3 181,3-7-272,4 0 1,2-6 69,4-3 1,8-10 30,6-4 1,6-10-95,-1-5 1,3-1-130,1 1 0,-1-3-70,-3 3 0,1 4 100,-6 1 0,0 0 20,-5 5-9,0-4 279,-6 17 1,-2-2-47,-6 12 0,-6 4 115,-3 15 1,-9 4 206,-1 10 0,-6 1-125,1 0 1,2 4 121,-1 1 1,5-3-60,-1-7 0,3-3-265,2-7 1,6-5 129,4-5 0,2-2-148,2-2-2,0-6 1,6-1 20,4-7 1,2 0-19,3 0 0,-1-7-130,0-2 1,0-4-301,1-1 1,-1 5 181,0-1 0,-1 1-643,-4-6 1,2 6 382,-6-1 1,4 6-128,-4-6 1,0 5 601,-5-4 0,0 0 0,6-6 0,2 1 0</inkml:trace>
  <inkml:trace contextRef="#ctx0" brushRef="#br0">24839 1592 7163,'6'14'1471,"-4"1"-895,2-1 0,0 5-25,0 0 1,0 6-370,5-1 1,-4-2-285,4 2 0,-4-2-1095,4 1 1,-1 3 1196,2-7 0,2 0 0,-4-5 0</inkml:trace>
  <inkml:trace contextRef="#ctx0" brushRef="#br0">21682 995 8348,'-22'0'0,"2"0"14,6 0 0,1 8 160,4 6 0,-3 8 94,8 12-99,-1 8 1,5 10-58,0 10 1,0 11-156,0-31 0,0 1 1,0 2-1,2 2-195,-1 2 0,2 1 1,3 0-1,1 1 310,1 1 1,3 0-1,3 2 1,2 1-216,-2 5 0,0-1 0,5-7 1,0 0 244,0 0 0,0 0-861,1-2 0,1-2 701,3-4 0,1-1 0,4 3 1,2-2 102,6-2 0,2-3 0,2-3 0,2-1-118,3-1 0,3-2 0,-1-5 0,0-2 140,-3-3 0,0-1 0,7 0 0,2-3 73,2-2 0,2-3 0,4-2 1,2-3-140,6-4 0,2-3 0,1-1 0,-1-2 90,4-2 0,0-1 1,4-3-1,0-2-205,-25 1 1,0-3 0,1 0 0,3-1 0,2-1 0,-1-2 159,-1 0 1,-1-2 0,0 0 0,-2 0 0,0 0 0,-1-1-90,1 0 0,-1 1 1,0-2-1,0 0 0,0-2 1,0 1-38,-3-1 1,1 0 0,-2 0 0,23-11 0,-3-1 110,-3-1 0,-3-1 0,-5 3 0,-1-2-21,-4-2 1,-1-2 0,-3-1 0,-1-2 179,0 2 1,-1 0 0,-3-1-1,-2 1 77,-5 5 0,-2-1-216,-4 1 0,-3-1 1,-5 1-1,-2-1 25,15-35 1,-24 33-1,-2-2 36,-3 1 0,-3-2 1,-2-3-1,0-1-179,-4 0 1,0 0 0,-1-1 0,0-1-51,-1 0 1,-1-1 0,-3-4 0,-4-2-350,-3-5 1,-2 0 539,-1 2 0,-3 2 0,-5 3 1,-4 3-197,-1 0 0,-4 3 0,-4 2 1,-5 1 153,-6 0 1,-3 1-1,4 4 1,1 2 18,-1 1 1,-1 3-1,0 7 1,0 3-47,-1-1 1,-2 3 0,-11 5-1,-4 5 1,-4 1 1,-2 4 0,-4 4 0,-1 5-155,-1 6 0,-1 4 0,25-5 1,0 2-1,0 2-2,-4 4 0,-1 3 0,0 0 0,-1-1 0,-1 1 1,1 1-132,1 1 1,0 3 0,1-1-1,1-1 1,0 1 0,1 0 76,1-1 0,2 1 0,-1 0 0,2-1 1,0 0-1,2 0-7,-20 10 1,2 1 0,3 0 0,1 0 210,4-3 0,1-1 0,1 1 0,1 0 0,9-3 0,1 1 0,0-1 0,-1 1 0</inkml:trace>
  <inkml:trace contextRef="#ctx0" brushRef="#br0">3470 4393 8066,'6'49'-763,"-3"-2"572,7 10 0,-6-3 787,6 7 1,-2 1-105,1-5 0,4 3-124,-4-8 0,2 2-84,-1-2 0,2-6 0,-2-13 0,-2 0 4,1-9 0,-1-4 207,2-1-154,2-9 0,-9-4-108,7-6 0,-5-3 128,4-7 1,-6-7-114,2-16 0,3-5-296,1-9 1,-1-2-25,2-4 1,-2-2-87,1 3 1,2-8-145,-6-2 0,6-4 279,-2 4 0,-1 2-338,2 8 1,-5 10 115,4 8 1,-4 4-433,4 2 0,-4 11 248,5 2 0,-1 11-608,5-1 1,0 3 1036,1 2 0,5 7 0,2 1 0</inkml:trace>
  <inkml:trace contextRef="#ctx0" brushRef="#br0">4394 4194 8157,'-22'0'-405,"1"0"379,7 0 1,-5 6 327,0 4 1,-5 9 108,5 4 1,-6 6-34,1 4 1,4 8-148,1 6 0,-2 5-13,2-4 1,5 6 194,5-2 0,4 1-122,-5 0 0,7 0-185,-1-5 0,7-3-43,1-7 0,12 2-307,-2-7 1,5-6-680,0-8 1,3-8 513,7-2 0,6-5-632,3 0 1,1-8 1040,-1-6 0,9-15 0,-2-5 0</inkml:trace>
  <inkml:trace contextRef="#ctx0" brushRef="#br0">4792 4279 8059,'0'-36'71,"0"3"348,0 9 57,0-3 1,-7 11-69,-2-3 0,-4 10-102,-1 4 1,-5 8-75,0 2 1,-6 11-3,1-2 0,-3 10 2,-1-1 1,6 4-252,3 2 1,5-6-25,4 1 0,4 0-110,6 4 1,3-4-160,7 0 0,-1-5 208,10 4 0,2-1-72,-3 2 1,6 1 98,-5-6 0,5 0 24,-5-5 1,0 1 0,-5-1 1,0 0 94,0 0 0,-6 1 12,-3-1 0,-3 0 148,-2 0 1,0 0 58,0 1 1,0-1-145,0 0 0,-7 0-41,-2 0 1,-5 1 10,-5-1 1,1 5-262,-5 0 0,-1 1 88,-5-1 1,3-3-651,2 3 1,-1-5 67,6-4 667,6 2 0,0-10 0,5 4 0</inkml:trace>
  <inkml:trace contextRef="#ctx0" brushRef="#br0">4849 4720 8059,'14'0'0,"2"-2"-379,3-2 0,-4 2 52,4-3 0,-1 2 940,1-2 0,-3 4-231,3-4 1,-4 3-737,0 2 1,-1-4-100,0-1 453,-6 0 0,4-1 0,-4-2 0</inkml:trace>
  <inkml:trace contextRef="#ctx0" brushRef="#br0">4977 4578 7976,'-2'-8'104,"-3"3"-37,4 3 0,-7 4 779,3 3 0,4 3-271,-4 6 0,-2 6-147,3 4 1,-3 8-197,3 1 1,2 5-135,-3-5 1,-1 5-67,1-5 0,2 0-177,8-4 0,3-2-128,6-4 1,0-2 196,0-7 0,5-5-624,0 1 1,7-9 313,-3-1 0,-1-6-360,2-8 0,-5-2 250,5-3 0,-7-1 496,2-4 0,-3-3 0,-2 5 0</inkml:trace>
  <inkml:trace contextRef="#ctx0" brushRef="#br0">5389 4336 8037,'14'14'-227,"0"0"1,2 1 84,3-1 0,-1 2 980,5 3 0,-4 1-313,5 4 0,0 3-178,4-4 0,-4 4-96,-1 2 1,-5-1-28,1 1 0,-5-1-217,-5 0 0,-2 2 96,-7 4 1,-7-3-164,-2 7 0,-5-2 87,-5 2 1,-2 3-309,-2-3 1,-3-1 51,7 1 1,-1-7-49,1 2 1,3-7-417,-3-3 0,8-10-107,2 1 800,-1-9 0,-4-5 0,0-8 0</inkml:trace>
  <inkml:trace contextRef="#ctx0" brushRef="#br0">6043 4677 7901,'8'7'550,"5"-6"0,-6 10-253,8-6 0,4 0-46,0-5 0,6 0-612,-1 0 1,1 0-37,-2 0 1,3 0-229,-7 0 1,0 0 624,-5 0 0,0 0 0,0 0 0</inkml:trace>
  <inkml:trace contextRef="#ctx0" brushRef="#br0">6057 4848 7946,'8'0'0,"5"0"412,-4 0 0,2 1 48,-1 4 0,7 1 102,-3 4 1,10 3-506,0-4 1,9-1 15,5 1 0,3-5-1775,2 0 1702,-1-2 0,7-2 0,2 0 0</inkml:trace>
  <inkml:trace contextRef="#ctx0" brushRef="#br0">7237 4279 7791,'-8'6'-1033,"2"4"1727,6 9 1,6 6-201,4 13 1,-2 11-63,1 13 0,-1 7-177,2 2 0,2 0-253,-2 5 0,-2-8 218,1-2 1,1-6-90,4 2 1,0-15 104,0-4 1,-4-16 96,-1-3 0,1-9-190,4-5 0,0-7 59,0-12 0,1-10-289,-1-19 1,2-8 76,3-16 0,-4 2-317,4-6 1,2 1 99,-2-1 0,0-7-183,-5 7 0,0-4 103,0 13 1,-1 1-160,-4 13 0,-2 0-59,-7 15 0,5-2 23,-1 11 0,3 5-171,-3 4 0,-1 7 673,7-2 0,-7 4 0,16 1 0,-3 0 0</inkml:trace>
  <inkml:trace contextRef="#ctx0" brushRef="#br0">8147 4151 8124,'-6'-8'-622,"-2"2"358,-6 6 1,-2 0 825,-3 0 1,-3 11-196,-7 3 1,1 15 263,0-1 0,4 7-188,0 3 1,2 3-93,-2 16 1,4-4-186,6 9 0,1-4 73,4-1 0,2-1-563,7-4 0,0-5 287,0-9 1,8-5-378,6-9 0,7-5 241,7-10 1,2-2-852,3-7 1,4-3 277,5-7 0,1-1 746,0-13 0,-1 1 0,1-6 0</inkml:trace>
  <inkml:trace contextRef="#ctx0" brushRef="#br0">8460 4293 8043,'0'-31'-40,"0"2"1,0-2-79,0 7 1,-6 4 732,-4 1 0,-2 4-135,-3 6 1,-5-2-243,-4 6 0,-3 2-7,-1 8 0,-1 4-74,1 10 0,1-2-7,3 7 0,1-2-146,8 2 1,4 3-203,11-3 1,2-2 150,3 1 0,9-5-93,10 1 0,3 1 44,1-1 1,2 2-92,3-2 1,-3-4 7,3 4 1,-9-1 105,-5 1 0,0-3 58,-5 2 1,4 0 9,-9 1 1,-3-3 50,-1 3 1,-3 3 183,-2 1 1,-7-1-19,-2 2 1,-4 0-162,-1 4 1,-2-4 91,-3 0 0,2-5-61,-7 4 1,5-5-345,-4 1 0,4-5-215,-5-5 1,6 2-274,0-6 0,6 0-656,3-5 1406,6 0 0,-10-6 0,5-2 0</inkml:trace>
  <inkml:trace contextRef="#ctx0" brushRef="#br0">8574 4748 8043,'38'-14'189,"0"0"1,-7 4 55,2 1 1,-3 1-234,-1-1 0,-7 2 102,-3 7 0,-3 0-1054,-2 0 101,-6 0-145,-2 0 984,-6 0 0,0 0 0,0 0 0</inkml:trace>
  <inkml:trace contextRef="#ctx0" brushRef="#br0">8702 4592 8008,'0'14'302,"0"0"0,0 2 123,0 3 0,-5 5-104,0 9 1,-4-1-233,4 5 1,0-5 32,5 1 0,0-3-43,0-1 0,7-7-690,2-3 1,8-3 383,2-2 0,7-6-622,-3-4 1,4-8 848,2-6 0,-1-15 0,1-5 0</inkml:trace>
  <inkml:trace contextRef="#ctx0" brushRef="#br0">9071 4379 7978,'15'6'0,"-1"3"0,2-1 252,3 2 0,-2-1-28,7 6 1,-5-1 116,4 0 0,1 5-89,4 0 1,1 1-33,-1-1 0,-6-3-56,-3 3 1,-9 3-92,-5 2 0,-4 3-14,-1 1 0,-8 2-222,-6 3 0,-8-1-457,-11 6 1,-2-5 326,-3 5 0,-3-2-1229,3 2 1296,3 3 1,-6-4 0,5 5 0</inkml:trace>
  <inkml:trace contextRef="#ctx0" brushRef="#br0">9853 4549 7556,'7'-8'756,"2"4"0,12 2-418,7 2 0,7 0-105,8 0 0,-1-5 0,1 1 0,-1-3-14,1 3 1,-7 0 13,-2-5 0,-6 4 0,-4-4 0,1 5-1935,-6 0 1,-5 1 1701,-4-2 0,-7-3 0,3-6 0</inkml:trace>
  <inkml:trace contextRef="#ctx0" brushRef="#br0">10109 4279 8546,'0'29'743,"0"1"-153,0 3 0,0 8-182,0 6 1,-1 7-324,-4-2 1,2-1-69,-7 1 1,7-11-334,-2 1 1,4-4-166,1 0 0,0-3 234,0-7 247,0-5 0,12 3 0,4-3 0</inkml:trace>
  <inkml:trace contextRef="#ctx0" brushRef="#br0">11176 3995 8017,'14'8'-159,"0"6"0,-1 11 380,-4 8 0,4 7 375,-4-2 0,-2 3-170,-3 1 1,-2 3-152,-2 2 0,-6-1-62,-4 6 0,-7-6 29,-2 1 0,-2-7-79,2-2 8,-3-7 1,-6 2-48,-1-9 0,6-3-184,-1-7 0,2-2-356,-2-2 0,-1-4 240,6-6 0,-5-3-331,5-6 1,0-2 211,5-13 0,0 0-16,0-4 1,1-7 11,3-3 1,4 2 40,6-2 1,2 8 283,2 1 0,4 3-84,7 7 1,-1 1 158,0 9 0,7 2-52,2 7 0,4 0 283,2 0 1,5 7-135,4 2 1,-1 4 67,0 1 0,-5 7-6,1 2 0,-3-1-115,-1 2 0,-2-2-532,-4 2 0,3 1 232,-8-6 1,1 0-743,-4-5 1,-1-1 896,0-4 0,7 4 0,1-5 0</inkml:trace>
  <inkml:trace contextRef="#ctx0" brushRef="#br0">11915 3867 7938,'-6'8'0,"2"3"109,-5-6 1,1 6 110,-1-2 0,-4 4 107,3 1 1,-2 6-59,-2 4 1,-1 3-1,1 1 1,5 2 167,-1 4 0,1 2-154,-5 7 1,4 1-64,1 3 1,1 5 27,-2 10 0,4-4-11,6 4 1,1-8-18,4-2 1,3-8-133,6-1 1,8-9-675,7-10 0,6-5-1010,7-9 0,1-4 1596,0-6 0,-7 0 0,-1 0 0</inkml:trace>
  <inkml:trace contextRef="#ctx0" brushRef="#br0">12142 3981 7966,'0'-15'93,"0"7"-28,0 2 1,0 9 100,0 7 0,2 7 269,3 16 1,-2 4-121,6 5 1,-5 1-158,0 0 0,-1 4 66,2 0 1,-3 7-44,2-2 1,-2-1-209,-2 1 1,0-6 97,0 1 1,0-9-147,0-5 1,-5-4-75,1-6 1,-3-4-212,3-9 219,2-4 1,-4-14 84,6-6 1,0-8-309,0-11 1,0-10 115,0-9 0,0-10-237,0-4 1,6-4-22,3-1 1,4 2 121,1 3 0,7-2 250,2 6 0,4 7 265,2 7 0,-7 12 84,-3 8 1,1 7-178,-1 12 1,0 2 441,-4 7 1,-3 13-203,-2 6 0,-4 8 107,-6 6 0,0-3-87,0 3 1,0-5-14,0-4 0,-6 3-156,-4-3 0,-4 3-146,-5 1 0,3-6-280,-3-3 1,-1-3 133,1-2 1,0-1-332,5-4 126,-1-3 121,1-6 55,0 0 221,6 0 0,3 0-40,10 0 0,1 2 19,4 3 1,7 4 342,-3 10 1,4 3-142,-4 7 0,5 4 117,0 0 0,0 5-79,-5-5 0,0 5-272,1-5 1,-1-1 125,0-8 0,0-4-429,0-6 1,1-1 60,-1-4 1,-5-1-89,1-3 1,-5-3-1110,4 2 1463,-6-8 0,3-4 0,-6-6 0</inkml:trace>
  <inkml:trace contextRef="#ctx0" brushRef="#br0">12540 4393 7959,'16'-10'32,"3"1"0,-3-1 136,3-4 1,2 5-59,-3-1 1,1 1 102,-4-5 0,4 4-179,0 1-364,0 5-518,-5-8-108,-6 10 513,-2-4 2,-6 6 441,-6 0 0,-2 6 0,-6 2 0</inkml:trace>
  <inkml:trace contextRef="#ctx0" brushRef="#br0">12640 4222 7884,'0'14'130,"0"2"279,0 3 1,0 5-42,0 9 1,0 3-150,0 7 1,-2 0-112,-2-1 0,2-4-154,-3 0 1,4-6-543,1 1 0,0-8 122,0-1-214,6-7 0,-3 2 34,7-9 646,-7-4 0,10-6 0,-6 0 0</inkml:trace>
  <inkml:trace contextRef="#ctx0" brushRef="#br0">12711 4606 7959,'14'-8'40,"1"0"77,-1 4 1,2 2-4,3-3 1,-2-1 135,7 1 0,-1-1 24,6 1 1,-2 4-249,-4-4 0,-1 2-243,-3-2 1,-8 3 293,4-2 279,-11 2-156,3 2 1,-9 0 65,-3 0-266,-3 0 0,-12 6 0,-2 2 0</inkml:trace>
  <inkml:trace contextRef="#ctx0" brushRef="#br0">12839 4379 7959,'6'-8'140,"-4"9"119,3 14 1,1 2 22,-1 11 1,-1-2-155,-4 7 1,-1 0-162,-4-5 1,4 7-317,-4-11 1,3 6 262,2-6 0,0-4-145,0-1 0,0-8 47,0-1 184,0-1 0,0-1 0,0-2 0</inkml:trace>
  <inkml:trace contextRef="#ctx0" brushRef="#br0">13138 4450 7959,'0'20'-230,"0"1"-79,0 3 1,0 2 639,0-2 1,0-2-40,0 2 0,0-5-459,0 5 1,0-7 72,0 2 0,0-8 94,0-2 0,6 1 0,2 4 0</inkml:trace>
  <inkml:trace contextRef="#ctx0" brushRef="#br0">13266 4308 7869,'6'12'275,"3"-2"1,6 1 272,4-7 0,-2 1-160,7-5 1,-4 0-453,9 0 1,-4 0 4,8 0 1,2-5-5,-2 1 0,0-7-573,-4 1 1,-7 4 299,-3 1 0,-4-1-1013,0 1 1349,-7 0 0,-8-1 0,-8-2 0</inkml:trace>
  <inkml:trace contextRef="#ctx0" brushRef="#br0">13465 4094 7869,'8'0'531,"3"11"-281,-7 4 0,1 10 383,-5 3 0,0 7-207,0 8 1,-2-1-339,-2 1 1,1 1-152,-7 4 0,7-6-89,-2 1 1,4-2 151,1-8 0,-7 7 0,-1-4 0</inkml:trace>
  <inkml:trace contextRef="#ctx0" brushRef="#br0">14005 3881 7947,'-10'-8'13,"1"3"137,6-2 61,-4 5 0,7 4 24,0 12 0,7 6-138,2 9 0,-1-1 138,2 1 1,-1-1-425,5 0 0,-1 1-50,-4-1 0,4-1-187,-3-3 1,-3-4 158,3-5 0,-2-6-516,1 1 223,4-7 560,-11 3 0,4-12 0,-6-2 0</inkml:trace>
  <inkml:trace contextRef="#ctx0" brushRef="#br0">14218 3767 7947,'14'0'0,"-4"0"-271,-1 0 1,-5 11 326,0 4 1,-2 10 541,-2 3 0,0 7-429,0 8 0,0-1 10,0 1 1,-2 1-3,-2 4 1,-4-3-4,-7 8 1,-4-1-132,0 5 0,-4 4-25,4 1 0,-2-1-126,2-4 0,4-3-117,-4-7 0,8-1-134,1-13 1,5-6-325,-4-8-356,6-3 575,-4-8 1,9-8 463,3-10 0,9-15 0,8-5 0</inkml:trace>
  <inkml:trace contextRef="#ctx0" brushRef="#br0">14417 4052 7947,'8'-21'0,"3"10"0,-6-3 79,0 9 113,-5-1 0,0 18 37,0 7 0,0 8 99,0 6 0,0 4-89,0 5 1,0 3 99,0 2 1,0 4-95,0 5 0,1 1-79,4 0 1,-2-6 83,7-4 1,-6-4-225,6-5 1,-5-5-2,4-9 1,-4-9-27,4-5 87,1-7 1,2 2 48,-2-10 1,1-8-153,-6-6 0,6-12 50,-2-2 1,4-8-205,1-7 0,0-1 89,0-3 0,1-3-222,-1 3 1,5 1 104,0-1 0,-2 8-384,-7 1 1,1 7 76,-7 7 1,6 7 147,-5 3 1,-1 8-656,-4 2 643,7 6 1,-1-2 369,4 10 0,2 2 0,-4 8 0</inkml:trace>
  <inkml:trace contextRef="#ctx0" brushRef="#br0">15242 3838 7999,'-10'0'-30,"1"0"0,4 2 102,-4 3 1,-1-2 203,-4 6 0,5 2-110,-1 8 0,1 4 2,-6 5 1,1 0 91,0 1 0,0 6-92,-1 2 1,1 3 161,0-2 1,0 8-105,0-4 1,6 9-182,3-4 1,3 5 100,2-4 0,0-1-200,0-4 0,7-7-224,2-3 0,9-4-328,1-6 1,-1-2-373,-3-7 0,0 0 25,4 1 953,-3-7 0,5 4 0,-7-4 0</inkml:trace>
  <inkml:trace contextRef="#ctx0" brushRef="#br0">15654 3952 7844,'-6'-14'296,"-7"4"-85,-6 1 0,-1 6 37,1-2 0,0 4-37,-10 1 0,4 6-19,-8 3 1,1 6-18,-1 3 1,5 0-29,-1 6 1,7-5-130,8 4 1,6-4 130,3 5 0,4-5-283,1 5 1,8-7 82,6 2 1,6-3-56,9-2 0,-5 0 96,-1 0 1,1-1-124,4-4 1,-4 4 67,0-3 1,-7-3 18,2 3 1,-8-2 53,-1 1 1,-7 4-26,2-4 1,-4 4 64,-1 1 0,-1 2-39,-4 3 1,-8-2-65,-6 7 1,-5-5 65,6 5 0,-8-5-331,3 4 0,0-5-121,0 1 1,5-5-131,-1-5 1,4 2 570,0-6 0,-5 6 0,-2-3 0</inkml:trace>
  <inkml:trace contextRef="#ctx0" brushRef="#br0">15526 4421 7845,'29'-4'-21,"-1"-1"0,1-6 21,-1 1 0,0-2 374,1-3 0,-1 1-78,1 0 0,-7 1-698,-3 4 1,-3-2-291,-2 6-188,0 0 240,-6-1 640,-2 4 0,-6-4 0,0 6 0</inkml:trace>
  <inkml:trace contextRef="#ctx0" brushRef="#br0">15725 4208 7845,'0'14'526,"0"0"1,0 7-132,0 3 0,-6 4-66,-4 5 0,3 2-181,-3 3 1,2 6-128,-1-6 1,-2 0 27,6-10 0,0 1-180,5-1 0,0-6-792,0-3 0,2-4 238,2-6 685,-2 4 0,11-12 0,-5 6 0</inkml:trace>
  <inkml:trace contextRef="#ctx0" brushRef="#br0">15796 4578 7845,'15'-8'0,"-1"-5"-57,0 4 1,0 1 106,0-2 1,5 2 414,0-1 0,0-2-326,-4 6 0,-1-4-551,0 4 1,0 0-334,0 5 330,-6-6 415,-1 4 0,-7-4 0,0 6 0</inkml:trace>
  <inkml:trace contextRef="#ctx0" brushRef="#br0">15924 4322 7845,'0'16'724,"0"3"0,0-1-187,0 11 0,0-2-283,0 11 0,-4-5-92,-1 5 1,-5-7-368,6 3 1,-1-6 203,5-4 1,0 1-813,0-6 1,0-5 466,0-4 1,1-7-1117,4 1 1462,-3-2 0,10-2 0,-4 0 0</inkml:trace>
  <inkml:trace contextRef="#ctx0" brushRef="#br0">16166 4350 7845,'0'14'0,"0"1"0,2-1 272,2 0 1,-2 5-60,3 0 0,-4 6-214,-1-1 0,0-2 80,0 2 1,0-7-160,0 2 1,0-3-496,0-2-395,0 0 970,0 1 0,0-1 0,0 0 0</inkml:trace>
  <inkml:trace contextRef="#ctx0" brushRef="#br0">16393 3824 7080,'8'7'398,"5"7"-189,-3 9 1,2 6 216,2 4-200,-6-3 0,5 10-73,-4-7 1,4 6-8,1-1 0,-4-3-96,-1-2 0,-6 2 107,2-2 0,-3 0-239,-2-4 1,-2 4 133,-3 0 0,1 0-104,-11-4 0,4-1-322,-8 0 1,4-1 196,0-3 0,1-4-1016,0-5 1193,0-7 0,-7-2 0,-1-6 0</inkml:trace>
  <inkml:trace contextRef="#ctx0" brushRef="#br0">16706 4208 7958,'21'0'118,"-4"0"-59,7 0 0,-5 0 69,5 0 0,-5 0 239,4 0 1,-1 0-210,2 0 1,3 0-18,-3 0 1,-2 0-401,1 0 1,1-2 128,5-2 0,-1 2-232,0-3 1,-4 4 361,0 1 0,-7 0 0,4 0 0</inkml:trace>
  <inkml:trace contextRef="#ctx0" brushRef="#br0">17730 3739 7810,'-8'-10'365,"3"1"-363,4 6 311,1-4-144,0 20 0,0 4 2,0 17 0,0 4-2,0 9 0,0-1 322,0 6-263,0 0 0,1 0-102,4 0 0,-3-6 12,2 1 1,3-2-54,-3-3 1,6 1 58,-5 0 1,6-7-180,-2-3 1,-1-4 53,2-6 1,-6-2-94,6-7 172,-7-6 0,10-3 35,-4-10 0,4-9-150,1-10 0,0-11-121,0-7 1,7-3-48,3-7 0,-2 0 107,1-5 0,-4-4-409,5-1 0,-7 0 229,2 6 0,-4 0-94,-6 4 0,-3 29 148</inkml:trace>
  <inkml:trace contextRef="#ctx0" brushRef="#br0">18356 3782 8033,'-7'-21'-304,"6"5"429,-12-4 1,10 7 572,-7 4-435,1 2 0,-5 14-180,-1 2 1,0 12 86,-4 7 1,3 8-25,-3 12 0,2-2 19,-2 6 0,8 0-77,-4 5 1,9-5-41,-3 0 0,5-11-229,0 2 0,8-10-389,6 0 0,4-5 332,5-4 0,-2-5-365,7-9 0,6-4 255,8-6 0,3-6-293,2-4 641,-1-3 0,7-13 0,2-4 0</inkml:trace>
  <inkml:trace contextRef="#ctx0" brushRef="#br0">18768 3895 8033,'0'-36'0,"0"3"0,-6 4-67,-4 6 1,2 2 284,-1 7 1,-6 0 346,-3-1 0,-6 8-419,5 2 0,-6 3 69,1 2 0,-5 8-110,-4 6 1,5 2 95,-1 8 1,3 0-236,7 4 0,6 0 124,8 1 1,5-5-240,5-1 0,9-1-36,10 2 0,6 1-54,-2-6 1,9 5-23,-9-5 1,7 0 105,-7-5 1,2 5-1,-11 0 1,0 0-43,-5-5 214,1 0 0,-7 1-110,-4-1 254,-2 0 0,-4-1-7,-2-4 0,-4 2 8,-7-6 1,0 4-259,-4-4 0,-3 5 141,-7-6 0,1 6-523,-1-5 1,2 4 189,4-4 0,-3 0 288,7-5 0,1 0 0,3 0 0</inkml:trace>
  <inkml:trace contextRef="#ctx0" brushRef="#br0">18739 4236 8033,'23'-6'-383,"8"0"268,-2-4 1,4-2 289,0 2 0,-3-1-47,3 2 1,0-2-29,-4 6 0,1 0-88,-11 5 1,-5 0-291,-5 0-73,-5 0 0,2 2 122,-6 3 1,-3-4-126,-7 4 1,1 1 353,-10-1 0,-3 0 0,0-5 0</inkml:trace>
  <inkml:trace contextRef="#ctx0" brushRef="#br0">18910 4066 8033,'0'-14'259,"0"6"0,0 8 215,0 9 0,0 5-193,0 5 0,0 8-43,0 6 0,0 5-63,0-4 0,0 3-155,0-3 1,2-1-495,2-5 0,4 1 338,6-1 0,1-11-637,-1-2 1,5-6 382,0 1 1,6-6 389,-1-8 0,-4-11 0,1-7 0</inkml:trace>
  <inkml:trace contextRef="#ctx0" brushRef="#br0">19265 3924 8026,'15'1'-175,"-1"4"0,-5-2 84,1 7 0,-1-1 745,6 5 0,-1 2-182,0 3 0,0-3-77,0 3 0,1 1-127,-1-1 1,-1 5 63,-4-5 0,-3 6-239,-6-1 0,0 3-213,0 1 1,-6 1-571,-3-1 1,-4 1 436,-1-1 1,-1 2-669,1 3 0,-5-8-17,0 4 938,0-10 0,5 1 0,0-5 0</inkml:trace>
  <inkml:trace contextRef="#ctx0" brushRef="#br0">19607 3696 7314,'14'0'483,"0"0"0,2 0-353,3 0 0,3 5-65,6 0 1,-1 1 60,-3-1 0,3-4-60,-3 4 0,1 1 20,-1-1 1,1 1-4,-6-1 0,0-2 12,-5 7 1,-1-1-9,-4 6 1,2 0 85,-6 4 0,4 2-75,-4 3 1,0 7 74,-5-2 0,0 4-59,0 0 1,-2 3 79,-3 7 1,2 0-104,-6-1 1,6 1-73,-2-1 1,3 1 31,2 0 1,0 1-148,0 3 0,0-7 15,0 3 1,0-10 77,0 0 0,-4-5-37,-1-4 1,-1-2 44,1-3 0,2-8-136,-7 3 1,-4-3-49,-5 4 0,-6-6-142,1 1 0,-11-3-79,-7 3 0,-7 3-268,-8-4 1,-6 4 367,-4 1 0,-9 6 0,37-8 1,-1-1-1</inkml:trace>
  <inkml:trace contextRef="#ctx0" brushRef="#br0">11886 3838 7952,'-14'-14'11,"0"0"-68,0 0 0,0 4-79,-1 1 0,6 6 277,-1-2 1,6 3 732,-6 2-361,7 0-258,-3 0 37,6 0 1,6 5-56,4 0 1,2 0-56,2-5 0,5 0 22,0 0 0,7 0-296,-3 0 1,3-5 82,-3 0 0,3-4-482,-8 4 0,1-5-176,-4 6-24,-1-1 143,0 5 0,-6 6 33,-3 4 1,-5 4-150,-5 5 664,-3-3 0,-12 11 0,-3-5 0</inkml:trace>
  <inkml:trace contextRef="#ctx0" brushRef="#br0">11844 3924 8028,'-8'-7'171,"2"6"1,4-5-45,-3 6 0,4 1 102,-4 4 1,3 3-25,2 6 0,0 6 35,0 4 1,-4 5-20,-1 4 1,-5 5 168,6 9 0,-7 4-97,1 5 0,-2 11-42,-3 9 1,1-4-217,7-31 0,0-1 0,-3 29 70,1-2 0,6-10 124,-2-5 0,-1-5 34,1-14 1,0-1-29,5-8 1,0 1-1,0-6 0,5-5 7,0-5 1,6-1-30,-2 2 1,9-4-118,1-6 1,6 0 309,-1 0 0,9 0-322,5 0 1,-2 0 67,2 0 0,-5 0-696,5 0 1,-5 0 131,5 0 412,0 6 0,11 2 0,1 7 0</inkml:trace>
  <inkml:trace contextRef="#ctx0" brushRef="#br1">10650 4947 8244,'-15'0'0,"6"2"-13,-1 3 0,6 3 171,-6 6 0,5 2-17,-4 2 1,4 3-1,-4 3 1,6 1-155,-2-6 1,3 0 8,2-5 0,0 0 366,0 1-290,0-8 82,7 6 0,0-10-82,8 7 1,-6-7 40,1 2 1,-1 1-90,5-1 0,1 1-12,-1-1 0,0-4 107,0 4 1,2 1-44,3-1 1,1 5 18,4-6 0,3 1-37,-3-5 0,4 0 23,5 0 0,-1 0-125,6 0 0,0 0 34,4 0 0,3-6 26,2-4 0,-3 2 46,4-1 1,-9-1-20,-1-4 0,-6-2 122,1-3 1,-8-1-122,-1-4 0,-7-3 53,2 4 1,-8-4-32,-1-2 1,-7 7-191,2 3 1,-4 4-162,-1 0 1,-1 1-359,-4 0 0,-5 6-90,-9 3 0,2 4 733,-7 1 0,1 0 0,-6 0 0</inkml:trace>
  <inkml:trace contextRef="#ctx0" brushRef="#br1">10863 5516 7771,'-8'2'171,"3"2"0,-1 4 218,1 6 0,-6 5-181,2 0 0,-4 7-133,-1-3 1,-2 9 58,-3 1 0,3-1-125,-3-9 1,5 3 218,4-7-109,-2 6-82,10-9 1,2-2-164,10-9 0,4-5-201,5-5 0,3-5 143,6-9 0,6-3-287,-1-6 1,0-2 153,-5-3 1,1 3-154,-1-4 1,1 6 469,-1 4 0,-6 4 0,-3 6 0,-3 6 0,-8 1 0,-3 15 0,-10 7 0,-5 0 0,-8 9 0,0 0 0,-6 4 0,5 1 0,-4-1 0,5 0-112,-1 1 1,-1-5 187,1-1 0,0-5 151,5 1 1,0-4 13,-1 0 0,3-6 155,2 1 1,-1-6 338,6 6-268,1-7-473,4 3 1,6-7 137,4-4 1,2-3-167,2-6 0,5 0 103,0-1 1,7 0-521,-3-4 0,3 3 115,-3-3 0,-1 3-45,-3 2 0,-4 0 234,-1-1 1,0 8-102,-5 2 448,-2 3 0,-1 4-105,-6 3 1,-2 2 53,-2 8 0,-4-1-2,-6 0 0,-2 5 248,-3 0 0,3 5-28,-3-5 0,-1 4-32,1-4 0,0 5-267,4-5 0,0 1 99,-4-1 1,3-1-201,-3 5 0,-2-4 123,2 5 0,-4-6-538,4 0 0,0-3 18,5-6-765,-1 4 232,1-12 431,6 6 1,4-14 531,8-2 0,6-4 0,9-1 0,-3-2 0,2-3 0,3 4 0,-2-4 0,2 3 0,-3 2 0,0-1 0,6 1 0,-1 0-49,6 0 1,-1-1 165,1 1 0,4 0 167,0 0 0,0 1-170,-5 4 1,-1-2 59,-3 6-224,-3 0 148,-7 5 1,-6 2-311,-4 2 0,-13 6 55,-5 9 0,-10-2-31,0 7 0,-3-5 145,-1 5 0,0-7 43,-1 2 0,2 1 222,4-1 1,-3-1-82,7-9 0,5 2 246,5-6-151,6 0 358,-4-5-397,7 0 1,7 0-159,2 0 1,4-2 6,1-2 0,0 2-274,0-3 122,1 4 1,-8 2 90,-2 4 0,-3-2-133,-2 7 0,-2-1 70,-3 5 1,2 0 46,-6 1 1,-1-1 1,-4 0 1,5-4 280,-1-1-162,1-6 0,1 5 268,3-3-323,3-4 0,4 6 8,3-7 0,3-5-16,6 0 1,2-1 29,3 1 1,-4 4-124,4-4 1,2 3 100,-2 2 0,0 5 11,-5 0 1,-4 6 50,-1-2 1,-6 9 163,2 1 1,-5 1-61,-5-1 1,-3-3-135,-6 3 1,0-3 6,0-2 0,-5 0 44,0 0 1,-5-4-281,5-1 1,0-5 91,5 0 0,0-2-459,-1-2 1,8-8 115,2-6 1,3-8-376,2-12 788,0-15 0,7-3 0,0-11 0</inkml:trace>
  <inkml:trace contextRef="#ctx0" brushRef="#br1">11332 5559 8254,'27'-5'0,"-3"0"0,1 0-304,-6 5 1,0 0 118,-5 0 0,0 0 6,0 0 1,-4 2 6,-1 3-381,1-4 182,4 6 371,0-14 0,-6 4 0,-3-6 0,-4 6 0,-1-4 0,0 7 0,-6 2 65,-3 3 0,-4 2-41,-1 8 1,-2 0 193,-3 4 1,3-1 95,-3 5 0,-3 1 16,-2 5 1,2-6-31,-1 1 1,5-5-147,-1 5 1,8-12-106,2 2 0,6-7 107,-2 2 0,10-6-229,4 2 0,5-8 63,5-2 1,3-6-86,7 2 0,-1-5-45,1-5 0,-1 3-122,1-3 1,-1-2 157,0 2 0,-5 0 13,-4 5 0,-1 0-505,-3 0 0,1 4 596,-12 1 0,1 6 0,-5-10 0,0 5 0</inkml:trace>
  <inkml:trace contextRef="#ctx0" brushRef="#br1">11488 5516 8221,'5'16'-405,"0"3"1,4 3 1009,-4 6 0,1 9-339,-1 5 1,-3 1-48,2 4 0,-2-4-227,-2-5 0,0 3 59,0-3 0,0-5-151,0-5 1,0-1 115,0-8 0,2-6-1021,2-8 608,-2 3 1,4-13 4,-6 0 0,0-12-37,0-7 0,0-3 429,0-1 0,0-1 0,0 1 0,0 4 0,0 0 0,0 7 0,0-2 0,-4 3 0,-1 2 0,-6 6 88,3 2 0,-5 17 219,4 3 0,-4 11 177,4 4 0,1 1-156,-2 8 0,1-5-135,-5 5 0,-1-5-6,1 5 0,5-6-18,-1 1 1,7-5 62,-2-4 0,4-4-362,1-5-5,0-8 1,6-2-60,3-10 0,6-2-216,4-8 0,-2-4 190,7 0 0,-5-4-31,4 4 0,-1-5 100,2 5 0,1 0-155,-6 5 1,5 0 82,-5 0 0,0-1 65,-5 1 1,-1 5 157,-4-1 0,-2 7 0,-7-3 0,-7 6 0,-2 0 0,-4 0 0,-1 0 0,0 0 0,0 0 0,-1 0 0,1 0 0,1 1 0,4 4 0,-4 3 0,12 11 0,-4 0 0,3 0 0,2-5 0,0 2 0,0 3 0,7-2 1234,2 7 0,-1-7-608,2 2 1,-1 2-291,5-2 0,1 0-445,-1-5 0,0-5 57,0 1 0,-4-6-267,-1 6 13,-6-7 154,4 10 0,-9-5 56,-3 6 1,-4-5 66,-10 1 0,3-1 44,-3 6 1,-1 3-40,1 1 0,0 0 258,4-4 0,3-1-72,2 0 0,-1-4 181,7-1-270,-1-6-199,5 3 0,0-7-38,0-4 0,1-7 73,4-7 0,-2-7-401,7 3 1,-5-4 189,4-2 1,-1 1-33,1-1 0,-1 1 66,-3 0 1,-3-1 272,2 1 1,3-1-51,-3 1 1,7-1 97,-1 1 0,3-12 49,1-2 0,6-4-105,4 3 0,3-6 227,1-3 1,1 3-39,-1 2 1,-1 11 73,-3 7 1,-4 9 155,-6 10-215,-6 4 1,-1 18-12,-7 7 0,-8 8-43,-6 6 1,-5 2-134,-5 3 0,-1-3 118,6-7 0,-5-4 119,5 0-42,0-7-210,5 4 0,4-14 89,1-2 1,7-5-243,2-5 1,7 2 20,7-6 0,0 1 7,0-2 1,5-1 7,0 7 1,6-1 95,-1 5 0,-2 0 132,2 0 1,-2 6-161,2 4 1,-4 2 280,-5 3 1,-1 4-77,0 0 1,-6 6 183,-3-2 0,-4 0-36,-1 0 1,-1 1 36,-4 4 0,-9 1-99,-10-1 0,-3 5-21,-1 1 0,-7 4-483,-3-5 0,-3 5 194,-2-5 1,7-6-596,3-8 0,3-5 347,1-5 0,7-2-195,3-7 1,8-2-93,2-3 1,6-9-208,-2-10 1,3-7 415,2-2 1,2-5 394,3 5 0,2 1 0,8 8 0,0-1 0,4 6 0,4 6 315,5 9 1,2 2-46,3 2 1,-1 6 293,6 4 0,0 9 91,4 5 1,-2 6 509,2 7 1,-7 1-1513,8 10 0,-7-2 347,7 1 0,-2-1 0,8 3 0,-5-5 0,-4-5 0</inkml:trace>
  <inkml:trace contextRef="#ctx0" brushRef="#br2">12086 4763 12277,'-8'-8'-1615,"0"-5"1025,3 3 335,3 4 423,-4 0 30,6 6 1,-1 0 546,-4 0 30,3 0-577,-4 6 0,6-3 103,0 7 0,0-5 76,0 4-152,0-6 0,0 10-71,0-4 1,0-1 135,0 2 1,0-1-283,0 5 0,0 1 160,0-1 0,0 0-245,0 0 1,0 0 238,0 1 1,0-1-82,0 0 1,0 0 64,0 1 1,0-1-21,0 0 1,5 5-13,-1 0 0,1 1 20,-5-1 0,0-3-21,0 3 1,0-2 23,0 2 0,5-3-185,0 3 1,-1-3 154,-4-2 0,0-4-83,0-1 0,5-4-139,0 4 157,0 1 0,-5-1 37,0 1-21,0-7 1,1 8-22,4-6 34,-4 0-22,6-5-22,-7 6 58,0-5 93,6 6-196,-4-1 144,4-4 1,-4 4-31,2-6 68,-2 0 0,6 0 62,-4 0-127,-2 0 115,11 0-221,-5 0 0,6 0 103,0 0 0,-1-2 3,-4-2 0,4 2-79,-4-3 0,4 2 34,1-2 1,0 4-10,1-4 1,-1 4-60,0 1 1,0 0-36,0 0 1,1 0 42,-1 0 1,0 0-8,0 0 0,-4 0 7,-1 0 0,1 0-16,4 0 0,-5 0 69,1 0 1,-1 0-122,6 0 1,-6 0 29,1 0 1,-6 0-31,6 0 0,-5 0-4,4 0 1,-4 0-5,4 0 18,1 0 93,4 6-72,0-5 0,0 6 82,1-7 1,-6 0-19,1 0 0,-1 0 18,5 0 1,-4 0 22,-1 0 1,-1-2-54,2-3 1,2 4 20,-2-4 1,-2 4 17,1 1 0,1 0-30,4 0 0,-5 0 21,1 0 0,-1-2-110,5-3 112,1 4-17,-1-6 1,0 7-35,0 0 0,0-4 38,1-1 1,-1 0-76,0 5 1,2 0 86,3 0 0,-3 0-2,3 0 0,-4-2-56,0-2 0,-1 2 30,0-3 1,0 4-14,1 1 0,-1 0 17,0 0 0,0 0-35,0 0 1,-4 0 13,-1 0 1,1 0-22,4 0 0,-4 0 9,-1 0 0,1 0 24,4 0 0,-5 0-21,1 0 0,-6 0 16,6 0-1,-1 0 6,6 0 1,-1 0 54,0 0-53,-6 0-3,5 0 0,-6 0-13,8 0 1,-1 0 12,0 0 0,0 0-15,1 0 1,-1 0 16,0 0 1,2 0-4,3 0 0,-3 0 12,2 0 1,3-2-14,-2-2 1,5 2 3,-5-3 1,4 4-3,-4 1 0,2 0 30,-2 0 1,-2 0-13,7 0 0,-5 0-2,5 0-5,-7-7-34,10 6 30,-11-6-2,10 7 0,-8 0-19,5 0 16,-5-6 1,4 5-12,-3-4 1,-2 3-3,7 2 1,-5 0 82,5 0-74,-1 0 0,3 0 105,2 0 1,-3-1-96,9-4 1,0 3 0,1-4-4,1 0 1,1 3 16,1-7 1,1 5-60,-6-4 0,0 6-92,-4-2 0,1-1 135,3 1 0,-4-5-149,-1 6 0,5-1 120,-4 5 0,7-5-28,-3 0 0,5 1 29,-5 4 0,5 0 1,-5-2-22,-1-3 0,-1 4-9,3-4 1,-9 3 6,3 2 0,-4 0 221,0 0-194,3 0 1,-7 0-9,4 0-2,-4 0 9,1 0 19,1 0 0,2-1-27,-1-4 9,1 4-2,11-6 3,-5 1 1,9 4-13,-5-2 64,5-4-53,-9 6 9,11-4 0,-11 4-1,3-2 0,2 2-19,-2-3 0,0 2-1,-4-2 0,-1 4 7,1-4 1,-1 3-20,1 2 26,-1-6 14,7 4-15,1-4 1,7 1 13,-1 1 1,1-6 1,0 5 0,-1-4 11,1 4 0,-5-4-23,0 4 0,-7-1 3,3 1 0,-4 3 3,-2-2 0,5-3-63,0 3 1,7-3-2,-2 3 1,1 2 0,1-3 40,-2 4 0,-2-1-178,2-3 178,-3 4 0,-2-6 18,0 7 0,-4-4-7,-6-1 1,-5 0 63,1 5 1,-4 0-110,0 0 102,-1 0 83,0 0 27,-6 0 708,-2 0-658,-6 0 0,0-1-60,0-4-119,0 3 14,0-4 0,-1 1 209,-4 1-465,3-1 223,-10-2-117,10 6 70,-11-12 53,12 12 1,-10-7-39,6 3 35,0 3-25,5-4 28,0 6-10,0 0-8,-6 0-10,4-6-14,-4 4-43,6-4 64,0 6-84,0-6 1,-1 2 77,-4-5 0,3 4-7,-3-4-7,4 6 3,1-10 0,-2 5-5,-2-6 1,2 0 54,-3-1 1,-1-5-292,1-4 1,0 0 150,5-4 0,-4-4-167,-1-10 1,0-2 115,5-4 0,0-2 0,0-7-1442,0 0 698,0-6-2777,0 11 2127,-6-10 1561,-2 11 0,0-5 0,0-1 0,-3 3 0,-8 7 0,-6 6 0</inkml:trace>
  <inkml:trace contextRef="#ctx0" brushRef="#br2">14901 6653 8291,'-7'-14'0,"4"1"-323,-6 4 0,6-4 305,-2 4 1020,3 3-138,2-1-611,0 7 1,2 8 24,3 6 1,-2 7-25,6 7 1,-1 9-66,2 5 1,1 2 47,-7 9 1,3-1-133,-3 5 1,-2-7-33,3-2 1,-4-4-228,-1-2 1,0-5 109,0-4 0,0-9-251,0-5-192,0-4 336,0-7 0,0-3 106,0-10 1,0-4-24,0-10 1,0-5-362,0-9 1,0-5 79,0-9 0,2-4-51,3-6 1,-2-4 170,6-1 1,-4 0 46,4 6 1,1 0 230,4 4 1,0 10-107,1 8 1,4 6 489,0 4 0,-1 10-207,-3 9 1,-1 5 15,0 5 0,-1 4-50,-4 10 0,2 4 59,-6 5 1,0 2-274,-5 3 1,0 2 105,0 3 1,-5 3-174,0-3 1,-6 1 99,2-1 1,-2-3-125,1-7 1,-1-5 101,6-5 0,-4-6-258,4-3 258,-6-6-5,10 3 0,-6-4 133,7 3 1,2 3-124,3 6 0,2 2 141,8 3 1,-1-2-116,0 7 0,0-1-16,1 6 0,4-7 36,-1-3 1,3-3-417,-2-2 1,-3-1-35,3-4 1,-3-3-13,-2-6 0,0-1-91,0-4 0,-4-3 117,-1-6 0,-6-2 396,2-3 0,-5 3 0,-5-3 0,2-1 0,-6 1 0,-1 0 0,-4 5 0,0 4 0,0 1 0,1 4 222,3-4 302,4 5 30,6-2 0,2 6-236,2 0 1,11 0 2,8 0 1,6-5-31,4 1 1,-1-7-335,5 1 1,0-3 95,1-1 0,0 0-554,-10 0 0,0 4 11,-13 1 0,2 4 490,-7-4 0,-4 5 0,0-2 0</inkml:trace>
  <inkml:trace contextRef="#ctx0" brushRef="#br2">15469 6753 7791,'0'-8'-292,"0"3"292,0 10 0,0 11 851,0 12 1,-4 7-252,-1 8 0,-1-1-418,1 1 0,3 3-185,-3-4 1,4 3-219,1-12 1,6-2-101,4-7 1,7 1 226,2-6 1,2-5-524,-2-4 0,-4-7 261,4 2 0,-3-10-201,-2-4 0,1-4 557,-1-1 0,-5 0 0,1-1-333,-7 1 333,3 0-53,-6 6 68,0 2 594,6 6 1,2-5-237,7 0 1,-1-1 53,0 1 1,2-3-65,3-6 1,-2 0-370,7 0 0,-2-2-186,2-3 0,1 8-216,-6-3 0,-2 2-301,-7-2 302,2 6 407,-10 2 0,-8 6 0,-10 0 0</inkml:trace>
  <inkml:trace contextRef="#ctx0" brushRef="#br2">15754 6966 8274,'0'-14'-486,"0"6"0,1 2 1016,4 6 0,-2 0-85,7 0 0,-2 11-509,1 3 0,-3 11-35,-6 4 1,0-1-39,0 5 1,0 2-562,0-2 0,0-1 698,0-9 0,0 4 0,0-5 0</inkml:trace>
  <inkml:trace contextRef="#ctx0" brushRef="#br2">16024 6838 8274,'14'14'253,"-6"5"221,-3 0 1,1 6-59,-1-1 1,-1 3-109,-4 1 0,0-1-348,0-3 1,0 3 97,0-3 1,0-4 195,0-1 0,0-3-608,0-2 0,2 0 354,3 1 0,-4-1 0,6 0 0</inkml:trace>
  <inkml:trace contextRef="#ctx0" brushRef="#br2">16294 6781 8467,'14'0'899,"2"-5"-532,3 1 1,-2-6 111,7 6 0,-5-6-342,5 5 0,4-6-264,5 2 0,5-4-759,-5-1 667,1 0 1,-8 0-665,-2-1 1,-3 6 120,-7-1 762,-6 7 0,-2-3 0,-6 6 0</inkml:trace>
  <inkml:trace contextRef="#ctx0" brushRef="#br2">16536 6468 8180,'0'-9'-543,"0"0"380,6 5 1,-3 0 922,7 8 1,-6 11-198,6 8 0,-7 10-87,2 5 1,-4 10-467,-1 4 0,-6 8 109,-3 1 1,2-4-387,2-5 1,5-7 266,5-3 0,3 1 0,6-7 0</inkml:trace>
  <inkml:trace contextRef="#ctx0" brushRef="#br2">17005 6454 8274,'1'-8'-381,"4"4"1,3 2 52,6 2 0,7 8 1046,3 6 1,4 7-400,5 7 1,-3 1-619,3-1 0,-3-1-79,-1-3 1,-2 2-154,-4-2 0,3-3 267,-7-2 1,-2-4 263,-8 0 0,4-8 0,-5 6 0,6-5 0</inkml:trace>
  <inkml:trace contextRef="#ctx0" brushRef="#br2">17346 6341 8241,'14'0'-394,"1"0"1,-1 1 490,0 4 0,-5 4 251,1 10 1,-2-1 160,1 5 1,2 3-89,-6 7 0,-2-2-329,-7 7 1,-1 0 85,-9 5 1,1 0-178,-11-1 1,5 6-85,-4-1 0,0 5-95,0-5 1,2-1 107,7-8 1,1-3-444,4-7-1364,-4-6 976,12-7 901,-6-9 0,20-19 0,3-2 0</inkml:trace>
  <inkml:trace contextRef="#ctx0" brushRef="#br2">17545 6440 8230,'14'0'294,"-4"11"-87,-1 3 1,-6 12 15,2 2 0,-3 7 117,-2 7 1,0 3 134,0 2 0,0-1-42,0 6 1,5-6-113,-1 1 0,3-9-234,-3-5 0,3-4 335,2-6-373,4-2 0,-5-8 59,6-4 1,0-4 49,0-10 1,1-9-175,-1-10 1,2-9-203,3-5 1,-4-3-236,4-2 1,-3 1 215,-2-1 1,4 0-260,-4 1 0,2 4 195,-12 0 0,6 8-773,-5 1-126,-1 1-97,-4 12 1297,0 2 0,0 1 0,0 5 0</inkml:trace>
  <inkml:trace contextRef="#ctx0" brushRef="#br2">18270 6255 8131,'0'-22'-19,"0"2"1,-1 7 426,-4 3-139,3 4-85,-10 6 0,4 8 29,-6 6 1,-1 7 99,1 7 0,0 7 0,0 3 0,-1 3-88,1 2 0,0 1 14,0 3 1,1-1-142,4 6 1,-2-4 168,6 4 1,0-7-603,5 3 0,2-5-148,3-6 0,-1-8-393,10-10 0,-1-5 271,11-4 1,-5 1 604,4-7 0,1-5 0,5-7 0</inkml:trace>
  <inkml:trace contextRef="#ctx0" brushRef="#br2">18668 6213 8000,'-14'-13'-76,"0"3"0,-5 4-182,0 6 0,-5 0 511,5 0 1,-11 8 553,2 6 1,-5 2-536,0 8 0,7-1-76,-2 6 1,14-2-261,-1-4 0,11 3 97,-1-7 1,10 0-252,4-5 1,9 0 15,0 0 1,8 0 20,-3 1 0,0-1 10,0 0 1,-1 0 92,2 1 0,-3-3 49,-7-2 1,0 2-39,0-2 0,-6 2 293,-3 3 1,-4-6-70,-1 1 0,0-1 109,0 5 0,-1 1-160,-4-1 0,-7 2-284,-7 2 0,-8 5-155,-2 5 1,1 0 157,-5 1 1,4-1-975,6 1 1149,2-7 0,0 5 0,-1-5 0</inkml:trace>
  <inkml:trace contextRef="#ctx0" brushRef="#br2">18640 6753 8000,'22'-13'48,"-3"4"1,2-6 107,-3 1 0,1 5-47,-4-5 0,-1 3-30,0-4 0,0 3-226,1 2 0,-6-1-1241,0 6 849,-5-6 539,2 10 0,0-12 0,2 5 0</inkml:trace>
  <inkml:trace contextRef="#ctx0" brushRef="#br2">18782 6525 8000,'-6'15'221,"-1"0"-99,-2 4 1,-2 3 627,6 7 0,-4 1-282,4 3 1,-5-1-221,6 6 0,-1-2-340,5 2 1,0-3 141,0-7 0,2-1-724,2-3 0,4-4 399,6-6 1,-1 0-628,-3 1 0,2-6 384,-2 1 0,2-7 518,3 2 0,-8-4 0,0-1 0</inkml:trace>
  <inkml:trace contextRef="#ctx0" brushRef="#br2">18924 6795 8000,'7'-9'-247,"2"-1"1,4 1 185,1-5 1,5 4 284,0 1 0,6-1-190,-1-4 0,1 0-132,-1 0 0,1 1-359,-6 4 0,2-4 201,-3 3 1,-8 3 255,-1-3 0,1 1 0,-2-6 0</inkml:trace>
  <inkml:trace contextRef="#ctx0" brushRef="#br2">19081 6568 8000,'8'6'-230,"-4"4"0,-2 9 979,-2 4 0,0 6-233,0 4 0,-5-1-588,0 6 1,-4-7 45,4 2 1,0-4-219,5-6 1,0-2-106,0-7 1,7-1-1000,2-4 1348,4-2 0,7-7 0,3 0 0</inkml:trace>
  <inkml:trace contextRef="#ctx0" brushRef="#br2">19351 6497 8000,'0'14'256,"0"0"0,5 7-501,-1 3 0,1-2 97,-5 1 1,5 1 936,-1 5-475,1-7 1,-3 3-1135,3-6 309,-4 6 296,5-9 0,-6 6 215,0-3 0,7-3 0,1 4 0</inkml:trace>
  <inkml:trace contextRef="#ctx0" brushRef="#br2">19592 6056 8143,'24'0'0,"0"0"0,0 0 1156,4 0-709,0 7 1,1 2 419,-1 10-537,-6 3 0,8 8 81,-6 3 0,5-1 70,-10 6 1,4 0-250,-4 4 0,-1 6-27,-9-1 1,-3 7-722,-6-2-762,-6 3 837,-8 8 1,-15 4-36,12-30 1,-4 2 0,-5 1 0,-3 0 475,-3 5 0,-2 0 0,-1 3 0,-1 1 0,-5 3 0,-2 1 0,-2 3 0,-2 0 0</inkml:trace>
  <inkml:trace contextRef="#ctx0" brushRef="#br2">13976 7194 8174,'15'-5'0,"-1"0"0,11-6-299,4 1 0,9-2-144,-1-2 891,5-1-304,0 1 0,-4 0-573,0 0 1,-11 4-249,1 1 677,-9-1 0,2-4 0,-7 0 0</inkml:trace>
  <inkml:trace contextRef="#ctx0" brushRef="#br2">14048 7265 8174,'-23'22'1082,"3"-2"-734,12-6 1,8-6 187,9-3 0,10-8-346,5-2 1,9-1-211,5 1 1,3 4-899,2-4 683,0-3 1,-5 6-932,-1-2 1166,-11 2 0,7 8 0,-11 2 0</inkml:trace>
  <inkml:trace contextRef="#ctx0" brushRef="#br2">12577 7051 7922,'6'-14'0,"0"13"0,2 8 0,-3 1 0</inkml:trace>
  <inkml:trace contextRef="#ctx0" brushRef="#br2">13705 7723 10842,'1'-3'-169,"14"-40"169,-1 0 0,0-6 0,0-1 0</inkml:trace>
  <inkml:trace contextRef="#ctx0" brushRef="#br2">13042 9155 12881,'-2'13'-4,"6"11"-222,6-5 1,7-5-248,-8-10 248</inkml:trace>
  <inkml:trace contextRef="#ctx0" brushRef="#br2">14375 7876 8248,'26'-10'0,"-2"1"-719,3 6 499,-5-10 0,0 12 96,-3-4 0,3 3 135,2 2 1,-2 0 0,2 0 0,-7 0 352,2 0 0,-8 3 601,-1 7 1,-7 6-714,2 12 1,-16 10-388,-8 9 1,-8 7 246,-6 17-1452,15-34 0,-1 0 1180,4-5 40</inkml:trace>
  <inkml:trace contextRef="#ctx0" brushRef="#br2">11901 7108 8095,'-10'0'-263,"1"0"1,6 2 375,-2 3 0,3-2 333,2 6 1,2 2-157,3 8 0,2-1 140,8 5 1,-1 3-146,0 7 1,0 0 85,1 10 0,0-2-125,4 11 0,-3-6-23,3 1 1,-5-8-30,-4-1 0,2-6-13,-2 1 1,1-9 16,-2-5 1,2-8 228,-6-2-235,6-6 0,-4 1 86,2-14-128,4 1 1,-10-25-282,6 1 0,2-9 131,8-11 1,-3-5-145,3-13 1,3-2-277,2-3 0,1 4-316,-1-4 0,-4 10 328,-5 4 0,-7 7-1361,-4 7 951,-2 7 0,-4 21-612,-2 6 1430,-4 6 0,0 14 0,1 2 0</inkml:trace>
  <inkml:trace contextRef="#ctx0" brushRef="#br2">12270 7663 8091,'0'14'468,"0"0"0,0 7-288,0 2 0,0 4-120,0 2 0,0-1 87,0 0 1,-1 1-105,-4-1 0,3-4 49,-2 0 5,-4-7 1,5 2-196,-7-9 39,7-4 1,-3-14-149,6-6 0,0-8 17,0-12 1,1 1-229,4-9 0,4 2 172,10-7 1,-3 7-43,3 2 0,-3 7 243,-2-2 6,0 9 1,1 5 366,-1 9 0,-5 4-204,1 6 0,-5 2 383,4 2 0,-6 6-205,2 9 1,-3 3-72,-2 6 0,0 1-10,0-1 0,0-4-13,0 0 1,0-2-260,0 1 0,0-2-497,0-7 1,0-4-1335,0-1 841,6-6 1041,2 4 0,6-7 0,0 0 0</inkml:trace>
  <inkml:trace contextRef="#ctx0" brushRef="#br2">12512 7819 7997,'14'0'166,"0"-2"22,1-2 0,-1-3 52,0-2 1,0-4-180,1 4 1,-6-9 104,1-1 1,-6 1-420,6 3 0,-7 1-171,2 0 95,-4 0 0,-2 1-221,-4 4 358,-3 2 1,-11 7 181,0 0 1,0 2-74,5 3 0,0 2 210,-1 8 0,3 4-109,2 0 0,-1 1 464,7-1 0,-3 2-86,3 2 1,2 3 53,-3-7 0,5-1-190,5-3 0,3-3-199,6-2 1,0-4-88,0-6 1,1 0 95,-1 0 1,2-1-623,3-4 1,-8-3 267,3-6 1,-3 1-591,3 4 1,-6-4 873,-3 3 0,3-2 0,0-2 0</inkml:trace>
  <inkml:trace contextRef="#ctx0" brushRef="#br2">12711 7677 7595,'0'-8'-115,"0"2"377,0 18 1,0-2-90,0 9 0,2-3 177,2-2 0,-2 5-68,3 0 0,-4 0-94,-1-5 0,0 0 235,0 0-452,0 0-95,0-6-88,0 5 116,7-11 1,-6-2 59,4-10 1,-2-1 52,2 2 0,-4-4-60,4 3 1,-2-2-748,2-2 0,-3-1 325,2 1 1,0 5 164,0-1 301,-2 7 230,11-3 0,-10 10 24,6 1 0,-4 6-137,4-1 0,-4 2 788,5 3-282,-7-1-288,9 0 53,-4 0-639,6-6 1,1-2 53,-1-6 1,-1-6-90,-4-3 1,4-9-520,-4-1 1,4-6 8,1 1 795,-6-2 0,5-3 0,-6 1 0</inkml:trace>
  <inkml:trace contextRef="#ctx0" brushRef="#br2">12981 7137 7997,'-6'-8'26,"3"1"139,-7 7 0,6 0 208,-6 0-190,1 0 1,-1 7 135,1 2 1,4 10-94,-5 5 1,7 7-110,-1 3 0,2 8 82,2-4 0,0 11-464,0-6 0,2-2 238,2-3 1,4-7-325,6 3 1,5-11-216,0-4 1,7-5-1050,-3-4 1615,-2-4 0,6-6 0,-5 0 0</inkml:trace>
  <inkml:trace contextRef="#ctx0" brushRef="#br2">13251 6994 7997,'0'-28'643,"-1"6"-417,-4 3 0,-3 8 280,-6 1 0,0 7-84,0-1 1,-1 10-217,1 8 1,0 7-116,0 7 0,1 0 163,4 1 1,2-1-406,7 1 0,2-2 188,3-4 1,2 3-388,8-7 1,4 0 240,0-5 0,4 0-175,-4 0 0,0 0 42,-5 1 1,1-1-79,-1 0 0,-2 0 149,-2 0 0,1 1 163,-6-1 0,-1 0 189,-4 0 1,0 2-73,0 3 1,-1-2 24,-4 7 1,-1 0-71,-4 4 1,-2-4-176,2 0 0,-7-1-109,-2 6 1,5-7-241,4-3 0,1-3-468,-5-2 928,6 0 0,-5 0 0,5 1 0</inkml:trace>
  <inkml:trace contextRef="#ctx0" brushRef="#br2">13294 7592 7997,'13'-15'-37,"-4"0"105,10-4 0,-2 1 115,2-5 0,-1 4 43,6-5 0,-2 7-137,1-2 0,3 3 82,-7 2 0,0 4-470,-5 1 0,-5 5-211,1 0-332,-7 2 580,3 2 0,-7 2-100,-4 2 0,-3 0 362,-6 5 0,0-6 0,-1 2 0,1-3 0,0-2 0,0 0 0,-1 0 0,3-2 0,2-3 231,4 4 1,4-4 269,-2 10 0,2-1 214,-3 11 0,4-3-125,1 12 0,0 0-152,0 4 0,1 0-260,4 1 1,-2-1 47,7 1 1,1-7-390,8-3 0,-2-5-173,7-4 1,0-4-443,4-6 0,-4-2 238,-1-2 0,1-9-996,4-6 1536,-5-13 0,3 9 0,-3-12 0</inkml:trace>
  <inkml:trace contextRef="#ctx0" brushRef="#br2">13735 6938 7997,'14'1'188,"0"4"0,0 3 13,1 6 1,4 5 516,0 0 1,1 6-119,-1-1 0,2 8-3,2 1 1,3 5 43,-7-5-360,6 6 0,-9 4-123,3 9 0,-10 10-172,-4 4 0,-7 11-218,-2-34 1,-1 0 0,-3-1 0,-2 1 153,-5 2 1,-3 0 0,0 2 0,-2 1-227,-3 2 1,-1-1-589,0 1 0,-3 0 892,-6 3 0,-3 0 0,2-3 0,0 1 0,-6 1 0,-1 0 0,0 2 0</inkml:trace>
  <inkml:trace contextRef="#ctx0" brushRef="#br2">10067 6454 8009,'0'-28'-451,"0"6"523,0 3 1,0-2 424,0 2 460,0 0-174,0 11-109,0 2-558,0 25 1,0 5 56,0 18 1,4 4 62,1 6 1,1 7-63,-1 12 1,-4-30-1,0 2-296,1 1 1,0 2-1,0 4 1,0 1 241,0 0 0,0 2 0,-1 3 0,0 0-8,1 1 0,1 0 0,-2 1 0,-1 1-102,0 0 0,0 0 1,0-3-1,0-1 4,0-7 1,0-1-1,0-4 1,0-1-122,0 34 1,0-7-543,0-7 0,0-4 432,0-15 0,0 0-929,0-15 808,0 4 1,-1-18-952,-4 0 0,0-6 1289,-9-8 0,3-13 0,-10-3 0</inkml:trace>
  <inkml:trace contextRef="#ctx0" brushRef="#br2">9825 7862 8070,'-14'6'0,"1"8"344,4 10 1,2 11 92,7 7 0,0 3 140,0 7 0,5-5-206,0 5 0,6-6 39,-2 1 1,4-4-131,1-5 0,2-5-32,3-9 0,5-5-282,9-10 0,3-4 98,7-10 0,-1-9-717,1-10 1,3-9-140,-3-5 0,2-4 505,-7-6 0,3 4 0,2-5 0</inkml:trace>
  <inkml:trace contextRef="#ctx0" brushRef="#br2">6484 10207 8028,'8'15'245,"6"-1"1,2 0 362,7 0 0,1 0-205,4 1 0,2-6-842,4 1 298,2-7 0,7 2-179,-1-10 0,1 2-323,0-7 0,-12 5-112,-2-4 755,-10 6 0,-5-4 0,-8 7 0</inkml:trace>
  <inkml:trace contextRef="#ctx0" brushRef="#br2">6484 10662 8028,'-14'5'0,"-1"0"671,7 0-334,2-5 1,9 0 164,7 0 0,6 0-191,12 0 1,2 0-328,3 0 0,-1-5 112,6 0 1,4-4-207,6 4 0,1-5-353,-2 6 1,-3-1 462,4 5 0,-4 0 0,-1 0 0</inkml:trace>
  <inkml:trace contextRef="#ctx0" brushRef="#br2">4351 10151 8280,'-14'-8'-1371,"6"3"620,3 10 945,4 9 0,1 10 386,0 9 0,0 9-117,0 10 1,1 10 110,4 4 1,-2-1-261,7 2 0,-3-3 104,3 3 1,3 1-84,-4-7-165,4 7 0,-1-16 109,-2 0 0,2-12-7,-2-7 0,-2-14-92,1-5-12,-6-9 0,10-2 1,-3-12 1,-2-14-17,1-14 0,0-12-447,6-8 58,-1 0 0,0-14 239,0 0 1,2-4-202,-6 33 1,-1-1 0,7-36-21,-7 39 0,1 0 0,6-36 41,-2 14 0,-2 13-378,-2 11 1,1 8-168,-6 7-140,0 8 1,-1 11 75,1 8 1,1 11 863,-1 8 0,3 4 0,6 2 0</inkml:trace>
  <inkml:trace contextRef="#ctx0" brushRef="#br2">5261 10079 8015,'-19'-7'87,"0"2"0,-5 3 156,5 2 0,-4 8 0,4 6 1,-11 8 181,1 12 0,-2 8-117,2 10 0,2 10-345,4 4 0,-3 5 312,8 5 0,5-3-224,8 3 1,4-10 76,1-4 0,6-5-594,3-5 1,10-10 59,5-9 1,8-10-59,1-9 0,5-6-259,-5-8 0,6-8 62,-1-6 0,-3-12 661,-2-7 0,2-8 0,-2 2 0,-1-2 0,-2 1 0</inkml:trace>
  <inkml:trace contextRef="#ctx0" brushRef="#br2">5460 10207 8015,'0'-28'255,"0"0"-84,0-1 1,-6 7 126,-4 3 1,-7 5 28,-2 4 1,-6 4-103,1 6 0,-4 13-1,-6 6 1,6 7 21,-1 8-152,7-4 1,10 6-102,2-3 1,5-3 108,10 3 0,9-3-515,10-1 1,8-6 207,1 1 1,2-6-227,-2 0 0,-3-2 163,3-1 1,-3-1 10,-2 0 1,-1 0 79,-3 0 1,-5 5 66,-10 0 1,3 7 250,-8-3 1,-5 4-100,-9 2 0,-4-1 158,-5 0 0,-1 1-43,-4-1 0,-3 1-313,3-1 0,2-4 135,-2 0 0,7-7-208,-2 2 1,3-5-512,2-4 169,0 2 0,1-12 571,4 0 0,4-6 0,10-8 0,3-2 0,6-3 0,2 3 0,3-3 0,1 3 0,4 2 0,3-2 0,-4-3 0,11 4 56,4-4 0,3-2 257,1 2 1,1-5 91,0 5 0,-6 1-388,1 3 1,-12 1 140,-3 0 0,-5 6-990,-4 3 538,-6 4 294,-2 1 0,-6-7 0,0-1 0</inkml:trace>
  <inkml:trace contextRef="#ctx0" brushRef="#br2">5716 10591 8201,'0'14'581,"0"1"0,-5 5-117,0 4 1,1 3-150,4 1-144,0 1 0,0 4 57,0 0 1,6 0 170,4-4-549,2-7 1,4-2-359,3-6 0,-3-4 154,3-1 1,1-7-524,-1-2 0,5-8 168,-5-11 0,0-3 355,-5-6 1,-1-1 353,-4 1 0,4-7 0,-5-1 0</inkml:trace>
  <inkml:trace contextRef="#ctx0" brushRef="#br2">5929 10222 8015,'2'-21'128,"3"7"1,-2 6 278,6 8 0,1 2 6,4 2 396,-6 10-319,4 2-142,-4 17 1,7-7-75,-1 12 1,-2 1-17,-2 9 1,-4-3-29,-6 7 0,0-4-218,0 4 1,-1-1-241,-4 1 1,-3 1-1730,-6-5 1020,0 5-332,-1-8 1269,7 4 0,-11 0 0,4 1 0</inkml:trace>
  <inkml:trace contextRef="#ctx0" brushRef="#br2">7507 9951 8004,'0'-14'0,"2"6"139,3 4 1,-2 5 307,6 9 1,1 9 77,4 19-114,0 6-261,0 13 0,-6 4-53,-3 1-1555,3 6 1681,-6-3 0,4 2 71,-6-5 0,5-3 188,-1-17 0,3 1-122,-3-15 0,-2 2 199,3-11 0,-4-6-76,-1-1-313,0-16 0,2 1 1519,3-16-2068,-4-10 303,12-7-280,-5-13 1,8-8-171,3-9 1,-2 3 128,7 1 0,-2 3-367,1 3 1,3 5-316,-7 4 418,0 9 342,-5 9 1,0 10-1135,0 10 1453,1 3 0,-1-1 0,0-1 0</inkml:trace>
  <inkml:trace contextRef="#ctx0" brushRef="#br2">8261 9966 8004,'-14'-7'0,"0"6"-24,-1-4 0,-5 5-35,-4 5 1,2 9 1049,-2 10-406,1 3-267,0 1 1,-2 5-33,6 0 0,2 12-78,7-3 1,-2 15 13,2 0 1,4 9-303,1 1 1,4 1 73,1-2 0,6-9-291,3-10 1,17-9-1535,7-5 1831,6-15 0,10-6 0,2-12 0</inkml:trace>
  <inkml:trace contextRef="#ctx0" brushRef="#br2">8702 9738 8074,'-29'0'0,"1"0"0,-1 0 0,6 8 0,-1 6 0,0 8-284,-4 12 1421,-1-4-703,1 11 1,6-10 61,3 7-324,3-6-84,8 3 0,2-7-108,6 0 1,0 1 119,0-1 0,11-4-85,3 0 0,5-7 29,0 2 0,-2-3-156,7-2 0,-5 0 34,5 0 0,-7 1 58,2-1 1,-3 0 276,-2 0-21,-6 7-146,-2-5 0,-6 11 387,0-4-416,-6 4-26,-2 2 0,-6-6 40,0 1 0,-5 0-124,0 4 0,-5-4-267,5-1 1,-5-5-27,6 1 1,-1-3-303,4-2 0,1-5-964,0 1 795,6-7 813,-5 3 0,12-6 0,-6 0 0</inkml:trace>
  <inkml:trace contextRef="#ctx0" brushRef="#br2">8588 10492 8044,'28'-14'0,"2"-1"463,4 1 1,2 0-324,0 0 1,-1 6-37,-7 3 0,-4-1-215,0 1 0,-7 0-477,2 5 1,-8 0 424,-1 0 163,-7 0 0,9 0 0,-4 0 0</inkml:trace>
  <inkml:trace contextRef="#ctx0" brushRef="#br2">8844 10278 8039,'-6'15'0,"2"0"218,-5 4 1,-1 4 373,-4 5 1,5 7-167,-1 3 1,2 1 1,-1-1 0,3 2-258,6-7 0,0 0-106,0-5 1,7-6-85,8-3 0,0-9-356,9-5 1,0-4-411,4-1 505,1-6-198,-1-2 1,-1-13-562,-3-2 1,1 1 1039,-6-2 0,0-6 0,-5-6 0</inkml:trace>
  <inkml:trace contextRef="#ctx0" brushRef="#br2">9128 9994 8023,'14'0'51,"1"6"126,-1 4 0,5 7 334,0 2 1,0 7 785,-5-3-589,7 4-254,1 2 0,0-1 172,-3 0 1,0 2-297,-5 4 0,2-3-224,-12 7 1,0 5-124,-9 4 0,-14 7-279,-10-2 1,-4-2-418,0 3-676,-3-8 1301,-1 4 1,7-8-2163,7-3 2250,5-3 0,1-2 0,3 0 0,-4 1 0</inkml:trace>
  <inkml:trace contextRef="#ctx0" brushRef="#br2">9626 10321 7992,'14'-8'1165,"0"0"-828,1 4 0,7-3-373,6-2 205,7 2 0,11 1-367,6-3 126,-6 2-107,15-5 0,-17 4-271,4-6 1,-6 1 253,-4 3 1,-4-1-26,-11 7 0,-2-1-276,-7 5 497,-6 0 0,-2 0 0,-6 0 0</inkml:trace>
  <inkml:trace contextRef="#ctx0" brushRef="#br2">9996 9951 7992,'-7'-14'0,"4"6"413,-6 4-155,5 2 0,-2 4 202,6 2 1,2 12-63,2 13 0,0 7 540,5 11-582,-6-2 1,8 11-73,-6 1 0,0 2-113,-5 7 0,1-1-506,4 1 1,-3-3-289,2-6 0,4-6 623,2-4 0,2-3 0,3-1 0</inkml:trace>
  <inkml:trace contextRef="#ctx0" brushRef="#br2">11218 9653 8334,'14'8'-3,"1"6"-19,-1 7 275,0 13 1,-1 4 455,-4 10 1,2 2-405,-6 7 0,0-6-283,-5-4 0,-2-4 185,-3-5 1,-7 1-28,-7-6 1,-6 0-197,1-4 185,-3-1-21,-1 1 0,-7-2-101,-3-4-81,3-2-16,0-7 0,2-1-194,0-4 0,5-3 70,4-6 1,2-7-56,-2-8 1,4 0 57,5-9 0,3-1-84,2-9 1,4 4 19,6-3 136,6 3 1,2 3-109,6 4 278,7-4-11,1 17-71,6-9 0,7 18 93,3-4 0,3 10-59,2 4 1,-1 5 132,1 5 0,0 4-222,-1 5 0,-7 0-151,-6 1 0,-1-1-397,-4 1 317,-4-1 119,1 1 1,-2-7-1043,0-3 1220,0-10 0,1 4 0,2-5 0</inkml:trace>
  <inkml:trace contextRef="#ctx0" brushRef="#br2">11901 9525 7972,'-15'-6'356,"1"6"-276,0 0 171,0 19 1,-2-4 304,-3 14 0,2 6-176,-7 3 0,2 9 7,-2 5 1,-1 8-19,6 2 1,0 6-91,5-2 1,4 3-44,1 3-710,6-8 642,-4-1 0,15-7-1841,6-4 889,7-3 433,20-19 351,3-3 0,13-11 0,3-1 0,7 0 0,5-4 0</inkml:trace>
  <inkml:trace contextRef="#ctx0" brushRef="#br2">12228 9539 8069,'-2'-14'0,"-3"0"411,4 0-146,-6 6 325,7 1-207,0 14-133,7 7 0,1 14 305,6 10-117,0 16-277,0-2 0,-3 14 282,4 1 0,-9-2-182,8 6 1,-3-7-43,3-7 0,1-6-60,-1-4 1,-5-9-98,1-5 0,-5-4 33,4-6 80,-6-2 0,4-12-103,-7 1-116,6-7 194,-5 3 32,6-12 0,-3-3-267,1-10 1,6-5-5,-1-9 0,4-5-268,5-10 0,1-8 100,4-11 0,-8 30 0,0 0-2,-2-1 0,0 0 1,13-36-638,-3 8-703,-1-4 1158,0 24 1,-4-6-1081,-10 19 873,-3 6 0,-6 14 648,7 20 0,1 7 0</inkml:trace>
  <inkml:trace contextRef="#ctx0" brushRef="#br2">12683 10037 8262,'0'14'194,"0"-3"307,0 3-158,0-3-72,0 10 0,0-1 126,0 4 1,0 3-194,0 1 1,0 1-4,0-1 1,0 1 0,0-1 0,-5-1-44,0-3 1,0 1-481,5-6 230,0 0-206,0-11-70,0 4 302,0-10-101,0 4 0,0-12-164,0-4 0,0-8 163,0-6 0,7-5-49,2-4 0,1 2-36,4-7 0,-6 1-71,11-1 1,-7 4 244,7 5 78,-3 1 0,0 6-225,3 3 597,-10 3-226,10 8 117,-17 2 0,11 6 129,-4 0 0,-3 8-133,-1 6 1,-3 3 7,-2 12 0,0-4-26,0 8 0,0-3-39,0-1 1,0-3-797,0-2 437,0 3 1,0-10-537,0 7 19,0-7 1,1 4-209,4-7 224,-3-6 46,4 5 613,-6-12 0,0 6 0,0-7 0</inkml:trace>
  <inkml:trace contextRef="#ctx0" brushRef="#br2">12896 10378 8069,'6'-14'-209,"2"4"392,6 1 0,2 4 225,3-4 0,-2 4-224,7-5 1,-3 1-35,7-5 1,-7-1-80,7 1 0,-9 0-219,0 0 1,-3 0-475,-2-1 370,-6 1 78,-2 0 1,-6 4-136,0 1 0,0 4 173,0-4 1,-1 1 19,-4-2 1,-3 3 4,-6 2 1,0 3 143,-1-3 1,1 4-7,0 1 1,0 1 232,0 4 1,4 0-187,1 9 1,4-3 244,-5 8 0,7 3 359,-2 2 0,4 4-286,1 6 1,0-4 58,0 3 0,6-3-229,4-2 1,2-1-324,3-3 0,0-5-373,4-10 1,-3-2 306,3-7 0,-3-2-619,-2-3 563,7-3 1,-7-11-474,0 0 398,0-6 1,-11 8-114,7-7 0,-7 5-91,2-5 1,-4 5 501,-1-4 0,0 5 0,0-8 0,0 3 0</inkml:trace>
  <inkml:trace contextRef="#ctx0" brushRef="#br2">13251 10094 8023,'8'14'-9,"-3"0"0,-3 2 330,-2 3 1,4-2 253,1 7 0,0 0-221,-5 4 1,0 0-116,0 1 1,0-5 45,0-1-56,0-5 143,-7 2-391,6-6 69,-5 1-576,6-7 427,0-2 1,1-17-157,4-3 1,-2-9-249,7 5 0,-6-8 190,6 3 1,-7-3-126,2 3 0,1-3 155,-1 7 40,6 0 91,-10 5 1,10 5 417,-6-1-127,0 7 383,1-3-105,2 12 0,5 7-84,-4 6 1,2 0 134,-6-5 1,5 2-9,-6 3-234,7-4-87,-3 0 1,6-4-146,1-7-83,-1 7-18,0-9 0,-4 4-300,-1-6 0,1-6-16,4-3 1,0-9-290,0-1 1,-4-1 204,-1 1 0,-4-2-56,4-3 0,-6-2 563,2 2 0,-3-3 0,-2-1 0</inkml:trace>
  <inkml:trace contextRef="#ctx0" brushRef="#br2">13664 9582 8023,'0'-8'716,"0"2"-75,-7 6-399,-1 0 0,-6 11 12,0 3 1,5 11 40,-1 4 0,1 7 132,-6 11 1,1 4-163,0 6 0,1 1-29,4 4 0,3-4-1630,6 4 1215,0-10-252,6-3 1,2-8-618,6-3 1,6-5 479,4-9 0,1-10-267,-1-9 0,3-5 835,-3-5 0,3-9 0,1-15 0,0-7 0</inkml:trace>
  <inkml:trace contextRef="#ctx0" brushRef="#br2">13934 9639 8000,'0'-35'-168,"0"-3"83,0 3 1,0 2 1122,0 9-435,0 4-292,0 6 1,-6 1 210,-4 4-296,-3 2-56,-1 7 1,-5 8 28,0 6 0,0 2 11,5 8 1,0 0 27,0 4 1,6 5-72,3 0 0,3 1-121,2-6 0,7 5-35,2 0 1,5 0-378,5-4 0,-3-1-183,3 1 407,-3-7 1,-2 3-130,0-6 137,1 0 0,-1-5 50,0 0 1,-4 1-24,-1-1 0,-6 0 61,2 0 1,-4 5 132,-1 0 0,-6 5-116,-3-5 0,-4 1 2,-1-1 0,0 2-630,-1 3 307,-5-4-58,4-6 0,-4 1-323,5-1 1,3-5 730,2 1 0,-2-7 0,4 3 0</inkml:trace>
  <inkml:trace contextRef="#ctx0" brushRef="#br2">13948 10136 7997,'14'-9'398,"0"-1"-249,1 1 0,5-7 95,4-3 0,3 3 284,1-3 1,1 4-1126,-1 0 221,1 1 248,-7 6 0,3-4 114,-6 2 0,0 2-512,-5-1-891,0 6 847,-6-4 570,-2 7 0,-6 0 0,0 0 0</inkml:trace>
  <inkml:trace contextRef="#ctx0" brushRef="#br2">14161 9909 7968,'-6'-8'-144,"4"0"-214,-2 3 576,2 4 0,2-4 465,0 10 0,0 4 131,0 10-415,0 3-144,0 7 1,0-1-133,0 1 157,0-1-168,0 0 1,0 1-54,0-1 0,0-4-83,0 0 1,6-7-346,4 2 1,3-5-456,1-4-65,0 2 0,0-10 441,0 3 1,1-5-162,-1-5 609,-6-3 0,4-19 0,-4-3 0</inkml:trace>
  <inkml:trace contextRef="#ctx0" brushRef="#br2">14360 9596 7968,'21'-8'223,"-5"2"167,3 6 0,-4 1 41,0 4 0,0 5 196,4 9 0,-3 3-107,3 6 0,-1 2 95,1 3 0,-4-1 62,4 6-192,-3 0-318,-2 4 1,-1 1 35,-4 0-167,-2-7-19,-7 11 1,-7-7-133,-2 12 1,-10-3-208,-5 8 0,-3-7-799,-1 12 1,-2-7 643,-3 7 477,3-10 0,-10 0 0,7-9 0,2-7 0,0-4 0,3-4 0</inkml:trace>
  <inkml:trace contextRef="#ctx0" brushRef="#br2">14972 10037 7912,'-14'-8'2603,"6"-5"-2528,1 12-73,20-6 1,-2 7 353,13 0-2,-1 0-177,12 0 0,0-6-282,3-3 93,9-4-258,-9-1 1,11-1-257,-6 1 0,-2 0 156,-3 0 0,0 0-371,-10-1 0,2 8 103,-11 2 638,0-3 0,-5 0 0,0-6 0</inkml:trace>
  <inkml:trace contextRef="#ctx0" brushRef="#br2">15398 9525 7914,'10'-5'-72,"-1"1"145,1-1 79,4 5 1,-5 0 263,1 0 1,1 8-144,8 6 0,-3 13-14,3 11 0,-4 4 53,0 6 1,-1 2 121,0 7 0,0 5-882,1-1 813,-1 1-115,-6-5 0,4 0-906,-2 0 874,-4-7-78,7-1 0,-12-13 68,4-2 0,1-11-4,-1-4 1,1-9-14,-1-6 0,-2-4-23,7-4 1,-5-11 484,4-8 1,0-15-721,6-5 1,-1-9-262,0 0 0,5-10 381,0-4 1,11-8-302,-16 36 0,0 0 0,2 0 0,0 0-1033,13-33 0,-3 13 340,-2 5 1,-3 9 940,-7 6 0,-3 4 0,0 8 0,0 7 0,-2 7 0</inkml:trace>
  <inkml:trace contextRef="#ctx0" brushRef="#br2">16308 9468 8018,'-1'-8'175,"-4"3"0,2 4 639,-7 1-504,7 0 0,-8 13-32,6 6 0,-6 9-83,2 10 0,-4 1 0,-1 13 0,-5 5 17,0 5 0,5 0-118,4-6 0,6 1-1398,-6 0 1138,7-6 210,-3-9 0,12-2-722,3-7 284,4-6-25,8-7 0,-1-7-417,4-3 1,3-6 339,-4-8 1,3-4 495,-3-7 0,10-11 0,-3-4 0</inkml:trace>
  <inkml:trace contextRef="#ctx0" brushRef="#br2">16678 9454 8018,'0'-35'130,"0"7"1,-6 6 218,-4 7 1,-3 8 747,-1 2-450,-6 3-433,4 9 1,-11 7-128,3 9 0,4 9 66,1 1 1,3 0-149,2-4 0,4 4 15,1 0 0,6 0-155,-2-4 1,10-1 71,4 1 1,5-6-170,5 1 0,-1-2 51,5 2-89,1 3 251,5-12 0,-7 11 4,-3-7-37,-4 0 74,0 1 0,-3-2 68,-2 5 0,-6-1-58,-8 2 1,-4 3 134,-6-3 0,-5-2-136,0 1 1,-7 0 22,3 0 1,1-2 14,-2-7 1,7-1-192,-2-4 0,3-3-659,2-6 280,6 0 0,-3-1-363,6-4 1,0-3 863,5-6 0,0-7 0,0-1 0</inkml:trace>
  <inkml:trace contextRef="#ctx0" brushRef="#br2">16621 10008 8018,'28'-14'0,"6"0"131,-1 0 1,5-1 170,-5 1 1,5-2-209,-5-2 0,0 2-219,-4-3 0,-3 5 91,-2 4 0,-3-3-426,-7 4-304,0 3 413,-6-1 81,-2 7-401,-6 0 381,0 0 290,-6 0 0,-2 0 0,-6 0 0</inkml:trace>
  <inkml:trace contextRef="#ctx0" brushRef="#br2">16920 9795 8015,'-8'-8'402,"1"2"0,7 12-3,0 4 344,0 9-379,0 3 1,0 6 49,0 1 0,0-1 28,0 0-326,0 1 1,0-1-46,0 1 0,5-6-788,0 1 539,6-6 0,-8 2-1533,7-6 1155,-1-6 1,7-1 6,3-7 549,-3 0 0,10-7 0,-3-1 0</inkml:trace>
  <inkml:trace contextRef="#ctx0" brushRef="#br2">17303 9482 8001,'10'0'72,"-1"0"-47,1 0 0,3 13 1298,-4 6-573,4 6-384,-12 4 0,7 5 410,-3 4-401,-4 3-63,6 2 0,-7 1-54,0 4 1,-2-3-96,-3 8 0,4-9-69,-4-2 1,2 0 116,-2-9 0,-1 5 2,-4-5 1,3-6-2911,2-8 1303,-3-4 673,0 0 0,0-7-992,3-4 1713,4-2 0,-12-15 0,5-3 0</inkml:trace>
  <inkml:trace contextRef="#ctx0" brushRef="#br2">17645 9212 7920,'14'2'0,"0"3"546,0-4-163,1 12-138,5-5 1,-4 6 572,3 0-299,3 0-190,-6 1 0,6-1 17,-3 0 1,-2 0-118,7 0 1,-2 5-1,2 0 1,-2 7-79,-3-3 1,-3 10-122,3 5 0,-4 0 108,0 5-137,-8-4-109,0 17 0,-7 1-135,0 9-706,-7 3 801,0 2 0,-16 1-15,-5-1 1,11-35 0,-2 0-15,-4 2 1,-2 0-1,-2 1 1,-1 1-344,-2 3 1,-2-1 519,-2 1 0,0 0 0,3-1 0,-1 1 0,-2 0 0,-1-1 0,-1 1 0,1 0 0,-2-1 0</inkml:trace>
  <inkml:trace contextRef="#ctx0" brushRef="#br2">3654 11885 8206,'26'0'-134,"2"0"1,4 0 243,10 0 0,7 5 379,3-1 0,5 3-1567,5-3 1130,-4-2 0,13 4-53,1-6 1,-31 0-1,3 0-73,5 0 0,1 0 0,0 0 0,0-1 58,2-1 1,0-1 0,1 2 0,0-1-271,-1-2 0,0-2 0,6 2 0,1-1 319,0-2 1,1 0 0,0 0 0,1 1-24,-2 1 0,1 1 0,5-4 0,1 0-21,-2 3 0,0 0 1,4-3-1,0 1 32,0 2 1,1 0-1,-1-1 1,0-2 118,-2-2 1,1 1-1,6 1 1,2 0-289,1-1 1,0-1 0,1 2-1,-1 0 224,-4 1 1,-2 0 0,2-2 0,0-1 3,6 1 0,0-1 1,-1-2-1,0-1-1,-2 1 1,1 0-1,1 0 1,1-1-54,-24 5 0,-1 0 1,1 0-1,1-1 1,-1 0-1,0 0 18,24-3 0,0 1 1,-23 2-1,0 1 1,0-1-32,0 1 1,0 1 0,1-1 0,0-1-1,1 1 1,0-1-6,-1 3 0,-1 0 0,0 0 1,-1-1-1,-1 1 0,1 0-4,1 0 0,0 2 0,1-1 0,2 1 0,0-1 0,0 0 4,-4 0 0,0 1 0,-1-1 0,27-2 0,0 1-53,-2 1 0,0 1 0,1 0 1,0 0 22,1 1 1,1 1 0,-1 1-1,0 1-6,-5-3 1,1 1 0,4 1 0,1 0-5,0 1 1,0 0-1,-6 0 1,0 0 26,-2 0 0,1 0 0,3 0 0,2 0 9,1 1 0,1-2 0,-2-1 0,0 0 11,-6 0 1,1-1 0,4-2 0,2-1 41,-25 2 0,1 1 1,-1 0-1,22-1 1,1 0-36,-25 1 1,1 0 0,0 0-1,-1 0 1,1 0 0,0-1 39,3 0 1,0-1 0,-1 0 0,-1 0 0,-1 1 0,0-1-16,0 0 0,0 1 0,-1-1 1,24-2-1,1 0-3,-22 2 0,2 0 0,-1 0 0,-1 1 0,0-1 0,-1 0 67,-1 0 0,0 1 0,-1-1 0,26-2 0,0 0-55,-24 2 1,1 0 0,-1 0-1,-1 2 1,1 0 0,-1 0 27,1 0 1,1 0 0,-1 0 0,-1 0 0,-1 0 0,1-1-35,-1 0 0,1-1 0,0 0 0,2 0 0,1 1 0,-1 0 52,-2 1 1,0 0 0,-1 0 0,25-3 0,-1 1-49,1 2 1,0 1 0,0-1 0,1 0-56,2 0 1,-1 1 0,-5 1-1,0 0 39,1-1 0,0 0 0,-3 0 0,1 2-74,-3 0 0,0 0 0,-2 0 0,1 0-211,-1 0 1,-1 0 0,0 0 0,0 0 245,-4 0 1,0 0 0,-1 2 0,0 1 64,2-1 0,-2 0 0,-4 1 0,-2-1-32,-5-2 0,0 0 0,2 0 0,-1 0-5,2 0 0,-1 0 0,2 0 1,-1 0 25,0 0 0,-1 0 0,-6-2 0,-1-1 131,-4 1 0,-1 0 0,0-4 0,0 1-162,3 0 0,0 0 1,0 0-1,0-1 5,0 1 0,0 1 0,-1-3 0,-1 1-18,28-4 1,-3-1 73,-11 2 1,-2-4 316,-3 4 1,2 3-870,-7 1 0,-1 2 233,-8-2 0,0 3-614,-10-2 1,2 2-746,-11 2 1595,0 0 0,-5 6 0,1 2 0</inkml:trace>
  <inkml:trace contextRef="#ctx0" brushRef="#br2">13578 10691 8255,'-6'-8'0,"-2"2"200,0 6 0,0 6 388,4 3 0,-4 10-304,-6 5 0,-7 3-204,-3 1 0,-1 2 33,1 3 0,-3-1-151,4 6 0,1-5-672,-2 5 406,7-6 87,-4 2 1,8-12-473,4-3 689,3-3 0,-1-2 0,-1 1 0</inkml:trace>
  <inkml:trace contextRef="#ctx0" brushRef="#br2">13621 10833 8255,'21'0'0,"-1"-2"-24,4-2 1,1 2 100,-6-3 0,-5 4 18,-4 1-355,-7 0-237,3 6 219,-6 2 133,-6 6 0,-2-1 119,-6-4 1,0 2-109,-1-6 1,1 0-190,0-5 0,-2 0 298,-3 0 1,3-2 218,-3-3 1,5 2 450,5-6-284,-4 6 0,10-4 162,-7 7-240,7 0 112,-3 7 1,6 7 293,0 10 1,0 9-63,0 5 0,2 9 82,2 5 0,-2 3-221,3 2 0,-4 0-290,-1 0 0,0 0-91,0 0 1,0 0-202,0 0 1,0-2-427,0-3 363,6 3-348,-4-17 0,6 8-713,-3-13 1,-2 0 1217,6-4 0,-1-6 0,2 1 0,-6 1 0,-2 2 0</inkml:trace>
  <inkml:trace contextRef="#ctx0" brushRef="#br2">16564 10662 8213,'-5'15'325,"1"-1"1,-7 0-167,1 0 1,-3 7 160,-1 2 0,-2 0-462,-3 0 0,4-1-459,-4 2 1,-2 1-833,2-6 764,0 7 669,11-11 0,-4 1 0,2-6 0,4-7 0,0 3 0</inkml:trace>
  <inkml:trace contextRef="#ctx0" brushRef="#br2">16678 10790 8213,'28'-8'-1492,"-1"-3"1409,-3 7 0,-4-1 695,-5 5-555,-8 0-47,0 0 0,-15 6-459,-6 4 206,-1 2 123,-11 2 0,8 1-210,-5-1 305,-1-6 1,2 3 101,3-6-101,3-1 0,2 1 11,0 0 0,4 0-64,1-5 270,5 0 398,-2 0 660,6 6-661,6 2-283,-4 12 0,9 2 1417,-6 7-846,0-1-307,1 7 0,-5 1 98,4 7 1,-3 4-348,-2 1 0,0-1-111,0-4 1,-5 1-167,0 3 0,1-2-251,4 2 0,0-3-157,0-1 0,0 0-633,0-1 0,0-1 996,0-3 0,0 3 0,0-4 0</inkml:trace>
  <inkml:trace contextRef="#ctx0" brushRef="#br1">12867 9027 8331,'-44'-28'0,"3"0"124,13-1 1,1 9 280,3 5 1,-3 1 207,4 5-418,-4 2 0,-2 1-63,1 6 1,-1 0 74,1 0 0,-2 6-133,-3 4 0,-2 7 156,-3 2 0,-1 8 29,6 1 1,-5 9-128,4 10 0,1 12-571,5 12 1,-1 3 432,15-32 0,0 1 0,0 0 0,1 1-288,1 3 0,0 1 0,-1 2 0,1 1 318,2 1 0,1 0 0,-1-1 0,1-1 21,1 5 0,2-1 1,1 1-1,2-1 11,0 1 1,1-1-1,2 5 1,0 1-12,2 2 0,1-1 0,0-4 1,2 0 10,1-2 0,2-1 0,2-3 0,1 0-13,0-1 1,1 0 0,2-1 0,1 0-15,1-1 0,1-1 0,0-4 0,2-1-129,2-3 1,1-2-1,2-3 1,3-2 144,0-1 0,2 0 0,0-2 0,1-1 109,3-2 0,0 0 1,29 23 24,4-7-69,-6-5 0,5 2 159,-3-6 1,7-1-191,7-8 1,-34-11-1,1-1-26,-3-2 1,1-1 0,2-1-1,-1-2 44,34 4 0,0-3-28,-5 3 0,-31-6 0,2-2-163,1-1 0,-1-2-533,-1 1 0,0 0 559,2 1 0,-2-2 0,30-11-86,0-7 0,-1-8 114,-8-6 0,5-8-10,-33 17 1,-1 0 0,-1-2 0,1 0 26,0 2 0,0 1 0,27-31-5,-29 28 1,0 0 0,21-25-57,-5-1 1,-14 0 157,-4-5 1,-4-4-63,3-1-27,-5-6 73,-9 16 0,-2-10 126,-2 10 0,-4-9-100,-1-6 0,-4-5-37,-1-9 1,0 40 0,-1 0-76,-1-6 0,-1-1 0,0 1 0,-2-1 46,-1-1 0,-2-1 0,-1 0 0,-1 0 47,1 0 1,-1 1 0,0-1 0,0 0 43,0 0 1,1 1 0,-2 4 0,0 1 166,-3 1 0,-1 1-122,1 4 0,0 0-37,0-1 1,-1 1-1,-18-29-31,0 1 1,-8 6 227,-2-2 0,-1 4-562,-8 1 0,6 5 173,-1 0 0,2-2-136,3-7 1,-1-4 65,22 29 0,-1 1 1,-20-30-264,-1 3 1,0 5-102,1 5 388,-7 3 1,-3 19-27,-10 7 1,-3 12 44,-6 6 0,31 10 1,0 4-81,-5 4 1,0 2 0,-8 8 0,-2 3-127,-8 9 1,-2 2-1,2 0 1,1 3-75,0 2 1,1 1 0,6-3 0,3-1-18,6 0 1,2-2 398,6-7 0,1 0 0,-1 1 0,1 0 0,4-6 0,1 0 0</inkml:trace>
  <inkml:trace contextRef="#ctx0" brushRef="#br1">5474 14785 8097,'0'-14'-234,"0"4"435,0 1 0,-1 6 1145,-4-2-521,3 3-549,-4 2 1,6 2 275,0 3-315,6 3-60,-4 12 0,11 4 345,-4 9-285,4 3-62,-5 7 0,4 4 29,-2 1 1,2 7-21,3 2 0,-1 3-87,0 2 1,-5-6 61,1-8 0,-5-10-118,4 0 0,-4-13 244,4-6 1,-4-5 196,5-4 268,-7-4-299,9-19-192,-10-3 1,11-14-217,-4-3 211,4-3-456,1-19 0,0 3-192,0-10 1,1 5-57,-1 5 0,-2 0-399,-2 9 0,1 4-387,-6 10 541,-1 7 11,3 2-1218,-6 5 968,6 7 289,-1 2 695,2 12 1,6 2 0,0 7 0</inkml:trace>
  <inkml:trace contextRef="#ctx0" brushRef="#br1">6299 14856 8124,'0'-20'184,"0"-4"1,-2 3 176,-2 2 1,0 4 417,-5 0 1,-1 3-384,-4 2 1,-5 4-256,0 6 1,-6 6 56,1 4 1,-1 4 15,1 5 0,4 3-141,6 7 1,1-1 93,4 0 0,-3 1-329,8-1 161,-1 1-60,11-7 0,4 5-378,9-4 313,-3-2-26,4 6 1,1-10-102,2 7 0,-1-5 125,2 4 1,-7 0 27,2 0 0,-4 3 39,-6-8 0,-3 8 28,-6-3 0,0 0 266,0 0-131,-6-5-94,-2 8 1,-6-8-336,0 6 305,-7-7-245,5 3 0,-6-5-386,3-1 0,4 0 186,-4 0 1,8-6 466,1-3 0,1-3 0,-6-2 0</inkml:trace>
  <inkml:trace contextRef="#ctx0" brushRef="#br1">6285 15297 8124,'20'-10'0,"4"1"0,3-1 185,1-4 3,1 0-219,-1 6 0,-4-5-80,-1 4 1,-4-2 45,5 1 0,-11-1-407,1 7 249,-3-7 0,2 7-658,-4-5 881,-3 6 0,-6-4 0,0 7 0</inkml:trace>
  <inkml:trace contextRef="#ctx0" brushRef="#br1">6498 15069 8124,'-8'0'258,"2"7"0,6 5 1228,0 7-911,0 7-248,-7-4 0,6 6-24,-4 1 0,4-1-106,1 0 1,0 1-31,0-1 1,0-4-83,0 0 1,6-7-165,3 2 0,4-5-1302,1-4 724,0-4 424,1-6 0,-1 0-1342,0 0 790,0 0 279,0-6 1,-4-2 505,-1-6 0,1-7 0,4-1 0</inkml:trace>
  <inkml:trace contextRef="#ctx0" brushRef="#br1">5403 14913 8124,'0'-14'174,"0"0"43,0-1 0,8 7-849,6 4 280,13 2 0,22 2 263,13 0 1,15 6 242,-37-1 0,1 0 0,2-1 0,-1 0-219,34 5 0,-5-6 77,-5 2 0,-6 2 1,2-3 1,-10 1-40,-5-5 1,-10 5 136,-9 0 1,-7 6 34,-12-2 0,-4 5 149,-10 5 1,-15 3-176,-13 7 0,-9 1-31,-5 3 1,3-1 51,-4 5 1,6 0 14,4 1 0,3 0-166,7-10 126,6-3-34,7-4 0,11-10-982,8 3 410,11-9 490,7 1 0,19-6 0,3 0 0</inkml:trace>
  <inkml:trace contextRef="#ctx0" brushRef="#br1">7920 14387 7976,'0'21'-443,"6"-4"1175,4 7-274,-4 6-160,6 12 1,-4 10 392,7 10-1873,-1 3 1467,-6 0 0,0 4 0,-4-3 1,-2-2 18,3-3 1,-4-2-51,-1-3 0,2-11 87,3-7 0,-4-8 568,4-7-370,-4-2-119,6-13 383,-6-2 1,7-14-492,-3-6-73,3-13-130,6-22 0,0-3-50,1-10 0,4 2-154,-1-1 1,6-2-315,-5-4 0,5 4-4,-5 6 1,0 7-483,-5 2 1,0 12 507,0 8 1,-4 7-361,-1 11 0,-4 4-2051,5 6 1711,-7 7 1087,9 0 0,-4 14 0,6 1 0</inkml:trace>
  <inkml:trace contextRef="#ctx0" brushRef="#br1">8588 14501 8124,'-10'0'0,"1"0"0,0 0 294,-6 0 1,1 0-84,0 12 0,0 1 216,-1 15 0,6-1-120,-1 11 0,1-1 89,-5 0 1,6 5-85,3-5 1,-1 5-15,1 0 0,0 6-281,5-1 1,0 5 94,0-5 0,0 6-370,0-6-410,7 0 281,-6-4 1,12-13-429,-4-6 1,9-8 266,1-7 1,6-3-232,-1-6 0,1-12 196,-1-7 0,7-14 583,-2-10 0,2 0 0,-2-4 0,-1-5 0,1 4 0,-1 4 0</inkml:trace>
  <inkml:trace contextRef="#ctx0" brushRef="#br1">8830 14742 8124,'0'-28'-22,"0"1"205,0 3 0,-2 1 161,-3 9 0,2-2 119,-6 11 0,-1 0-63,-4 5-101,0 0-145,0 13 0,-2-2 153,-3 13-68,3-1-118,-5-1 0,12 1-87,0-4 1,5-4 35,0 4 0,4-3-238,4-2 0,6-4 5,9-1 1,-2-4-99,7 4 1,-2-4-65,2 5 157,3-7 44,-5 3 0,0 0-173,-3 4 178,-3-4 144,-2 7 0,-5-5-21,1 6 1,-7 0 65,2 0 0,-5 5 225,-5 0 1,-3 5-153,-6-5 0,-2 5-29,-3-5 1,2 6-230,-7-1 71,0-4 0,1 7 193,-1-3-1349,6-4 563,-2 1 300,6-7 337,-1-6 0,1 5 0,0-6 0</inkml:trace>
  <inkml:trace contextRef="#ctx0" brushRef="#br1">9000 14956 8124,'16'-7'0,"3"4"0,-9-6 0,2 1 0,2-2 0,1-1-1003,-1 7 465,0-1 218,0-2 320,-6 6 0,5-12 0,-5 5 0</inkml:trace>
  <inkml:trace contextRef="#ctx0" brushRef="#br1">9029 14870 7817,'-8'10'-37,"3"-1"0,3 2 393,2 8 1,0-1 42,0 5 0,0 1 288,0 5 0,5-6-571,0 1 0,4-2 1,-4 2 1,6-4-895,-1-6 0,2 1 87,3-1 0,-1-6-963,0-3 1653,-6-4 0,5-14 0,-6-2 0</inkml:trace>
  <inkml:trace contextRef="#ctx0" brushRef="#br1">9128 14728 8124,'14'2'-79,"1"3"1,0-1 692,4 10 0,-1-2-95,5 6 0,1 3 2,5-2 1,-1 5-134,0-5 0,6 6 51,-1-1 1,-5-2-91,-4 1 1,-8 6 71,-2 4 0,-1 2-256,-9-2 0,0 5-134,-9 9 0,-9 2 223,-10 3 0,-11 4-975,-8-4 1,-6 3-4610,-7 2 5330,-1 0 0,26-29 0,-1 1 0,-1-1 0,1 0 0</inkml:trace>
  <inkml:trace contextRef="#ctx0" brushRef="#br1">11176 12894 7905,'0'-14'-773,"0"6"399,0 2 1,0 7 463,0 4 0,1 9 660,4 10 0,3 9 31,6 5-417,0 3-71,0 2 1,1 4 61,-1 1 0,-5 4-175,1-5 1,-1 5 16,6-4 0,-1-7 35,0-8 0,0-5 55,0-4 0,-4-5 204,-1-10-49,-5-2-280,8-7 1,-10-2 74,2-3 0,4-15-105,2-13 0,3-13-188,1-6 0,0-10 96,0-4 1,-3 1-309,3-1 0,-6-1 109,11-4 0,-8 2-311,4 3 0,-1 6 62,-5 12 0,-2 9-274,-3 15 0,-2 3-636,-2 7 650,0 6 85,0 8 0,0 11-706,0 13 1289,-6 0 0,-2 17 0,-7-5 0</inkml:trace>
  <inkml:trace contextRef="#ctx0" brushRef="#br1">11645 13179 8172,'-10'3'-846,"1"6"0,6 2 405,-2 13 421,-3 0 1,2 10 749,-4 4-355,-2 3-231,10-4 1,-6 2 269,3-6-370,4-6-43,-6 0 1,7-11 30,0 3-45,0-10-57,0-2 0,2-9 51,3-3 0,-2-4-285,6-10 0,-5-3 22,0-7 1,4-5-5,2-4 1,2 1 285,3-1 0,-8 7 0,6 2 0,-5 4 0,6 6 0,0 0 0,1 5 0,-1 6 0,0 3 0,0 5 86,1 5 1,-6 3 183,0 6 1,-5 2-33,0 3-1,-2 3-2,-2 7 0,0-1-191,0 0 131,0-5-344,0 3 0,0-10-306,0 3 1,0-3 57,0-2 417,0 0 0,0 1 0,0-1 0</inkml:trace>
  <inkml:trace contextRef="#ctx0" brushRef="#br1">11830 13477 8119,'14'0'-3,"2"0"-296,3 0 0,-2 0-371,7 0 1,-5 0 669,4 0 0,-4-6 0,5-4 0,-7-7 0,2-2 0,-3-5-98,-2 5 1,-4-4 2,-1 4 0,-6-5 81,2 5 1,-3-1-3,-2 1 0,-2 3 16,-3-3 1,-2 8-1,-8 1 0,1 6 0,0-6 0,0 7 0,-1-2 0,1 5 0,0 5 0,0 3 0,0 6 0,4 7 358,1 2-158,5 4 23,-2 2 1,6 1 124,0 3 0,0-3-274,0 3 0,2-5-35,2-4 1,4 1-32,7-6 0,-1-4-162,0-6 1,0-6-628,0 2 383,1-4 301,-7-1 1,4-6 96,-2-3 0,2-4 0,-4-8 0,5-7 0,-5-8 0</inkml:trace>
  <inkml:trace contextRef="#ctx0" brushRef="#br1">12128 13150 8078,'8'2'-293,"-3"3"0,1 4-367,-1 10 1,0 3 734,-5 6 0,0 6 292,0-1 0,0 0-74,0-5 0,0 1-83,0-1 1,0-6-160,0-3-78,0-9 249,0 2-607,0-10 195,6 4-22,-4-6 0,9-8-210,-7-6 1,7-5 196,-1-4 1,-2-3 224,1 7 0,-1-4 0,2 4 0,2 0 0,-4 11 0,6 3 0,-6 4 0,3 8 0,-6 8 0,5 0 193,-6 9 0,3 0 384,-3 4 0,-1-4-312,7 0 0,-5-9-102,4 0 1,1-3-128,4-7 0,-5 0-274,1-5 1,-1-3-610,6-7 490,-1 1 199,-6-18 1,4 5-312,-2-7 469,-4-5 0,7 4 0,-12-5 0,4 6 0,3-5 0,0-3 0</inkml:trace>
  <inkml:trace contextRef="#ctx0" brushRef="#br1">12526 12795 7480,'-1'14'-573,"-4"0"0,2 2 969,-7 3 1,6 0 202,-6 9-146,7-2-311,-3 8 1,4 0-82,-3-1-56,4 6 0,-6-2-271,7 5 195,7 1 1,-1-2-168,4-3 1,7-3-946,-3-7 1183,10-6 0,-8-1 0,4-7 0</inkml:trace>
  <inkml:trace contextRef="#ctx0" brushRef="#br1">12825 12624 8047,'-2'-20'-796,"-2"5"398,-4 8 451,0 7 1,-10 1 406,4 4 0,-8 9-157,3 10 0,-5 7-25,5 3 1,0 0-112,5-1 0,6 2-162,4 3 1,2-3-386,2-7 208,0-6 167,6 5 0,2-11-291,6 3 194,7-3-87,-5-2 1,4 0-143,-5 0 0,-1 1 111,0-1 1,-1 0 114,-4 0 0,-3 2 105,-6 3 0,0-3 180,0 3 1,-1 1 259,-4-1-247,-3 0-77,-6 2 1,1-5-38,4 3 44,-4-4-269,5 6 1,-4-10-208,2 3 0,-2-3-169,2 3-125,4-6 647,-1-1 0,1-7 0,-2 0 0</inkml:trace>
  <inkml:trace contextRef="#ctx0" brushRef="#br1">12768 13292 8047,'19'-14'-289,"0"0"0,6-2-362,-1-3 0,3 2 651,1-7 0,-1 7 0,-3-2 0,1 3 0,-6 2 0,-2 0 0,-7-1 0,-4 6 0,-6-1 0,0 7 0,0-9 0,0 4 0</inkml:trace>
  <inkml:trace contextRef="#ctx0" brushRef="#br1">12910 13093 8038,'-14'7'0,"0"-6"0,-1 4 0,6 3-231,0 1 1,5-1-270,0 2 0,0-1 576,0 5 0,2 1 524,-3-1 1,5 0-334,5 0 0,-2 5-121,7 0 0,-5 0-31,4-5 0,0-1-183,6-4 1,1 3-1164,2-8 642,-2 1 426,5-5 1,-2-2-377,0-2 539,0-4 0,1-13 0,2-1 0</inkml:trace>
  <inkml:trace contextRef="#ctx0" brushRef="#br1">13237 12766 8010,'6'-8'-925,"4"4"1,-2 4 931,1 4 1,-1 6 218,2 9 0,2 3 910,-2 6-527,-4 1-330,0 6 1,-6 1 32,0 7-84,0-1-337,0 1 0,-1-5-303,-4 0 0,2 0 140,-6 4 0,-3 2-133,-7 4 1,2-4 404,-7 4 0,-6 2 0,-6 1 0</inkml:trace>
  <inkml:trace contextRef="#ctx0" brushRef="#br1">10977 13747 8032,'-15'-6'-433,"1"3"-54,0-7 1,-5 6 546,0-6 0,0 5 548,5-4 1,0 6-210,-1-2 1,6 2 327,-1-2-79,1 4-202,1-6-274,2 7 1,4 0 354,-3 0-297,4 0 204,-6 0 56,7 0-210,7 0 1,1 0 28,6 0 0,0 0-81,0 0 0,5 5 0,0 0 0,7-1-33,-3-4-23,10 7 1,4-6 11,5 4-114,7-3-714,8-2 721,-5 0 1,12 0-148,-8 0 1,-3 0 44,3 0 0,-8-5-61,-1 0 1,4 0 160,1 5 0,5 0 27,4 0 0,-2 0-366,2 0 523,-2 0-163,-2 0 1,0 0 43,0 0 0,1-1-190,4-4 1,2 4-10,7-4 0,-4 2 129,-1-2 0,-7 3-106,-3-2 0,-3 2 134,-6 2 0,-3 0 361,4 0 0,-4 0-430,-2 0 1,1 0 84,0 0 0,-5 0 68,0 0 1,-8 0 206,-2 0 0,1 0-321,-6 0 1,-2-5 182,-2 1 0,-8-1-8,-2 5-191,1 0-1,-2 0-122,-2 0-67,-6 0-1265,0 0 0,-6 0-58,-4 0 0,-2 0 499,-3 0 962,1 6 0,-6 2 0,-3 6 0</inkml:trace>
  <inkml:trace contextRef="#ctx0" brushRef="#br1">7849 15524 8019,'-8'0'309,"1"7"-21,7 1 1,7 6 446,2 0-339,10 0-198,3 0 1,10 1 62,6-1 0,8-5 57,15 1 0,6-7-207,8 2 0,-2-5 54,3-5 0,-36 1 1,0-2-28,3-3 0,0 0 1,3 0-1,1 0-52,5-2 0,0-2-844,-1 2 0,-1-1 795,-2 1 0,-2 0 1,-4-2-1,-2 0-22,26-6 1,-3 2-1,-6 8 1,-8-2-132,-6 6 0,-7 0 178,-8 5 1,-5 2-55,-4 2 1,-10 4-538,-4 6 0,-5 1-2610,-5-1 3597,-3 0 0,-19 7 1,-3 1-1</inkml:trace>
  <inkml:trace contextRef="#ctx0" brushRef="#br1">6782 17145 7981,'-8'0'432,"2"0"-236,6 0 1,6 0-20,4 0-89,9 0 1,5 0-61,9 0 0,3 0 114,7 0 1,4 0-112,0 0 0,2-5 85,-1 1 1,-2-3 114,6 2 0,2 2-10,7-6 0,15 1-191,-34 3 0,1 0 0,1 0 0,-1-1 55,-2 4 0,-1 0 0,0-3 0,0 0-71,0 3 1,1-1 0,2-2 0,2-1-182,7 2 1,1-1-1,-2-1 1,0-1 263,4 0 0,-1 0 0,0-1 1,0 0-408,4-1 0,2-1 1,2 0-1,1-2 361,8-2 0,0 0 1,-3 0-1,-2 1-60,-2 1 0,0 0 0,10-1 1,1-1 31,-2 2 1,1 1 0,2 0 0,-1 0-73,-6-2 1,0 2 0,4 2 0,1 0 103,-1 0 0,1 0 1,-2 0-1,-1 2-1,-2-1 0,0 2 0,4-1 1,1 1 117,-3 1 0,0 0 1,0 0-1,0-1-44,-2 4 1,0 0 0,5-3 0,0 0 60,0 3 1,-1-1-1,0-1 1,1-1-20,2 3 1,0-1-1,0-2 1,1 1-50,1 1 1,0 1-1,0-3 1,-1 0-382,1 3 1,0 0 0,-24-2 0,0 0 0,0 1 212,1-1 1,1 1-1,-2 0 1,23-1-1,0 0 61,-24 1 1,1 0 0,0 0 0,1 0 0,-1 1 0,1-1-38,-1 0 0,0 0 1,-1-1-1,26-1 1,-1-1-246,-7 4 0,0 0 0,2-2 1,1 1 193,-3 1 1,0 0-1,-3 0 1,0 0-42,-6-2 1,-1-1-1,-3 3 1,-1-1 57,-4-2 0,-1 1 0,-2 1 1,1 1-46,1-3 0,0 1 0,-7 1 0,-2 1-110,-2-3 1,-1 0-1,26 2-30,-9-2-36,-6-2-132,-15 5 1,-7-4 868,-11 6-459,-8 6 0,-4-11 0</inkml:trace>
  <inkml:trace contextRef="#ctx0" brushRef="#br1">8801 15638 7705,'-12'10'-7,"2"-1"1,-1 5 518,6 5 0,1 13-1,4 1 1,0 8-145,0 6 1,1 2 38,4 4 0,-2 2-86,7-3 1,-6-2-2,6 3 0,-7-6-43,2 5 0,-2-1 0,2 1 0,-4-3-146,4-7 0,-4-1-107,-1-3 0,-4-3-280,-1-6 0,-1-7 140,1-3-605,3-4 438,-4-7-349,6-1 0,2-9-1587,2-3 2220,11-9 0,7-8 0,6-6 0</inkml:trace>
  <inkml:trace contextRef="#ctx0" brushRef="#br1">12100 13818 7934,'0'-8'79,"-7"2"1,6 8 15,-4 2 1,4 1 30,1 9 0,0-1 20,0 11 0,0-4-49,0 9 1,0 2 156,0 12 1,1 0-97,4-1 1,-2 7-43,6 3 0,-4 8-2,5 2 1,-7 1 261,2-1 0,1 4-485,-1 10 0,1-3 293,-1 2 0,-4-5-72,4 1-120,3-3 124,-6 9 0,9-6 138,-7 0-140,1 1-1,1-1 1,-2-2 28,5-3 1,-4-1-17,4-3 1,-4-7-151,4 7 1,-4-7 100,5 7 1,-7-4 10,2-1 1,1-2-124,-1-3 138,6 4-28,-10-12 0,10 5-110,-6-6-99,0-7 124,1 5 1,-3-6-132,7 3 1,-7 1 117,2-6 1,1-4-44,-1-6 1,-1-5 55,-4 1 0,0-4 262,0 0 0,0-6-291,0 1 0,-1-6 43,-4 6-4,4-7 0,-12 3 0,5-6 0</inkml:trace>
  <inkml:trace contextRef="#ctx0" brushRef="#br1">9640 15510 7958,'-8'0'1298,"2"0"-1070,6 0 1,6 2-175,4 2 1,2-2-819,3 3 1,-1-4 763,0-1 0,6 0 0,3 0 0</inkml:trace>
  <inkml:trace contextRef="#ctx0" brushRef="#br1">10138 15496 7937,'14'8'277,"0"-2"149,0-6 0,1 0-426,-1 0 1,-3 0-358,3 0 0,-3 0-280,8 0 1,-2 0 236,2 0 1,-3 0 399,3 0 0,3 6 0,0 2 0</inkml:trace>
  <inkml:trace contextRef="#ctx0" brushRef="#br1">10564 15553 7958,'22'-7'0,"-1"6"0,-7-4 0,2-1-200,3 1 0,-3-1 84,3 1 1,-2 3 14,2-2 1,-3 2 132,3 2 0,-2 0-160,2 0 1,-3 0 126,3 0 1,-5 2-129,-5 2 1,4 0 45,-3 5 1,2-6 30,2 2 1,5-3-126,0-2 1,0 0 176,-4 0 0,5 6 0,2 2 0</inkml:trace>
  <inkml:trace contextRef="#ctx0" brushRef="#br1">11446 15510 7958,'14'0'-168,"-5"0"-49,1 0 0,-1-5 186,6 1 0,-1-1 51,0 5 1,0 0 337,0 0-148,7 0-83,-5 0 0,12 0-68,1 0 1,-1 0-163,5 0 0,2 0-227,-2 0 0,5 0 143,-5 0 0,0 0-28,-4 0 1,-5 0 66,-1 0 0,-5 0 37,1 0 0,-4 0 74,0 0 74,-1 0-59,0-6 1,-4 4-21,-1-3-60,-6-3 102,4 7 0,-7-12 0,0 5 0</inkml:trace>
  <inkml:trace contextRef="#ctx0" brushRef="#br1">11716 13818 7970,'-6'-8'-1039,"4"1"818,-3 2 899,-3 3-217,7-4 27,-6 6-176,1-6 11,5 4-162,-12-4 0,10 6-67,-7 0 1,6 4 0,-6 1 0,1 6-100,-6-1 1,-4 2 84,0 3 1,-1 4-131,1-1-41,3 8 124,-4-10 0,5 9 12,1-6 1,0 1 7,0-1 0,4-5 9,1 1 1,6-1-24,-2-5-12,3 4 1,7 1-34,0 0 0,6-1-12,-2-3 1,9 2-75,1-2 0,1-2 49,-1 1 1,-3-1-20,3 1 0,-2 4-11,2-3 1,-8 2-12,3 2 1,-4-4 66,-1-1 1,-2 1 6,-7 4 0,-2 0 243,-3 1 18,-2-1-257,-8 0 1,1-1 218,0-4 10,0 4-179,-1-5 0,-3 1 22,-1 1 1,0-6-32,4 6 0,1-7 9,0 2-28,0 3-24,0-7 1,6 7-118,3-3-23,3-4 149,2 12 0,2-10-35,3 7 41,-4-7 46,12 9 1,-7-4 15,4 7 1,2-1-25,-2 0 0,-2 0 90,1 0 0,-4 5-30,4 0 0,-6 7 131,2-3 1,-3-1 53,-2 2 0,0 1-131,0 9 0,0-4 327,0 3-370,0 3 76,0 0 1,0 7 213,0 0 0,0 1-39,0 3 0,0-1 35,0 6 1,0-6-198,0 1 0,0-9-143,0-4 0,6-6-286,4-4 1,1-9 190,-2-5 1,4-7-221,-4 2 130,4-4-240,7-7 0,-4-7-342,3-6 0,-3-1-79,-2 1 0,-4 2-1587,-1-7 2371,-6 7 0,10-10 0,-5 5 0</inkml:trace>
  <inkml:trace contextRef="#ctx0" brushRef="#br1">9512 15268 7518,'0'-7'-192,"0"0"25,6 7-21,2 0 253,7 0 0,-1 0 64,0 0-129,0 0 0,7-6 0,1-2 0</inkml:trace>
  <inkml:trace contextRef="#ctx0" brushRef="#br1">9981 15197 8005,'15'8'0,"-1"-1"-403,0-7 1,0 0 182,0 0 0,7 0 405,3 0 94,2-7-296,9 6 1,-5-10-92,3 6 1,2 0-2,-2 5 0,5 0-210,-5 0 0,5 0 319,-4 0 0,5 0 0,-3 0 0</inkml:trace>
  <inkml:trace contextRef="#ctx0" brushRef="#br1">10877 15254 8005,'19'2'-171,"0"3"1,0-4-214,-5 4 0,2-4 630,3-1 0,-2-1-140,7-4 1,4-1-78,6-4 1,0-2-104,-1 2 1,-1 2-248,6-1 0,-5 4 321,5-4 0,0 5 0,5-2 0</inkml:trace>
  <inkml:trace contextRef="#ctx0" brushRef="#br1">12086 15396 8005,'-8'0'-705,"-5"-6"0,10 4 792,-7-2 22,7-4 0,-8 5 398,6-7-340,1 7 0,2-8 196,-3 6-235,4-6 1,-6 3-15,7-6 1,-4 0-145,-1 0 0,0-1 113,5 1 1,0-6-205,0-4 1,0-1-65,0 1 1,-1-4-216,-4-1 140,3 1 184,-10-7 0,9 5-171,-7-3 1,5 3 126,-4-3 0,4 3 29,-4 1 1,4 1 87,-5-1 1,7 7-105,-2 3 1,-1 3 189,1 2 79,1 6-110,4-4 286,-7 10-319,6-4 35,-6 6 0,6 0 155,-4 0 0,4 1-143,-4 4 1,2 1 8,-2 4 1,2 4-45,-7 0 1,1 1 12,-5 3 1,-1 0-304,1 1 121,0-3-74,-7 4 1,6-6-130,-4 1 1,3-1 340,2 0 0,-7 0 0,-1 0 0</inkml:trace>
  <inkml:trace contextRef="#ctx0" brushRef="#br1">11986 14799 8005,'14'0'0,"0"5"19,1 0 0,-6 6 186,1-2 1,-7-1-206,2 2 0,2 5 0,1 8 0</inkml:trace>
  <inkml:trace contextRef="#ctx0" brushRef="#br1">10849 14856 7983,'-10'-8'0,"1"4"450,5 2 56,-8-4-204,10 4 148,-4-4-381,12 6-10,2 0 23,6 0 1,-4 0-304,-1 0 1,1 0 116,4 0 1,0 0-43,0 0 0,5 0 31,0 0 1,0 0-61,-4 0 0,5 0 129,4 0 0,-2 0-7,2 0 1,-2 0 41,1 0 0,3 0-7,-7 0 1,6 0 71,-1 0 0,1 0-23,-1 0 1,1 0 98,-6 0 1,5 0-77,-6 0 0,8 0 98,-3 0 1,0 0-122,0 0 0,-1 0 7,2 0 0,3 0-57,-3 0 78,2 0-21,9 0 1,2 0-202,5 0 187,1-7-9,0 6 1,-4-5-10,4 6 1,-5-5 68,4 0 1,1-1 133,-5 1 0,-2 2-107,2-7 0,-5 6 159,5-6 0,2 7-163,7-2 1,-1-1 34,6 1 0,-6 0 267,1 5-506,-3 0 148,-7 0 0,-1 0-118,-3 0 0,-9-4 94,0-1-211,-1 0 1,-7 0 34,3 1 0,-9-3-532,-6 3 27,-2 2 726,-2-4-234,-6 6 1,-2 0 170,-7 0 0,1 0 0,0 0 0</inkml:trace>
  <inkml:trace contextRef="#ctx0" brushRef="#br1">12725 14444 8053,'0'16'343,"0"3"1,0 0-114,0 9 1,5 4 326,0 10-307,6-5 0,-8 4 7,6-3 1,-4 1 14,5-1 1,-1-5-178,5-9 0,1 1 85,-1-6 1,0-5 102,0-4 0,-4-7-1,-1 2 0,1-7 0,4-7 1,-5-2-88,1-13 1,-1-1-102,6-9 1,-1-2-26,0-7 0,0-1-212,0-3 1,2 3-1034,3-4 656,-9 4 354,9 8 0,-16 1-841,6 6 0,-6 3 262,2 2 1,1 8-440,-1 7 1184,0 5 0,1-8 0,2 4 0</inkml:trace>
  <inkml:trace contextRef="#ctx0" brushRef="#br1">13408 14359 7722,'-14'-8'-140,"-1"3"1,6 3 571,-1 2 0,1 2-171,-5 3 1,-5 3-71,0 6 0,-2 6 19,2 4 1,3 4-73,-2 6 1,2 2 5,2 7 0,6-5-50,3-1 1,3-5-154,2 1 0,0-4-72,0-6 0,11-2-308,4-7 0,2-1 29,-3-4 1,5-2 195,0-7 1,5-2-430,-5-3 1,1-3 642,-1-6 0,-3-6 0,5-3 0</inkml:trace>
  <inkml:trace contextRef="#ctx0" brushRef="#br1">13479 14458 7919,'-6'-14'0,"-2"0"196,-7-1 154,1 1 0,0 6-153,0 4 0,0 2 9,-1 2 1,6 0-118,-1 0 1,6 6-208,-6 4 1,7 2 54,-2 3 1,4-1 141,1 0 0,6 0-218,3 1 0,4 0-11,1 4 0,5-3-36,0 3 0,0-3 114,-5-2 0,1 2 36,-1 3 0,-2-3 69,-2 3 1,1-4 3,-6 0 0,0-1 151,-5 0 1,-2-1-46,-3-4 1,-3 8-9,-6-2 0,-5 2-136,0-3 1,-5 5-110,6 0 0,-3 0-12,2-5 0,5 1-261,0-1 1,-1-2-180,6-2 208,3-4 1,-1-7-431,7-4 784,0-3 0,7-13 0,0-1 0</inkml:trace>
  <inkml:trace contextRef="#ctx0" brushRef="#br1">13479 14728 7919,'8'0'0,"4"0"-345,-2 0 168,3 0 158,1 0 1,0 0 445,0 0-366,7 0-184,-5 0 0,4-1-240,-6-4 0,5 3-81,0-2 54,0-4 390,-5 0 0,1-6 0,-1-1 0</inkml:trace>
  <inkml:trace contextRef="#ctx0" brushRef="#br1">13678 14529 7919,'-10'2'-251,"1"3"138,-1 2 66,3 8 0,-6 4 1211,3 0-479,4 12-349,-7-7 1,7 15-35,-3-6 0,-2 1-139,6-6 0,0 1-111,5-1 0,6-6-194,4-3 0,4-10-560,5-4 0,-3-3-838,3-2 824,3 0 227,-6-7 489,4-7 0,-5-8 0,-1-6 0</inkml:trace>
  <inkml:trace contextRef="#ctx0" brushRef="#br1">13849 14487 7687,'14'0'-581,"0"0"451,0 0 0,0 0 9,1 0 1,-1 0 319,0 0 1,0 6 413,0 3 0,-1 1-251,-3 4 0,1-3-44,-7 8 0,1-2-307,-5 2 211,-6 3-166,-2 1 0,-6 3-80,-1-2 1,-3 3-94,-1 1 1,-5-5-312,5-5 1,0-2 39,5-1 0,0-8 388,-1-2 0,1-3 0,0-2 0</inkml:trace>
  <inkml:trace contextRef="#ctx0" brushRef="#br1">14133 14487 7978,'14'-5'122,"0"0"0,5-6 15,0 2 0,2-4 241,-2-1 1,-2-1-129,7 1 0,-7-5 127,2 0 1,-3-6-143,-2 1 1,0-2-3,1-3 1,-3 1-207,-2-1 0,-4 1 115,-6-1 0,0-1-385,0-3 1,-6-2 96,-4-3 1,-7-1-58,-2 6 1,-13-7 32,-1 2 1,-6-3-41,-4-1 0,-4 1 138,-1 3 0,2-8-108,8 3 0,-1-3 427,6 4-120,0 5 113,4 3 0,2 5 174,4 1 1,-3 6-201,7 3 1,-4 5-95,4 4 0,-7 4-174,3 6 0,1 1-241,-2 4 0,7 3-429,-2 6 1,3 0 512,2 1 1,6-1-794,3 0 1004,10-6 0,3 5 0,6-5 0</inkml:trace>
  <inkml:trace contextRef="#ctx0" brushRef="#br1">13834 13150 8010,'-14'0'0,"0"0"38,0 0 0,-2 5 76,-3 0 1,2 6 622,-7-2-297,0 4-222,-11 1 1,5 0 69,-3 0 1,3 1-165,2-1 1,1 5-108,3 0 1,4 1 102,5-1 0,8 3-153,2 7 1,3-1 130,2 1 0,3 4-8,7 0 0,6 0 65,12-4 0,7 4-77,3 0 1,3 0-368,1-4 1,-4 1 79,0 3 209,-6-3 0,3 11 0,-7-5 0</inkml:trace>
  <inkml:trace contextRef="#ctx0" brushRef="#br1">30270 85 8258,'-9'-15'0,"-1"-4"0,5-2-937,-4-3 640,8 18 241</inkml:trace>
  <inkml:trace contextRef="#ctx0" brushRef="#br0">13948 9411 8250,'-6'-8'-26,"4"-4"0,-4 9 138,6-7 0,0 5 347,0-4 1,0 4-31,0-4 0,1-1-157,4-4 0,8-2-120,6-3 0,6 3 77,-1-3 1,4-1-130,5 1 1,5-6 122,10 1 0,-3 2-206,8-2 1,-6 2 28,5-2 0,-6-2-121,1 2 1,4-3-38,1-1 0,5 4 150,4 0 1,4 2-42,6-2 0,-1-1 159,-4 6 1,-4 0 139,-10 5 0,5-2-106,0-3 1,1 2-25,8-7 0,6 5 66,3-5 1,0 6-94,-9-6 1,-3 6 11,-6 0 0,0-3-121,0 2 1,4 0-7,1 5 1,4 0 90,-4-1 1,-2 3-240,-8 2 1,2-2 156,-7 2 0,-4 2-14,-5-1 0,-2 4 28,2-4 1,2 5 99,-7 0 0,5 1-134,-5-2 1,0 3 254,-5-3 0,-1 4-311,-3 1 1,1 0 148,-6 0 1,0 0-436,-5 0 1,1 0-130,-1 0-883,0 0-90,0 0-539,-6 0 523,-2 0-37,-6 0 1484,0 0 0,-6-6 0,-2-2 0</inkml:trace>
  <inkml:trace contextRef="#ctx0" brushRef="#br0">16749 8246 8155,'13'1'246,"-4"4"1,4-2 63,-4 6 1,-1-4 134,2 5 0,-1-6-135,5 6 0,5-5 50,0 4 1,2-6 102,-2 2 0,-4-2-117,4 2 0,2-3-86,-2 2 1,0-2-19,-5-2 0,0 5 188,1-1 53,-8 1-234,0 1-16,-7 2 1,-8 8-122,-6 3 0,-7 3-520,-7 7 1,-13 5 249,-7 4 0,-7 11-592,25-21 1,-2 1 0,-2 0-1,-1 0 496,-3 5 0,0-1 0,-2-2 0,1-1 254,3 3 0,1 1 0,-3-1 0,2 0 0,3 3 0,1-1 0</inkml:trace>
  <inkml:trace contextRef="#ctx0" brushRef="#br0">14702 7577 7248,'0'15'586,"4"-1"-241,1 0 1,6 0-113,-1 0 0,1 1 91,-2-1 1,4 0-95,-4 0 1,4-1-67,1-4 0,-1 4 11,-4-3 0,4-4-13,-4-1 0,4 1 13,1-1 0,-3-1 18,3-4 1,-2 0-143,6 0 1,5-1 131,0-4 0,-1 2-185,2-7 0,-2 6 84,2-6 1,1 7-73,-6-2 1,5-1 27,-5 1 1,6 1 32,-1 4 0,-2-5-76,2 0 0,1 0 70,8 5 1,-3-1-22,3-4 0,2 3 28,-2-2 1,5-3 131,-5 3 1,5-3-129,-5 3 0,1 2 113,-6-3 0,0-1-62,1 1 0,-5 0 119,-1 5 1,1 0-23,4 0 1,-4 0-78,0 0 0,1 0-65,8 0 0,-1 0 86,6 0 1,-5 0-131,5 0 0,-2 0 89,2 0 1,3 0-21,-3 0 1,-3 0-43,-2 0 1,2-1 9,-2-4 1,6 4 106,-1-4 1,0-3-76,5-2 1,3 3 11,11-3 1,-1 5 13,1-4 0,-1-1-197,-4-4 1,1 5 169,-5-1 1,6 1-86,-2-6 1,5 1-18,4 0 0,5 0-316,10 0 1,-5-2 256,0-3 1,-4 1 84,-6-5 1,6 5 7,9-1 0,-4-1-9,4 1 1,2 0 62,-3 5 0,-5 0-57,-9-1 0,4 1 163,2 0-1,2 0-133,2 0 0,5-1 1,0 1 1,-3 1-124,-12 4 1,2-4-71,-6 4 0,2 1-10,7-2 1,0 6 93,5-6 0,-4 6-107,-1-6 1,-7 5 117,-3-4 1,1 4-149,-5-4 1,1 4 136,3-5 1,-2 6 119,8-6 0,-4 5 106,-1-4 1,-2-1-64,-2-4 1,-6 0 136,-9 0 1,3 0-118,-3-1 1,-2-4 78,2 0 0,-2-1-80,2 1 1,-3 3 319,-6-3 1,-3-1-589,-2 1 1,-3-2 260,-7 2 0,-5 2-774,1-7 0,-7 0 331,2-4 1,-4 0-741,-1-1 1,-4-9 1051,-1 0 0,-6-18 0,3 3 0</inkml:trace>
  <inkml:trace contextRef="#ctx0" brushRef="#br0">17773 8018 10177,'-8'10'-1005,"3"-1"571,3 0 0,2 1 805,0-1 1,2-5-130,3 0 1,3 3 26,6-3 1,0 1 17,0-5 1,5 5-230,0 0 1,6-1-30,-1-4 1,1 5-75,-1 0 0,3 0-108,-3-5 1,1 0 204,-1 0 1,3 0-84,-4 0 1,-1 0 71,2 0 0,0 0 40,4 0 1,7 0-59,3 0 1,4-5 41,6 0 1,-2-4 64,6 4 0,-2-5-33,2 6 0,2-3-163,-6 3 1,-1 2 70,-4-3 0,-1 4-15,1 1 1,6-5 128,3 0 1,8-1 97,2 1 1,4-1-139,-4-4 1,-1-2-17,-4 2 0,5-4 200,-1-5 0,14 2-342,0-7 1,-34 15 0,1 1 239,0-2 0,1 1 1,-3-2-1,-1 1 70,37-9 0,-8 2-98,-2 7 0,-4-1-15,4 7 0,-1-1-32,1 5 0,-3 0-55,-6 0 0,-6-5 87,-4 0 0,-7 1-141,-3 4 0,-5-7 89,1-2 1,-17 5-32</inkml:trace>
  <inkml:trace contextRef="#ctx0" brushRef="#br0">19706 7975 8386,'0'-7'-236,"0"13"1,2 10 849,3 12 0,-2 2 135,6 3 1,-6 4-167,2 5 1,-3 6-164,-2-1 1,0 2-354,0-2 1,0-4 142,0 0 1,0-1-744,0-4 1,1-3 367,4-2 0,-2-4 186,7-6 0,-6-4-1317,6-9 1,-5 1 601,4-7 1,-1-7-105,1-11 1,4-8 797,-3-11 0,2-3 0,2-7 0</inkml:trace>
  <inkml:trace contextRef="#ctx0" brushRef="#br0">19905 8103 8291,'14'-8'569,"1"2"-142,-1 6 1,-5 6-156,1 4 0,-7 3-146,2 1 1,-4 5 101,-1 0 1,0 0-202,0-5 0,0 0-194,0 0 0,-6-4 178,-3-1 1,-4-1-36,-1 2 0,-1-4 57,1-6 1,-2 2-52,-2 2 0,2-2 82,-3 3 0,3-4 105,2-1 0,4 0 144,1 0 349,6 0-410,-4 6 1,15 2-47,6 7 0,5-3-148,5-2 1,5 1 104,-1-6 1,2-1-144,8-4 1,1-1 89,9-4 1,9-9-804,9-10 1,4-3 404,1-1 0,-33 11 0,1-1 0,0 0 0,1 0 0</inkml:trace>
  <inkml:trace contextRef="#ctx0" brushRef="#br0">19948 8132 7042,'0'-10'299,"0"1"1,0 4-139,0-4 1,2 4-49,2-5 1,-1 7 157,7-1-166,-7 2 0,8 4-25,-6 2 1,0 6 32,-5 9 0,-2-2-207,-3 7 0,-3-1-191,-6 6 0,-6 1 285,-4 3 0,-3-3 0,-1 5 0</inkml:trace>
  <inkml:trace contextRef="#ctx0" brushRef="#br0">19678 7990 8216,'-10'-2'-366,"1"-3"-427,6 4 738,-10-6 1,10 7 162,-7 0 1,7 2-18,-1 3 0,2 3 1,2 6 0,0 6 43,0 4 0,2 3 160,2 1 1,4 7 97,6 3-190,1 3 1,-1-3-50,0 0 0,-1 0 17,-4 4 1,4 1 20,-4 0 0,-2-2 68,-3-3 1,3 1-496,-3-6 1,1 1-40,-5-6-923,0-6 511,0-1 403,0-13 1,0-10-182,0-12 1,0-7-72,0-7 535,0-7 0,13-1 0,3-7 0</inkml:trace>
  <inkml:trace contextRef="#ctx0" brushRef="#br0">20047 8004 8275,'-9'14'436,"0"0"0,-1 2-431,-4 3 0,1-2 140,4 7 1,-4-5-104,4 5 1,-9-2 79,-1 2 0,0 2-136,5-2 1,1-3 67,4-2-105,-4 3 1,7-6 61,-3 2 115,2-2-69,7-2 1,2-4-22,3-1 1,2-5 182,8 0 0,4-2-155,0-2 0,7 0-61,3 0 0,1-5 10,8 0 1,0-6-132,4 2 1,7-2-1391,3 1 1330,-3 4 1,0 0-1,-6-2 1</inkml:trace>
  <inkml:trace contextRef="#ctx0" brushRef="#br0">21006 8870 11591,'-42'26'-126,"-15"3"-25,-6 4-491,-8 0 0,32-15 0,0 0 526,-1 3 1,0 1-1,-8 4 1,-1 2-244,-2 0 1,-2 1-1,-2-1 1,-1-1 255,0-1 0,-1 0 0,1-1 0,1 1-249,-2 0 1,0 0 0,-1-1-1,-1-1 344,-4-2 0,-2-2 0,7 1 0,0-1 106,1 0 1,0-2 0,-3 2 0,-2 0-26,-1-3 0,-2-1 0,-1 1 1,0-1 107,3-1 0,2-1 0,4-3 0,2 0-51,7-1 0,1-1 0,4-2 1,-1 0 104,1-2 0,1-1 1,-35 7 262,10-6 1,11 0-282,8-5 0,10 0-54,5 0 1,9 0-230,5 0 1,10-2 835,4-2 0,4 0-2245,1-5 1,3 1 427,6-1 1,7-10 1046,12 0 0,1 0 0,-1-2 0</inkml:trace>
  <inkml:trace contextRef="#ctx0" brushRef="#br0">18683 9241 8215,'-19'6'392,"0"3"1,-2 6-76,2 4 0,-3-2 109,-6 7 0,-2 6-108,-4 8 0,-4 3-69,-9 1 1,-2 3-110,-3 2 0,3-3 318,6 4 0,1 1-207,-1-2 0,8-1 12,7-8 1,6-4-159,8-5 0,6-7 20,3-3 0,18-3-459,10-2 0,12-5-84,12 1 1,20-1 52,-26-2 1,3 1-1,4-1 1,2 1-888,7 1 0,0 1 1252,-3 1 0,-1 0 0,3 1 0,0-1 0,-2-1 0,0 0 0</inkml:trace>
  <inkml:trace contextRef="#ctx0" brushRef="#br0">20602 4393 8241,'-6'1'-501,"6"4"1,1 2 838,9 2 1,4 2 93,5-6-263,6 0 0,-1-5-186,9 0 0,-1 0-190,6 0 0,-8 0-195,-2 0-29,0 0 0,-13 1 150,-1 4 1,-9 4 280,-15 10 0,-12 10 0,-14 7 0</inkml:trace>
  <inkml:trace contextRef="#ctx0" brushRef="#br0">20602 4763 8241,'-8'14'-176,"2"0"0,7-6 191,4-3 1,5-4 43,8-1 1,5 0-99,5 0 1,2-1-274,3-4 0,4 2-28,5-7 340,-5 7 0,-3-10 0,-5 6 0</inkml:trace>
  <inkml:trace contextRef="#ctx0" brushRef="#br0">20957 4478 8241,'19'-9'0,"0"-1"0,2 7-58,-2-2 1,-2 4-91,7 1 1,-5 4 232,5 1 0,-7 2-5,2-3 0,1 3 314,-1 2 0,0 2 228,-4-6-595,-1 6 0,-2-3 125,-2 6 1,-4 0-309,-6 0 1,-8 7-24,-6 3 179,-6 15 0,-22 5 0,-2 13 0</inkml:trace>
  <inkml:trace contextRef="#ctx0" brushRef="#br0">23630 3014 8034,'0'-22'475,"0"1"-209,0 13 0,0 4-28,0 8 1,0 4 14,0 6 0,5 7-136,0 3 1,0 10 112,-5 9 0,4 6 55,1 8 1,1 0-42,-1 0 1,-2-2-86,7-3 1,-6-5 40,6-9 0,-5-4-8,4-11 0,1-4 252,4-9 1,-5-4-130,1-6 1,1-3-2,8-7 1,-2-7-85,7-16 0,0-5-285,4-10 0,2 0 119,3-5 1,-3-7-1096,3 4 0,-3 3 212,-1 11 0,-7 2-298,-3 12 1,-3-1-1023,-2 15 1212,0-3 927,0 15 0,1-10 0,-1 4 0</inkml:trace>
  <inkml:trace contextRef="#ctx0" brushRef="#br0">24384 2872 8034,'0'-14'162,"0"6"0,-6 1 330,-4 7 0,-3 3-157,-1 7 1,-2 7 82,-3 16 1,4 4-89,-4 5 0,-2 7-100,2 4 0,0 3-75,5 6 0,6-8 75,3 3 0,4-7-742,1-2 0,6-7-19,4-13 1,9-12-431,4-7 1,9-6 505,1-3 1,11-12 454,-1-7 0,9-13 0,-1-4 0</inkml:trace>
  <inkml:trace contextRef="#ctx0" brushRef="#br0">24825 2801 8034,'8'-24'376,"-4"0"0,-4 7-79,-4-2 1,0 9 122,-5 6 0,-2 4-136,-8 4 0,-8 6-152,-6 9 1,-5 5 69,5 9 1,0-3-29,4 3 0,9 0 4,5-4 1,7 2-73,8-7 0,2-2-249,3 2 0,9-7 57,10 2 0,3-3-312,1-2 1,-4 0 186,-1 0 1,0 1-47,0-1 1,-2-5 72,-7 1 1,-1-1 100,-4 5 0,-3 1 37,-6-1 0,0 0 179,0 0 1,-6 2 54,-3 3 1,-10-2-125,-5 7 0,-3 0-212,-1 4 0,-1-4 176,1 0 1,-1-7-549,1 2 0,6-8-381,3-1 901,3-7 0,2 3 0,0-6 0</inkml:trace>
  <inkml:trace contextRef="#ctx0" brushRef="#br0">24896 3184 8034,'27'-14'0,"-4"0"0,4 1-26,-3 4 1,-2-4 154,2 4 0,-5 2-1326,4 3 1197,-5-4 0,2 0 0,-6-6 0</inkml:trace>
  <inkml:trace contextRef="#ctx0" brushRef="#br0">25038 3057 8034,'-10'-5'-646,"1"0"1,4 0 1216,-4 5 0,4 0 278,-5 0-405,7 7 0,-8 1-45,7 6 0,-1 5-103,5 0 0,-5 6-142,0-1 0,1 7 90,4 2 1,0 1-365,0-6 1,1-1 167,4-3 1,3 1 152,6-6 0,0-2-88,0-7 0,2-2-56,3-4 1,-1-2 0,5 3 0,-1-10-333,2-5 1,-3-4 274,-7-5 0,0-3 0,0-6 0</inkml:trace>
  <inkml:trace contextRef="#ctx0" brushRef="#br0">25351 2886 8034,'20'6'0,"-4"2"0,3 6 0,-8 1 323,-1-1 0,-1 0-93,5 0 0,-4 2-11,-1 3 1,-6-2 39,2 7 0,-3-7-8,-2 2 1,0 3-96,0 2 1,-8 5-83,-6 4 1,-2-2-64,-8 7 0,0-5-229,-4 5 0,-1-1-626,1 1 0,6-4 452,3-5 0,5-5 392,4-1 0,-2-5 0,4 2 0</inkml:trace>
  <inkml:trace contextRef="#ctx0" brushRef="#br0">25891 2971 7876,'14'0'202,"5"0"168,0 0 1,6 0-306,-1 0 0,-3 0-234,-2 0 0,-2 0-1076,2 0 604,-3 0 641,-2 0 0,-1 7 0,-6 0 0</inkml:trace>
  <inkml:trace contextRef="#ctx0" brushRef="#br0">25834 3184 7876,'10'-7'1153,"-1"2"1,1 3-738,4 2 0,5 0-138,0 0 1,4 0-408,-4 0 1,7 0 59,-3 0 1,4 5-21,2 0 0,-1-1-1693,0-4 1782,1 7 0,-7 1 0,-1 6 0</inkml:trace>
  <inkml:trace contextRef="#ctx0" brushRef="#br0">26616 2644 7988,'-8'7'-264,"2"-4"-79,6 6 1,0 2 752,0 8 1,0 3-92,0 7 1,0 6 51,0 2 0,0 5-136,0 0 0,0 1-61,0-1 1,0-4-47,0 0 0,0-6-6,0 1 1,1-8 94,4-1 161,-3-7-62,4 4 0,-1-15-167,0-6 0,6-8 13,-2-11 0,4-7-105,1-8 1,0-5-215,0 1 1,2-8 168,3-1 0,-3-1-116,3 6 1,1 1-72,-1 3 1,0 3-254,-4 7 0,-3 5-921,-2 4 937,2 10 1,-10 4-469,3 10 1,-4 3 879,-1 6 0,7 7 0,0 1 0</inkml:trace>
  <inkml:trace contextRef="#ctx0" brushRef="#br0">27355 2559 7966,'0'-10'-455,"0"1"478,-6 6 0,-2-3 312,-6 6 1,0 0-52,0 0 0,-2 7 195,-3 8 1,1 2-102,-5 11 1,1 4-152,-2 11 0,-1-1-113,6 1 1,-3 0 88,7-1 0,0 6-162,10-1 1,0-1-204,5-8 0,2 0-444,2-10 0,11 2 114,8-11 1,3-6-432,-3-9 0,4-2 923,-3-2 0,9-13 0,3-2 0</inkml:trace>
  <inkml:trace contextRef="#ctx0" brushRef="#br0">27626 2474 7966,'-7'-8'0,"-1"1"464,-6 7 1,-2 0-130,-3 0 0,-1 7-164,-4 2 0,-3 10 66,4 5 0,0 4-14,0 5 1,10-2-474,-1 2 0,9-5 220,0-4 1,5 1-35,5-6 1,8 0 168,6-5 1,4 0-257,-4 1 0,5-1-15,-5 0 0,5-4-8,-5-1 0,-5 1 216,-5 4 0,-5 0 3,0 0 1,-5 5 152,-9 0 1,-1 2-56,-13-2 0,-4 3-82,-5 6 0,0-1 9,4-3 0,1 2-243,-1-2 0,7-2-216,3 2 1,4-7-951,0 2 1339,7-9 0,-4-4 0,4-6 0</inkml:trace>
  <inkml:trace contextRef="#ctx0" brushRef="#br0">27668 2929 7966,'22'-7'-447,"-3"-2"180,3-4 126,-6-1 104,5 6-373,-13 2 1,-4 6 409,-8 0 0,0 0 0,-5 0 0,-1 1 0,-4 4 0,0-3 0,0 2 0,0 3 0,-1-3 0,6 3 0,-1-3 0,1-2-224,-5 3 324,0 3 1,-1 0 468,1 6 0,5-2-82,-1-2 1,7 7 90,-2-2 0,4 2-234,1-3 1,0 0-143,0 1 0,6-3-127,3-2 0,6 1 89,4-7 0,-2 3-535,7-3 0,-5-2 258,4 3 1,-5-5-643,1-5 1,-4 2 163,0-7 1,-1 1-590,0-5 1180,0 0 0,-6-1 0,-1 1 0</inkml:trace>
  <inkml:trace contextRef="#ctx0" brushRef="#br0">27881 2602 7966,'10'1'88,"-1"4"1,-1 0 98,2 9 1,2-1 166,-2 10 1,-4 1-61,-1 4 1,-3 7 25,-2 3 0,0-2-218,0 2 1,-2 0-153,-3 5 1,-3-5 64,-6 0 1,-5 0-134,0 4 0,0-1-1457,5-3 1575,0 3 0,0-11 0,-1 5 0</inkml:trace>
  <inkml:trace contextRef="#ctx0" brushRef="#br0">28237 2815 7959,'14'0'59,"5"0"-47,0 0 1,8 0 6,1 0 0,1 0-27,4 0 0,-3 0-4,-2 0 0,1 0-791,-1 0 518,1 0 0,-7-5 285,-3 0 0,-3 1 0,-2 4 0</inkml:trace>
  <inkml:trace contextRef="#ctx0" brushRef="#br0">28450 2616 7901,'8'3'181,"-3"6"0,1 4 103,-1 16 1,0 1 460,-5 7 0,0 9-357,0-3 1,0 7-159,0-2 1,-5-1-1520,0-4 0,0-5 1289,5 0 0,0-7 0,0 4 0</inkml:trace>
  <inkml:trace contextRef="#ctx0" brushRef="#br0">29403 2331 7989,'14'7'-735,"-1"2"847,-4 10 1,-1 10 367,-3 9 1,-4 4 123,4 6-364,-10 2 1,-3 7-75,-6 0 1,-6-7 23,-4-2 0,2-9-131,-2-1 0,0-6 81,-4 1 1,0-5-209,-1-4 1,5 1 60,1-6 1,4-4-229,-5-6 1,7-6 43,-2 2 1,3-10-80,2-4 1,0-5 81,-1-5 0,6-4 19,-1-5 0,7-5-117,-2 0 1,5-7 125,5 2 1,3 4 158,6 0 0,2 6-75,3 4 0,-2 4 456,7 5 0,0 8-20,4 2 1,1 5 131,-1 5 1,5 9-257,0 9 0,1 0 54,-6 0 0,-1-1-221,-3 2 1,1 1 98,-6-6 0,0 0-479,-5-4 0,0-1 188,0 0 0,1-1-596,-1-4 0,-5 2 46,1-6 0,-5 0 673,4-5 0,1 6 0,4 2 0</inkml:trace>
  <inkml:trace contextRef="#ctx0" brushRef="#br0">29843 2289 7971,'15'0'-805,"-1"0"512,0 0 0,7-2 451,2-2 0,4 2-104,2-3 0,1-1-64,3 1 1,-5-4-137,1 4 0,-2 0-224,-8 5 0,-5 0 370,-5 0 0,-6-6 0,4-2 0</inkml:trace>
  <inkml:trace contextRef="#ctx0" brushRef="#br0">29900 2346 7971,'8'0'-359,"-1"-7"0,-7 7 341,0 0 0,0 2 361,0 7 1,-2 6-161,-3 4 0,-3 6-59,-6-1 0,0 7 106,0 2 0,-5 7-74,0-2 1,0 3 93,5 1 0,4 1-99,1 0 0,4-1 40,-5 1 1,7-7-95,-1-2 1,2-6-6,2-4 1,6-4 5,4-6 1,4-1-142,5-3 0,3 1-581,6-7 0,6 1 362,-1-5 1,6-5-686,-1 1 947,-3-7 0,6 3 0,-5-7 0</inkml:trace>
  <inkml:trace contextRef="#ctx0" brushRef="#br0">30611 2403 7696,'-8'-15'-249,"4"1"0,-3 0 463,3 0 410,-8-1-63,5 1 19,-1 0-322,-5 6 1,5 2-151,-6 6 1,4 0 5,1 0 0,-5 6-67,-5 4 0,-2 7 71,2 2 1,2 8-194,-7 1 0,5 2 32,-4 8 1,4 0 87,-5 5 1,8 1 77,2 3 1,0-2 93,4 2 1,4 0-105,1-4 0,4 1 35,1-11 1,1-1-83,4-8 1,3-4 67,6-6 0,5-6-222,0-3 0,5-6-2,-5-9 0,11-4-164,-2-10 0,4-7 43,-4 2 0,5-9-210,0 0 0,1 4 113,-6 0 1,-1 4 30,-3 2 1,-5 1 86,-10 3 0,-1 9-194,-3 5 545,-4 7-158,6-3 1,-9 14 326,-3 6 0,2 6 15,-6 9 0,4 1 163,-5 3 0,6-2-193,-6 7 0,7-6 15,-2 1 1,-1-4-253,1-6 1,0 3 72,5-8 0,2 1-607,3-4 1,-2-6-53,6 1 0,-4-7-307,5 2 0,-6 1 239,6-1 1,-5-1 575,4-4 0,-6 0 0,4 0 0</inkml:trace>
  <inkml:trace contextRef="#ctx0" brushRef="#br0">30853 2829 8137,'0'-8'-1053,"2"2"1260,2 6 0,4 0-58,6 0 0,1-5-37,-1 0 0,0-4-86,0 4 1,5-4-93,0 4 1,0-5-17,-5 6 1,-4-3-507,-1 3-289,1 2 490,-2-4 387,-2 6 0,-12 0 0,-2 0 0</inkml:trace>
  <inkml:trace contextRef="#ctx0" brushRef="#br0">30967 2744 8137,'-8'0'-857,"-5"-7"1215,12 6 370,-12-5-449,11 6 1,-4 7-43,6 8 0,0 0-68,0 9 1,-5 0-14,1 4 1,-3 1-185,2-1 1,4-1 76,-4-3 0,4 1-144,1-6 1,1-5 62,4-4 0,3-7-542,6 2 0,0-5 195,0-5 0,2-3-96,3-6 0,-1-7 80,5-3 0,-4-1 395,5 1 0,-7-9 0,4 3 0</inkml:trace>
  <inkml:trace contextRef="#ctx0" brushRef="#br0">31166 2346 8137,'0'-19'0,"0"0"0,0 0-850,0 5 550,-7-1 0,4 6 471,-6-1 0,4 7 13,-4-1 1,4 2 161,-5 2 0,6 6-142,-6 4 0,7 4 125,-2 5 0,-1 3-209,1 6 0,-4-4-3,4 0 1,0 0-195,5 4 0,0-1 167,0-3 0,0-4-386,0-6 1,0 1-253,0-1-218,7 0 430,0 0 1,8-6-85,-1-3 0,-5-4 420,1-1 0,-7 0 0,10-6 0,-5-2 0</inkml:trace>
  <inkml:trace contextRef="#ctx0" brushRef="#br0">31279 2246 8137,'2'-8'-493,"3"4"345,-4 2 0,6 4 412,-7 2 1,0 9-63,0 6 0,-5 6-43,0-1 0,-6-2-40,2 2 1,-4-2 3,-1 1 1,1 3-142,4-7 1,-2 0 118,6-5-391,-6 0 272,9-6-334,-4-2 144,6-6 0,6-8-16,4-6 0,2-2 81,3-7 1,4 4-25,0-5 1,-1 7 186,-3-2 1,-1 5-207,0 4 406,0-3-171,1 12 0,-6-6 127,1 7 1,-7 7-94,1 2 1,-2-1-2,-2 2-43,0-1-120,6 5 1,-4-4-449,3-1 159,-4-6-231,-1 4 601,0-7 0,-6 0 0,-2 0 0</inkml:trace>
  <inkml:trace contextRef="#ctx0" brushRef="#br0">31493 2204 8137,'12'1'-398,"-2"4"1,1 3 741,-6 6 0,-1 5-165,-4 0 1,0 6 27,0-1 1,0-2-317,0 2 0,0-5 66,0 4 0,-6-4-119,-3 5 0,-2-5 77,1 5 1,-3-7-100,4 2 0,-4-2 184,-1 2 0,0-3 0,0 5 0</inkml:trace>
  <inkml:trace contextRef="#ctx0" brushRef="#br0">31422 2929 9289,'14'0'387,"5"-2"-150,0-3 1,4 4-108,-4-4-65,7-3 1,-4 2-18,6-4 0,1-1-156,-1 6 1,1-4-286,-1 4 1,-1 1 269,-3 4 123,2 0 0,-3 0 0,5 0 0</inkml:trace>
  <inkml:trace contextRef="#ctx0" brushRef="#br0">32104 2431 8270,'0'-14'-44,"-6"0"0,3 4-90,-7 1 400,7 5 1,-3 4-25,6 10 1,-5 9-38,0 5 1,0 4-26,5 5 1,0 4 128,0 5 0,0 7-36,0 3 1,5-3-114,0-1 0,1-4-62,-1-1 0,-3-7 84,2-3 1,3-5-148,-3-4 0,3 0 245,-3-10-244,-2 3 105,11-15 1,-5-2-18,6-9 0,-3-12-205,3-7 1,-3-10 112,8-14 0,3-1-380,2-8 0,-2 1 12,2-2 1,-1 10-343,6 0 0,-5 8 8,-1 6 0,-10 9-223,1 10 0,-8 5 158,4 5 735,-7 2 0,3 7 0</inkml:trace>
  <inkml:trace contextRef="#ctx0" brushRef="#br0">32715 2417 8198,'-1'-8'-174,"-4"3"0,-3 4-133,-6 1 0,-2 1 56,-3 4 0,2 3 749,-7 6 0,5 2-207,-4 3 1,-1 3 17,-5 6 0,1 5-9,0 1 0,5 5 160,4-1 0,5 2-332,5-3 1,2 3-176,7-7 0,2-4-261,3-6 1,4-5-8,10 1 0,3-5-312,7-5 1,-1-2 199,1-7 0,4-7-18,0-2 1,0-5 444,-4-5 0,-1-3 0,0-7 0</inkml:trace>
  <inkml:trace contextRef="#ctx0" brushRef="#br0">32900 2360 8198,'0'-14'-66,"-1"-1"33,-4 1 1,-3 6 120,-6 4 0,0 2 187,-1 2 0,1 6-84,0 4 1,-5 7-73,0 2 1,5 5-104,4-5 1,6 1 36,-6-1 0,7-3-95,-2 3 0,10-3 22,4-2 0,-1-1-176,2-4 1,-1 2 130,6-6 0,4 4-127,-1-4 0,-3 5 179,-6-6 0,-1 7-22,2-1 1,1 3 84,-7 1 1,1 2-13,-5 3 1,-6-2 151,-4 7 0,-2-2-125,-3 1 0,1 3 27,0-7 0,0 4-137,0-4 1,-2 0-148,-3-4 1,3-1-864,-3 0 467,3 0-9,2 0 597,0-6 0,6-1 0,2-7 0</inkml:trace>
  <inkml:trace contextRef="#ctx0" brushRef="#br0">32829 2772 8198,'16'-14'-123,"3"0"0,1-2 123,4-3 0,3 3-101,-3-3 0,3 5 2,1 5 1,0-4-13,1 3 0,-7 4-41,-3 1 0,-5 2-496,-4-1 251,2 2 203,-10-4 194,4 6 0,-12 0 0,-2 0 0</inkml:trace>
  <inkml:trace contextRef="#ctx0" brushRef="#br0">33000 2616 8420,'0'19'128,"0"0"1,0 6 37,0-1 0,1 3 185,4 1 0,-2-1-233,7-3 1,-5 1-217,4-6 0,0-2-323,6-7 0,4 1 206,0-7 1,0 1-943,-5-5 737,0 0 1,-1-1 419,-4-4 0,4-9 0,-5-8 0</inkml:trace>
  <inkml:trace contextRef="#ctx0" brushRef="#br0">33298 2488 8198,'15'1'-297,"-1"4"0,-5 2 254,1 2 1,-5 4 42,4-4 0,-4 8 430,4 2 0,-6 7-82,2-3 1,1 0-354,-1 0 1,0 1 67,-5 4 1,-2 1-117,-2-1 0,-4 1 65,-7-1 0,1-4-138,0-1 1,-5 0-74,0 0 1,0-2-333,5-7 0,0-5-418,0 1 949,-1-7 0,1-3 0,0-8 0</inkml:trace>
  <inkml:trace contextRef="#ctx0" brushRef="#br0">33469 2218 8198,'14'0'-179,"5"0"198,0 0 1,0 1 11,-5 4 0,-4-2 114,-1 7 0,-1 4 233,2 5 0,-4 1-313,-6-1 0,0 2 38,0 3 1,0 2 181,0-2 1,0 5-100,0 4 0,0-3-83,0 3 0,0 2-44,0-2 0,2 5-121,2-5 0,-2 2 99,3-2 1,3-3-148,1 3 1,-1-8 176,1-1 1,-5-7-28,0 2 0,-2-3 51,-2-2 1,0 1-43,0-1 0,-6-2 15,-4-2 1,-9 3-50,-5-4 1,-4 4-106,-5 1 0,-2 5-66,-3 0 0,-14 1-336,0-1 0,-15 3 175,-4 7 1,27-15-1,-2 0 1,-4 0-1,-1 1 1</inkml:trace>
  <inkml:trace contextRef="#ctx0" brushRef="#br0">23402 4536 8085,'-20'-15'0,"3"7"0,-7 3 0,4 4 0,-9 1 0,4 8 330,-8 6 1,3 8 499,1 11 1,1-1-443,-1 6 1,7 4-160,3 6-789,4-1 731,0 2 0,1 1-72,0 7-115,0 6 162,6-4 0,2 4 5,6-6 0,0-2-43,0-3 0,0-4 4,0-10 1,6-5-60,3-9 1,6-4-158,4-6 1,-2-6-173,7-3 186,-1-3 39,12-9 0,-3-2-402,6-10 218,-1-3 521,6-13 1,-5 3-385,0-6 1,-8 2-214,-2-2 0,-1 5-259,-8 9 1,-5-1 267,-4 6 1,-7 5-162,2 4-237,-4 7 391,-1-3 0,-4 12-233,-1 4-83,-6-4 625,3 7 0,0-5 0,2 6 0</inkml:trace>
  <inkml:trace contextRef="#ctx0" brushRef="#br0">23545 5132 7923,'14'0'224,"0"0"0,2 0 358,3 0 0,2-6-403,2-4 0,4 2-372,-3-1 1,3 4-20,1-4 0,-6 1-843,-3-2 656,3-2 0,-7 9 399,-1-7 0,0 1 0,-6-6 0</inkml:trace>
  <inkml:trace contextRef="#ctx0" brushRef="#br0">23716 4947 8244,'6'15'512,"-4"7"-263,2 6 1,-4 5 0,-4 5 0,0 8 419,-5-3-259,-1 2-219,-4-2 0,5-5-3,-1 0-109,7-7 0,-3 3 273,6-11-916,0-2 361,0-7-93,0-6 1,6-2-370,4-6 1,2-3 204,2-6 0,7-1-796,3-9 1256,-4-3 0,7 0 0,-5-6 0</inkml:trace>
  <inkml:trace contextRef="#ctx0" brushRef="#br0">23275 5217 7989,'-6'-7'-293,"4"0"329,-4 1 248,6 4-148,0-4 0,1 6-136,4 0 1,-2 0-32,7 0 166,-1 0-96,-1 0 0,5 0 23,-4 0 1,4 0 5,1 0 0,0 0-121,0 0 1,-4-5 107,-1 1 0,1-1-25,4 5 0,0 0-7,0 0 0,-4 1-12,-1 4 0,-4-2-125,5 7 156,-7 6-99,3-1 1,-6 7-114,0-3 0,-5-1 21,1 5 1,-6-5-331,5 1 479,1-3 0,4-2 0,0 0 0</inkml:trace>
  <inkml:trace contextRef="#ctx0" brushRef="#br0">22066 5146 8158,'-22'-14'-324,"3"0"0,-1 6 134,1 3 0,-6 4 200,1 1 49,-3 0 0,-1 8 129,-1 6 1,-6 2-131,-3 7 0,-4-1 1,-6 2 1,4-3 49,-3-7 0,4-6 114,5-4 0,8-2-217,6-2 0,9-2-6,0-2 0,8-4-353,7-6 197,0-1-113,6 1 1,2-5-122,6 0 1,5-4 149,0 4 0,5-2-2,-5 2 0,0 8 242,-5-3 0,0 3 0,0-3 0</inkml:trace>
  <inkml:trace contextRef="#ctx0" brushRef="#br0">21611 5018 8158,'-15'5'-301,"-4"0"0,1 0 422,-5-5 0,4 4 106,-5 1 0,0 6-51,-4-1 0,-1-2-84,1 1 0,-1 2 29,1 8 1,0-3-15,-1 3 0,1 3-102,-1 2 157,-5-4-57,4 7 0,-10-5 14,7 7 1,-2-6 1,2 1 1,9-5-23,1 5 0,7-7-40,6 2 0,10-3-112,10-2 1,15 0 6,8 0 0,8-4-235,7-1 1,4-1-1013,9 2-736,4-4 2029,13-6 0,-4 0 0,-33 0 0,2 0 0,2 0 0,1 0 0,4 0 0,0 0 0</inkml:trace>
  <inkml:trace contextRef="#ctx0" brushRef="#br0">24370 4677 8112,'-8'0'-172,"-5"0"0,13 0 681,0 0 1,8 0-164,11 0-213,3 0 0,8-5-130,3 1 1,-1-6-262,6 6 1,-8-6-55,-2 5 1,-6 1 10,-7 4-150,-1 0 0,-9 7 119,-10 8 0,-5 0 332,-13 9 0,-6-5 0,-4 5 0,-5-2 0,5 2 0,1 1 0,9-6 0,-3 5 0,7-6 0,0 0 0,5-9-253,6 4 608,-4-11 1,12 4 19,0-6 1,12 0 44,12 0 1,9-5-238,5 0 1,9-4-256,6 4 1,2-6 111,2 2 1,-7 1-150,-2-2 1,-9 6 166,-1-6-58,-13 7 0,9-10 0,-12 5 0</inkml:trace>
  <inkml:trace contextRef="#ctx0" brushRef="#br0">25009 4393 8112,'8'0'-608,"3"8"724,-6 6 0,5 13 335,-6 11 0,1 3-131,-5 1 1,0 6 172,0-1 0,0 1-353,0-6 0,0 1-75,0 0 0,0-6-233,0 1 1,0-6 162,0 1 1,0-4-187,0-6 155,0-2-144,0-13 0,0-10-103,0-12 0,0-7 72,0-7 1,2-2-45,2-3 0,-2-4-10,3-5 0,1-1 9,-1 1 1,1-7 109,-1-4 1,1-7-15,4-1 0,7 1 47,-3 8 0,5 7 196,0 7 0,-3 13 271,3 2 1,1 7-195,-1 6 1,-4 4 426,-6 6-323,1 13-86,-3-4 1,0 19 6,-7 1 0,-2-1-8,-3 6 1,-2 2 57,-8 2 0,1-3-104,0-2 1,-5-3-366,0-2 1,0-1-15,5-3 86,0-4 221,-1-6 12,1-6-13,6 5-22,2-11 0,12 5-6,4-2 0,7-2 7,2 7 0,6-5-149,-1 4 1,-2-4-247,2 4 1,-5-1-302,5 2 0,-7 2 38,2-2 621,-3-4 0,-2 7 0,0-5 0</inkml:trace>
  <inkml:trace contextRef="#ctx0" brushRef="#br0">25379 4706 8031,'8'-15'-244,"5"6"315,-4-1 1,4 3 165,1-3 1,0-3-230,0 4 1,1 1-151,-1-1 1,2 4-201,3-5 0,-4 6-124,4-6 223,-3 7 1,-3-5 242,-4 3 0,-2 4 0,-7-6 0</inkml:trace>
  <inkml:trace contextRef="#ctx0" brushRef="#br0">25493 4464 8112,'0'-8'127,"0"3"129,0 10 1,0 9-4,0 10 0,0 4-16,0 6 1,0-3 315,0 7-59,-6 0-316,4-2 0,-4 2-178,6-9 1,0 2-193,0-7 0,1-4-713,4-1 543,3-3 1,6-8-287,0-3 1,1-5 285,-1-5 1,-2-9-90,-2-10 1,2 4 450,-2 1 0,1-2 0,-2 2 0,3-4 0,-8 4 22,7 0 1,-3 6 97,6 4 1,1 1 168,-1 3 1,6 3 246,4-2 1,3-3-243,1 3 1,2-3-129,4 2 1,-3 2-208,7-6 0,-6 4 166,1-4 0,-9 4-616,-5-5 1,-4 7-435,0-2 925,-8 4 0,0 1 0,-7 0 0</inkml:trace>
  <inkml:trace contextRef="#ctx0" brushRef="#br0">25934 4478 8111,'6'14'39,"-3"5"158,7 0 0,-7 7 66,1-3 1,-2 1-26,-2 4 0,0-7-221,0 7 0,0-7-125,0 3 0,0-7-247,0 2 1,0-2 54,0 2 1,0-8-738,0 4 1037,0-4 0,0 3 0,0 0 0</inkml:trace>
  <inkml:trace contextRef="#ctx0" brushRef="#br0">26076 4677 8108,'8'14'0,"-2"1"-533,-6-1 0,0 0 242,0 0 0,0 5 291,0 0 0,0 6 0,0-2 0</inkml:trace>
  <inkml:trace contextRef="#ctx0" brushRef="#br0">26261 4478 8158,'19'0'51,"0"0"1,6 0 151,-2 0 0,6-1 375,4-4 1,2-3-612,3-6 0,1 0-75,-6-1 1,1 1-570,-6 0 1,-6 4-235,-3 1 911,-3 6 0,-8-10 0,-2 5 0</inkml:trace>
  <inkml:trace contextRef="#ctx0" brushRef="#br0">26445 4279 8158,'15'22'0,"-6"5"243,1-3 0,-7 4-17,2 5 0,-4 2-15,-1 3 0,0 2-249,0-7 1,5 3 37,0-8 0,6 10 0,-3-8 0</inkml:trace>
  <inkml:trace contextRef="#ctx0" brushRef="#br0">26829 4194 8167,'15'0'4,"-1"0"-2,0 0 0,2 1 156,3 4 0,1-2 276,4 7 1,3 1-466,-3 8-14,-4-3 1,5 4-128,-6-6 0,0 1-326,-5-1 1,-4 0 155,-1 0 0,-5 0-127,0 1 0,-2-1 469,-2 0 0,0 0 0,0 1 0</inkml:trace>
  <inkml:trace contextRef="#ctx0" brushRef="#br0">27156 4137 8144,'10'9'-354,"-1"1"1,-6-1 611,2 6 1,2 5 542,-3 4 0,1 3-335,-5 1 1,0 2-79,0 3 1,-8 4-94,-6 5 1,-2 1-58,-8 0 0,5-1-295,-4 1 1,4-2-321,-5-3 0,5-2-377,-5-3 0,9-4 581,0-1 173,1-6 0,13-1 0,-6 1 0</inkml:trace>
  <inkml:trace contextRef="#ctx0" brushRef="#br0">27355 4180 8071,'0'14'1079,"0"6"-582,0 4 0,2 5 44,3 4 0,1 3 200,3 7-417,4-1 0,-5 1-51,6 0 0,0-2-15,1-3 1,-1-4-78,0-5 1,0-7-1,1-3 0,4-8 7,-1-2 1,1-5 60,-4 0 0,-1-8-166,0-6 0,0-9-51,1-5 0,-1-4-109,0-5 1,0-5-80,0-9 0,1 1-269,-1-6 0,-5 6-37,1-2 1,-7 6-449,2 4 0,-4-2-491,-1 7 0,0 5 1401,0 4 0,0 7 0,0-4 0</inkml:trace>
  <inkml:trace contextRef="#ctx0" brushRef="#br0">27967 4037 6601,'-7'21'467,"0"1"5,-8 7 0,1 5-96,0 4 1,-2 3 91,-3 2 0,3 6-211,-3 3 1,5 6-1,5-1 1,2 3-211,7-8 1,0-3-197,0-1 1,7-12-366,2-7 1,5-7 132,5-8 1,3-6-419,7-3 0,4-5 335,0-5 0,7-9 464,-2-10 0,9-3 0,4-1 0</inkml:trace>
  <inkml:trace contextRef="#ctx0" brushRef="#br0">28393 4109 8020,'0'-15'0,"-1"1"0,-4 0 0,2 4 92,-7 1 1,1 6 87,-5-2 1,-1 5 46,1 5 0,-2 0-142,-3 9 1,-3-3-171,-6 8 0,4 3 128,0 2 0,9-2-118,0 1 0,3-4 42,7 5 0,2-5 129,8 5 0,3-7-233,6 2 1,5 2-36,0-3 1,6 1 111,-1-4 0,-4-1 120,-1 0 0,2 0 131,-2 1 1,-5-1-130,-5 0 1,-5 0 128,0 0 0,-2 1 41,-2-1 0,-11 0-74,-3 0 0,-10 0-263,0 1 1,-3-1-176,-1 0 1,-1 3-241,1-2 1,1 2 39,3-7 1,4-3-691,6 3 1170,-1-7 0,1 10 0,0-5 0</inkml:trace>
  <inkml:trace contextRef="#ctx0" brushRef="#br0">28308 4549 8020,'35'-6'0,"-5"0"-715,3-4 1,-3-2 428,-2 2 1,1 2 285,-1-1 0,-1 4 0,-3-5 0,-4 7 0,1-9 0,1 4 0</inkml:trace>
  <inkml:trace contextRef="#ctx0" brushRef="#br0">28535 4308 8020,'-4'14'-929,"-1"0"0,-1 2 1088,1 3 1,3 3 432,-2 6 0,-3 1-147,3-1 1,-3 5-153,2 1 0,4-1-378,-4-5 0,4-4-10,1 0 1,0-7-38,0 2 0,1-3-110,4-2 1,-2-5-1058,7 1 1299,-1-7 0,5 3 0,0-6 0</inkml:trace>
  <inkml:trace contextRef="#ctx0" brushRef="#br0">28621 4620 8016,'19'-6'0,"0"-3"0,6 1-713,-1-2 0,4 1 427,5-6 1,-3 6 285,3 0 0,-4-1 0,-5-4 0,1 0 0,-6-1 0,6 1 0,-3 0 0</inkml:trace>
  <inkml:trace contextRef="#ctx0" brushRef="#br0">28820 4407 8015,'0'10'0,"0"-1"0,0 7 0,0 8 0,0-2 0,0 1 0,0-4 0,0 5 0,0-2 154,0 2 0,0 1-462,0-6 0,5 0 19,-1-5 1,1-4-641,-5-1 929,6-6 0,2 10 0,6-5 0</inkml:trace>
  <inkml:trace contextRef="#ctx0" brushRef="#br0">29047 4492 7983,'8'15'-700,"-3"-1"1,-3 2 510,-2 3 0,0-4 487,0 4 1,0 2-347,0-2 1,0-5-573,0-4 620,0-1 0,6 5 0,2 0 0</inkml:trace>
  <inkml:trace contextRef="#ctx0" brushRef="#br0">29374 3838 8019,'15'15'0,"0"-4"-475,4 3 0,2-3 212,3 8 0,2 3 1251,-2 2 0,3 3-316,1 1 1,-4 5-184,0 0 0,-7 2-299,2-2 0,-3-1-219,-2 6 1,-1 1 56,-4 9 1,-2-3-164,-7 8 1,-13-3-9,-6 2 1,-13 2-124,-6-7 1,-11 1-271,-7-6 1,-9 3-551,27-21 1,0-1 1085,-28 15 0,26-13 0,1 0 0,-31 13 0,-3-3 0,36-19 0,-1 0 0</inkml:trace>
  <inkml:trace contextRef="#ctx0" brushRef="#br0">30398 4123 8045,'0'-8'166,"0"2"0,0 7 0,0 4 120,0 4 1,0 4-68,0 1 0,0 2 9,0 3 1,0-2-29,0 7 0,0-2-28,0 2 1,0 3 86,0-4 0,-5 4-153,0 2 1,-4-6-3,4 1-201,-6-7 1,8 2 5,-6-9-132,5-4 0,-2-14-35,6-6 0,2-6-85,2-9 1,4-4-72,7 0 0,0-7 112,4 2 1,-3 4 114,3 0 0,-3 4 9,-2 2 1,5 6-49,0 3 0,-5 9 157,-4 6 287,-1 2 1,4 5 258,-4 7 1,-2 1 131,-7 13 0,0-1-309,0 6 1,0-1-150,0 0 1,0-4-556,0 0 0,0-7-83,0 2 0,1-3-1110,4-2 1597,-4-6 0,12-2 0,-5-6 0</inkml:trace>
  <inkml:trace contextRef="#ctx0" brushRef="#br0">30682 4137 8045,'15'0'-132,"-6"-2"54,1-2 0,-6 2 134,6-3 1,-1 4-210,5 1 1,-4 0 334,-1 0-328,1 0 0,-2 1-488,-4 4 0,-2-2 416,-2 7 0,0-6 218,0 6 0,-6-2 88,-4 1 0,2 4 93,-1-4 1,1 6 67,-1 4 0,-3-4-89,8 4 1,-1-3 305,5-2 1,0 1-134,0-1 0,6-6-106,4-4 0,7 3-163,2-3 0,5 0-248,-5-9 0,4 2-31,-4-7 0,5 2-815,-5-1 1030,-6-4 0,-1 5 0,-4-6 0</inkml:trace>
  <inkml:trace contextRef="#ctx0" brushRef="#br0">31095 4052 8045,'14'-8'218,"-6"1"1,-2 14 194,-6 2 1,0 10-11,0 5 0,-6 4-120,-4 6 1,-1 2-167,2 6 1,-4 3 127,4 2 1,1 4-920,-2 6 1,7-2 673,-2-3 0,-3 10 0,1-4 0</inkml:trace>
  <inkml:trace contextRef="#ctx0" brushRef="#br0">30298 5886 7956,'0'-8'408,"0"1"-229,0 26 0,0-1 150,0 15 0,0 3-132,0 2 0,0 3-15,0 2 1,-1-1-11,-4 1 0,4-7-130,-4-2 1,3-4-221,2-2 155,0-6 23,0-1 71,0-13 1,-5-8-118,1-10 1,-1-9-81,5-4 1,0-6-267,0-4 1,0-3 90,0-7 1,6 0-71,4 1 0,-2-1 83,1 0 0,-1 2 67,2 3 0,2 0-25,-2 10 0,-2 0 75,1 13 0,-4 0 604,4 10 1,-4 0-138,4 5 0,-5 13 111,0 6 0,-2 6-134,-2 3 1,0 2 19,0 4 0,0-4-161,0 3 0,0-3 32,0-2 0,0 1-272,0-1 1,0-1 51,0-3 1,0 1-403,0-6 1,0 0-514,0-5-225,0 0 1196,0-6 0,6-2 0,2-6 0</inkml:trace>
  <inkml:trace contextRef="#ctx0" brushRef="#br0">30569 5942 7956,'19'0'0,"0"0"0,1-1-201,-1-4 1,-3 4 80,3-4 0,-2 3 280,2 2 0,-8 0-422,3 0-498,-3 0 452,-3 7 308,-1 0 0,-7 8 0,0-1 0</inkml:trace>
  <inkml:trace contextRef="#ctx0" brushRef="#br0">30569 6156 7956,'9'0'-381,"1"0"0,-1 0 830,5 0 1,0-5-57,1 0 1,4-1-315,0 1 1,6 2 94,-1-6 0,1 1-556,-1-2 1,1-1 95,-6 6 1,4-4 285,-4 4 0,0-6 0,-4 3 0</inkml:trace>
  <inkml:trace contextRef="#ctx0" brushRef="#br0">31066 5971 7912,'0'-24'-465,"0"1"1,0 5 245,0-1 1,0-1 190,0 1 1,5 0 184,0 5 0,1 4 248,-1 1 1,-2 4-141,6-5 1,-4 7 60,5-2 0,-6 5-29,6 5 1,-7 3-94,2 6 0,1 5 64,-1 0 0,0 6-62,-5-1 1,-5 3-110,0 1 0,-6 1 12,2-1 1,1-1-167,-2-3 0,7-4 53,-2-5-208,4-1-57,-6 0 240,6-6 1,-4-8-34,10-10 1,-2-7-67,6-2 1,6-6-189,4 1 1,4-7 164,-4-3 0,5 1-110,-5 5 0,5-1 238,-5 1 0,4 6 58,-4 3 0,0 5 141,-5 4 0,-4 4-88,-1 6 0,-1 1-20,2 4 1,-4 11-141,-6 12 1,0 2-55,0 8 1,-5-4 125,1 3 0,-8-5 0,5 3 0</inkml:trace>
  <inkml:trace contextRef="#ctx0" brushRef="#br0">23630 5886 7917,'-8'-15'-423,"-4"6"378,2-1 1,-2 6 166,-3-6 1,0 7 7,-4-2 0,1 4 33,-5 1 0,4 4-18,-5 1 1,5 6 100,-5-1 0,5 2-71,-4 3 0,5-1 98,-1 0 0,2 5 70,-2 0-192,3 6-8,2-3 1,1 7 57,4-1 0,-4 7-39,-1 3 1,1 8 12,4 1 1,-2 5-61,6-4 1,0 1-165,5-2 1,-4-9-102,-1 0 125,0-7 5,11-2 1,-2-9-340,5-5 183,1-1 66,4-13 1,0 4-56,0-10 1,5-3 30,0-6 1,2-5 16,-2 0 0,-4-6-35,4 1 1,-3 2-90,-2-1 0,-1 5 86,-3-1 0,1 3-85,-7 2 358,1 0-213,-5 6-28,0 2-18,0 6 11,6 0 71,-4 0 0,6 6 47,-3 4 0,-2 4-5,6 5 0,-4-3-158,4 2 1,-4 3-197,5-2 1,-6 0-482,6-5 852,-7-6 0,10 5 0,-5-5 0</inkml:trace>
  <inkml:trace contextRef="#ctx0" brushRef="#br0">23346 6426 7923,'-10'8'-53,"1"-4"222,6-2 169,-3-2-187,6 0-38,6 0 1,2-6 134,6-4-90,7-2-89,1-3 1,8 0 8,3-4 0,-3-2 1,3-3 0,-3-1-121,-2 6 0,-1 0 90,-3 5 0,-3 1-279,-7 4 76,-6 3-43,-2 6 219,-6 12 1,0 4-103,0 12 59,-6 7 35,-2-5 1,-6 13-16,-1 0 0,-4-1-66,0 6 0,5-9 0,5-1 1,6-8-110,-2-2 1,3-1-235,2-8 1,2-6-477,3-8 435,2-4 452,1-1 0,11 0 0,-3 0 0</inkml:trace>
  <inkml:trace contextRef="#ctx0" brushRef="#br0">23645 6596 7923,'12'-9'-487,"-2"-1"177,2 1 122,-4 1 1,11-5 932,0 4-299,6-4-353,-2-1 1,5 0-172,0 0 0,-4 4-114,0 1 0,-7 1-308,2-2 0,-8 2 500,-1 4 0,-7 2 0,3-4 0</inkml:trace>
  <inkml:trace contextRef="#ctx0" brushRef="#br0">23801 6355 7246,'0'14'1702,"-6"6"-1387,4 9 0,-9 6 53,6 3 0,-4 3-175,4-3 1,-4 1-80,4-1 0,0 1 1,5-5 1,6-8-148,4-7 0,3-3-206,1-2 1,6-6-525,4-3 1,0-11-641,4-8 590,-9-13 812,14-3 0,-11-18 0,7 4 0</inkml:trace>
  <inkml:trace contextRef="#ctx0" brushRef="#br0">23972 5715 7923,'9'2'-101,"1"2"101,-7 4 0,3 6 0,-6 7 1089,0 3-463,6 3-320,-4 1 1,4 0-48,-6 1 1,-1-2-26,-4-4 0,3-1-28,-2-3 0,2-8 26,2 4-281,0-11-577,0 3 380,0-7 183,6 0 1,-3-11-851,7-4 486,-1-8 155,6 1 0,-1-7-95,0 1 0,0 6 67,1 3 0,-6 0-228,0 5 334,-5-4 344,8 17 1,-10 5 633,3 11-429,-10 8-209,-3-1 0,-2 7 265,1-1-249,6 1-64,-10-1 1,12-1-209,-4-3 0,3 1-64,2-6 0,0 5 174,0-5 0,7 6 0,1-3 0</inkml:trace>
  <inkml:trace contextRef="#ctx0" brushRef="#br0">24242 6070 7923,'14'0'-109,"0"0"327,0 0 1,1 0 369,-1 0 1,-5 0-352,1 0-948,-1 0-20,5 0 731,-6 0 0,5 7 0,-5 1 0</inkml:trace>
  <inkml:trace contextRef="#ctx0" brushRef="#br0">24199 6355 7923,'6'-14'1369,"2"-1"0,6 3-931,1 2 0,-1-1-180,0 6 0,0-4-126,1 4 0,4-4-151,-1 4 0,6-5-510,-5 6 364,6-1 187,-9 5-22,11 0 0,-11 0 0,4 0 0</inkml:trace>
  <inkml:trace contextRef="#ctx0" brushRef="#br0">23701 4393 8105,'-6'-8'868,"5"2"-453,-12 6-149,11 12 0,-4 6-79,6 15 0,0 3 15,0 7 0,0-1-152,0 1 1,0 0-279,0-1 1,0-1 250,0-3-23,0 3 0,6-11 0,2 5 0</inkml:trace>
  <inkml:trace contextRef="#ctx0" brushRef="#br0">24782 5928 8000,'-10'0'-196,"1"0"1,6 2 78,-2 3 0,4 4 768,1 10-338,0 3 0,0 7 161,0-1 0,0 8-192,0 7 1,0 0-50,0 4 0,0 2-60,0-2 1,0 2-155,0-1 1,-2-6 68,-3 1 0,4-2-209,-4-8 0,2-4-105,-2-6 1,3-10 104,-2 1-65,2-9 0,1-5 78,-4-10 0,3-8-116,-3-6 1,4-11 2,1-8 1,0-2-145,0-12 0,0 1-146,0-10 1,1 3 115,4-8 0,-2 14 219,7-5 0,-1 15 88,6 4 0,-1 7 191,0 8 1,0 5-113,0 5 1,1 8 508,-1 5 1,-2 5-104,-2 5 1,1 3 55,-6 6 1,4 7-138,-4 2 0,0 4 34,-5 2 0,-5 1-255,0 3 1,-7 2-141,-3 3 1,1-2-60,-5-3 1,2-1 107,-2 6 0,3-8-189,-3-2 0,3-6-237,2-8-27,6 1 356,-4-1 0,12-2 34,0-2 0,7-2-29,12-4 0,-1 0-6,5 5 1,-4-1-96,5 2 0,-5 1-73,5-7 1,-7 7-497,2-1 758,-3-4 0,-2 13 0,0-3 0</inkml:trace>
  <inkml:trace contextRef="#ctx0" brushRef="#br0">24910 6355 8000,'0'-8'-214,"6"2"1,2 4 316,6-3 1,7 4 199,3-4 0,4-3-386,5-1 1,-1-4-122,6-1 1,-7-5-128,2 0 1,-7 0 108,-3 5 1,-10 4-170,1 1 0,-9 4 391,0-5 0,-4 7 0,-1-3 0</inkml:trace>
  <inkml:trace contextRef="#ctx0" brushRef="#br0">25066 6213 8000,'0'14'249,"0"0"45,0 0 1,0 7-34,0 2 0,0 4-80,0 2 0,0-1-304,0 1 1,2-1-102,3 0 0,-2-4-188,6 0 0,-4-7 214,4 2 0,-4-3-44,5-2 0,-6-1-400,6-4 642,-7 4 0,10-11 0,-5 4 0</inkml:trace>
  <inkml:trace contextRef="#ctx0" brushRef="#br0">25180 6483 8000,'6'-15'0,"4"1"0,2 2 25,3 2 0,4-2 163,0 2 0,6 2-180,-1-1 1,-2 1 141,1-2 1,-4-1-532,5 6 1,-7-4 121,2 4 1,-4-1-317,-6 1 575,4 4 0,-12-6 0,6 7 0</inkml:trace>
  <inkml:trace contextRef="#ctx0" brushRef="#br0">25336 6227 8000,'8'6'-118,"-3"4"1,-3 4 171,-2 5 1,0 3 232,0 6 1,-2 1-211,-3-1 0,2 1-146,-6-1 1,6-1 56,-2-3 0,2 1-426,-2-6 249,3 0 0,-2-7-548,8-2 737,-2-4 0,11-6 0,-6 0 0</inkml:trace>
  <inkml:trace contextRef="#ctx0" brushRef="#br0">25493 6269 8000,'9'2'-128,"1"3"1,-7 3 235,2 6 1,-4 2 214,-1 3 0,5-4-264,0 4 1,0 2-188,-5-2 0,0 1-403,0-1 1,0-3 86,0 3 444,0-3 0,0 4 0,0 3 0</inkml:trace>
  <inkml:trace contextRef="#ctx0" brushRef="#br0">25692 6141 8000,'20'-6'54,"-2"5"14,6-4 0,1 3 414,8 2 1,-3-4-159,3-1 0,2-2-262,-2 3 0,0 1 81,-4-7 0,-6 2-540,1-1 0,-7 1-25,2 3 1,-8 4-835,-1-4 1256,-7 3 0,3-4 0,-6-2 0</inkml:trace>
  <inkml:trace contextRef="#ctx0" brushRef="#br0">25934 5857 7668,'6'14'602,"-4"2"157,2 3 0,-2 5-298,-2 9 0,0-1-159,0 5 1,0-5-176,0 1 0,0 2 99,0-2 1,0-4-466,0-6 0,0-1-148,0 2 1,0-2-407,0-3 1,0-3 507,0 3 285,6-10 0,-4 10 0,4-3 0</inkml:trace>
  <inkml:trace contextRef="#ctx0" brushRef="#br0">26175 5942 7983,'10'2'0,"-1"3"0,1 1-575,4 4 462,0 2 1,5-4 20,0 6 1,0 1 144,-5-1 0,0 0-447,1 0 1,-1-1 231,0-4 1,-6 4 161,-3-4 0,-4-2 0,-1 5 0,0-4 0</inkml:trace>
  <inkml:trace contextRef="#ctx0" brushRef="#br0">26403 5871 7983,'14'0'-1295,"-5"0"1122,1 0 1,-7 2 427,2 3 1,-4 3-6,-1 6 0,0 5 177,0 0 0,0 4-134,0-4 1,-1 7-7,-4-3 0,-3 4-184,-6 2 0,-2 5 111,-3 4 0,2 3 27,-7 2 0,2 1-273,-2 4 1,-1-9-466,6 4 1,0-10 43,5 0 1,1-8-1180,4-1 1632,3-7 0,-1 4 0,-1-7 0</inkml:trace>
  <inkml:trace contextRef="#ctx0" brushRef="#br0">26602 5957 8000,'0'-15'183,"0"8"-13,0 0 0,0 10-54,0 7 1,0 6 123,0 12 1,1 5-62,4 0 1,-3 7 1,2-2 0,-2-2 14,-2 2 0,0-6-24,0 1 1,0-3-159,0-2 0,0-4 133,0 0 1,-2-9-156,-2 0-188,2-1 155,-10-12 1,8 4-276,-5-6 0,6-6-32,-2-4 1,3-4-194,2-5 1,2-10 124,3-8 0,1-9-63,4-2 1,2-4 190,-2 5 1,2-5 288,2 4 0,1-1 0,-1 2 0,5 9 0,0 0 0,0 11 0,-5 4 138,0 12 0,0-2 202,1 13 1,-7 8-64,-4 6 0,-2 5 36,-2 5 0,-2 2-2,-2-2 0,0 3 50,-5 1 1,-1-4-299,-4 0 0,0-2 121,0 2 0,0 1-319,-1-6 1,1 5 9,0-5 0,4-5-339,1-5 225,-1-6 93,3 10-11,-6-11 27,11 4 75,2-6 0,8 5 38,6-1 1,-1 7-54,-3-1 1,2 3-14,-2 1 1,1 0-130,-2 0 0,4 0 16,-4 1 1,-2-1-508,-3 0 703,4-6 0,-6 5 0,4-5 0</inkml:trace>
  <inkml:trace contextRef="#ctx0" brushRef="#br0">26772 6213 8000,'15'-7'0,"-6"4"-379,1-6 0,1 4 112,8-5 0,3 1 441,6-5 0,1-1-171,-1 1 0,0 2-76,1 2 0,-2-2-91,-4 2 1,-2 2 163,-7-1 0,0-1 0,1-4 0</inkml:trace>
  <inkml:trace contextRef="#ctx0" brushRef="#br0">26900 6070 8000,'0'19'-221,"0"0"0,-4 7 231,-1-3 1,-5 4 385,6 2 0,-7 1-315,1 3 1,4-8-219,1 3 0,4-7-159,1 3-84,0-7 1,0 4-445,0-7 824,0-6 0,6-2 0,2-6 0</inkml:trace>
  <inkml:trace contextRef="#ctx0" brushRef="#br0">26971 6312 7557,'8'-6'-266,"5"3"515,-3-7-208,2 7 128,9-10 1,-4 5 244,7-6 1,-5 0-213,4 0 1,-5 4-42,1 1 1,-3-1-1056,-2-4 0,-6 5 3,-4-1 891,-2 7 0,-2-10 0,0 5 0</inkml:trace>
  <inkml:trace contextRef="#ctx0" brushRef="#br0">27085 6113 8000,'8'14'-566,"-3"0"1,-4 1 494,-1-1 0,0 6 158,0 4 0,0-3-152,0-2 1,-4 1-161,-1-1 1,-4 0-147,4-5 371,0 1 0,-1-1 0,-2 0 0</inkml:trace>
  <inkml:trace contextRef="#ctx0" brushRef="#br0">27213 6070 7835,'14'0'-383,"-1"7"585,-3 2 0,2 4 465,-2 1 1,-2 0-253,1 0 1,-6 5-139,2 0 0,-3 5-132,-2-5 0,0 5 3,0-5 0,-2 4-47,-3-4 1,2 2 127,-6-2-508,-1-3 325,2 4 1,2-10-194,6-1-374,0-6 249,0 4 187,6-7 0,2-7-700,6-2 347,1 2 125,-1-5 1,2 4-510,2-6 537,-2 0-108,5-1 0,-7 1 393,0 0 0,0-7 0,1-1 0</inkml:trace>
  <inkml:trace contextRef="#ctx0" brushRef="#br0">27412 5971 7977,'14'0'0,"1"0"0,0-2 176,4-2-55,-3 2-86,11-4 1,-6 1 18,2 0 0,3-4-158,-7 4 1,4-1-281,-4 1 0,-5 3-580,-4-2 964,-1 2 0,-1-4 0,-1-2 0</inkml:trace>
  <inkml:trace contextRef="#ctx0" brushRef="#br0">27540 5772 7977,'10'3'561,"-1"7"0,-6 5-126,2 14 1,-3 5 155,-2 4 0,0 3-146,0 2 0,-2 5-162,-3-1 1,-3 5-988,-6-5 0,2 6 704,2-6 0,-3 0 0,6-4 0</inkml:trace>
  <inkml:trace contextRef="#ctx0" brushRef="#br0">27853 5815 7917,'0'9'322,"0"0"-306,6 1 1,-3 4-7,7 0 1,-2-4-225,1-1 0,4-1 146,-4 2 0,4 1-147,1-6 0,-4-1-447,-1-4 662,-6 0 0,10 0 0,-5 0 0</inkml:trace>
  <inkml:trace contextRef="#ctx0" brushRef="#br0">27953 5687 7958,'4'20'-196,"1"4"1,0-2 326,-5 2 0,0 6 241,0 8 1,0 3-56,0 1 1,-7 1-159,-2 0 1,-4-1-234,-1 1 0,0-1 84,0 1 1,4 0-210,1-1 1,-1-5 23,-4-4 0,6-5-19,3-4 0,-1-8-407,1-7 601,1-5 0,10-11 0,2-9 0</inkml:trace>
  <inkml:trace contextRef="#ctx0" brushRef="#br0">28137 5559 7959,'15'14'-172,"-3"-3"-49,-2 3 1,-4-3 268,-6 8 1,0 2 232,0-2 1,-6 6-170,-4-1 0,-2-4-35,-3-1 0,3-3 257,2-2-171,-2 0-79,10 1 0,-3-3 12,10-2 0,4-4-101,10-6 1,4 5-71,5-1 1,0 1-220,1-5 1,-5 0-24,-1 0 1,-1-1-189,2-4 1,-3 3 504,-7-2 0,0-4 0,0 0 0</inkml:trace>
  <inkml:trace contextRef="#ctx0" brushRef="#br0">28294 5701 7960,'6'8'36,"-4"9"73,2-3 1,0 10 75,0 0 0,-2 3-47,3 1 1,-4 7 44,-1 3 1,-6-2-79,-4 2 1,2-5-111,-1 5 1,1-6 53,-1 1 0,-2-3-48,6-2 1,-5-1-98,6-3-180,-1-4 1,3-12-214,-2-3 191,2-4 0,-4-13 38,6-7 1,4-8-91,1-6 1,6-2 117,-1-3 0,2-8 122,3 4 1,-1-4 89,0 3 0,0 1 58,0-1 0,1 2-82,-1 3 1,5 5 195,0 9 0,-2 4 203,-7 5 0,2 7-60,-2 4 0,-2 4 97,1 4 0,-6 6-137,2 9 0,-3 1-80,-2 4 1,0 3-187,0-3 0,-5 1 30,0-1 0,-9 2-84,4-2 1,-10-3 111,6-2 0,1 1-34,4-1 1,-1-1-230,-4-9 1,6 4 7,3-4 0,4-1 112,1 2 73,0-1 0,1 5 187,4 0 1,-2-4-45,7-1 0,1 1-38,8 4 0,-5-4-176,0-1 1,0-6-457,-4 2 241,2 3-290,3-7 599,-8 6 0,0-7 0,-7 0 0</inkml:trace>
  <inkml:trace contextRef="#ctx0" brushRef="#br0">28479 6042 7960,'14'-5'-294,"0"1"0,0-6 130,0 5 1,2-6 178,3 2 1,-1 1-75,5-2 1,-4 2-13,5-1 1,-8-4-207,-2 4-266,0 3 543,-12-1 0,-2 7 0,-10 0 0,-2 0 0,-3 0 0</inkml:trace>
  <inkml:trace contextRef="#ctx0" brushRef="#br0">28578 5928 7960,'-8'0'-663,"2"0"494,6-6 408,0 4 1,0-2 18,0 8 1,0 4-23,0 6 1,0 7-55,0 3 0,-5-2-20,0 1 0,1-4-40,4 5 1,0-5-112,0 5 1,0-7-423,0 2 342,0-3 1,1-3-1024,4-4 352,-3 4 111,10-12 629,-4 12 0,0-12 0,-2 6 0</inkml:trace>
  <inkml:trace contextRef="#ctx0" brushRef="#br0">28635 6198 7960,'6'-9'0,"4"-1"0,2 1 34,3-5 1,-1-1 83,0 1 0,5 0 53,0 0 0,2 0-58,-3-1 1,-2 1-257,3 0 0,-3 0 2,-2 0 0,-4 4-689,-1 1-57,-6 5 887,4-8 0,-7 10 0,0-4 0</inkml:trace>
  <inkml:trace contextRef="#ctx0" brushRef="#br0">28777 5971 7960,'6'-8'-106,"-4"2"0,4 12 563,-6 3 1,0 4-198,0 1 0,0 7-23,0 3 0,-4 4-219,-1 5 0,-1-3 114,1 3 1,3-3-156,-2-1 1,2-2-251,2-4 0,0-2-335,0-7 1,0 0 173,0 1 0,2-8 434,2-2 0,-2-10 0,4-2 0</inkml:trace>
  <inkml:trace contextRef="#ctx0" brushRef="#br0">28934 5857 7960,'9'0'-121,"1"0"1,-6 2 120,6 2 0,-7 9 276,2 6 1,-4 2-113,-1-2 0,0-2-226,0 7 1,0-7 132,0 2 0,0-3-6,0-2 1,0 5-52,0 0 1,-1 0-161,-4-5 20,3 0 1,-4 0 81,6 1 0,0-6-117,0 1 1,0-6 157,0 6 0,0-1 340,0 6-266,0-1 1,0 0 166,0 0 0,0 0-158,0 1 1,-2-1-4,-2 0 0,1 5-560,-7 0 0,-1 0 483,-8-5 0,-3 7 0,-7 1 0</inkml:trace>
  <inkml:trace contextRef="#ctx0" brushRef="#br0">27498 7293 7892,'-8'-2'-455,"3"-2"580,-3 2 1,6-6 227,-2 3 0,4 4 128,4-4 0,11 2-118,8-2 0,9 4-180,1-4 1,7-1-88,-2 1 0,-2-6-136,2 1 0,-7 2 53,3-1 1,-9 4-132,-1-4 1,-12 6-98,2-2 1,-7 3-1102,2 2-158,-6 0 1019,-3 7 1,-8-1 454,-6 3 0,0 4 0,0-5 0</inkml:trace>
  <inkml:trace contextRef="#ctx0" brushRef="#br0">27782 7137 7902,'9'0'-105,"1"0"-47,-7 0 0,3 11 252,-6 3 1,0 8 154,0-3 1,0 6-307,0-1 0,-1-2 75,-4 2 1,3-7-408,-2 2 0,2-3-174,2-2 557,0 0 0,6 1 0,2-1 0</inkml:trace>
  <inkml:trace contextRef="#ctx0" brushRef="#br0">28180 7179 7968,'14'-8'902,"-6"-4"-870,5 4 1,-10 0 315,6 3-615,-5 4 1,3 2-116,-2 4 0,-3-2 382,3 7 0,2-1 0,1 5 0</inkml:trace>
  <inkml:trace contextRef="#ctx0" brushRef="#br0">28493 7179 7967,'0'-8'0,"-7"2"0,0 6 0</inkml:trace>
  <inkml:trace contextRef="#ctx0" brushRef="#br0">28635 7208 6989,'0'0'0</inkml:trace>
  <inkml:trace contextRef="#ctx0" brushRef="#br0">28976 6909 7943,'-8'0'307,"2"0"0,8 0-114,2 0 0,1 6-31,9 4 0,-3 1 27,8-1 1,-1 2-111,1-2 0,-4 2-232,4 2 1,-3-1-308,-2-3 0,1 2 293,-1-2 0,-2-2-122,-2 1 0,-2 1-109,-3 4 1,-4-5 397,4 1 0,-10-1 0,-3 5 0</inkml:trace>
  <inkml:trace contextRef="#ctx0" brushRef="#br0">29218 6710 7956,'0'-8'-992,"0"4"995,0 8 0,0-1 338,0 7 1,0 6-129,0 7 1,-2 6 107,-2 4 0,0 3-83,-5 7 0,4 6-84,-4 3 1,-1 3 68,-4 2 1,5-2-38,-1-2 1,2 2-298,-1-3 0,-2 2-120,6-2 0,0-6-187,5-13 0,0 0 56,0-9 0,0-4-175,0-1 0,0-8 537,0-1 0,0-7 0,0 3 0</inkml:trace>
  <inkml:trace contextRef="#ctx0" brushRef="#br0">29346 6682 7894,'0'-14'-695,"0"-1"347,0 1 313,0 0 1,1 6 718,4 3 1,-2 4-147,7 1 0,1 6-272,8 3 1,-3 6-46,3 4 0,-5-2-288,-5 7 0,2-5-14,-6 4 0,0-4-36,-5 5 0,0-5 71,0 5 1,-5-7-139,0 2 1,-6-5 20,2-4 1,1 1-71,-2-7 0,6 1 14,-6-5 0,7-6 38,-2-4 0,4-9-129,1-4 1,6 1 11,4-2 0,2 0 103,2-4 0,5 6 165,0 3 0,0 3 157,-5 2 0,5 1-132,0 4 0,0 2 110,-4 7 0,-1 2 118,0 3 1,-5 3-56,1 6 1,-7 0-231,2 0 1,-4 2-34,-1 3 0,0-2-437,0 7 532,0-7 0,0 10 0,0-5 0</inkml:trace>
  <inkml:trace contextRef="#ctx0" brushRef="#br0">29744 6696 7896,'0'14'-555,"0"5"547,0 0 1,0 8 469,0 1 0,0 6-170,0 3 1,0 4 104,0-3 0,0 5-181,0 4 0,5-2 0,-1 2 0,3-3 94,-3-1 1,0-2-95,5-3 0,-4-5-240,4-9 0,1-5 60,4-10 0,0-2-21,0-7 1,5-8 100,0-7 0,2-10-129,-2-8 1,1-7-151,4 3 1,1-9 68,-6-2 1,5-4-128,-5 5 1,0-5 71,-5 4 0,-6-2-343,-3 7 1,1-1 10,-1 11 1,0 1-119,-5 8 0,-5 4 211,0 6 0,-6 1 388,2 4 0,-4-4 0,-1 5 0</inkml:trace>
  <inkml:trace contextRef="#ctx0" brushRef="#br0">30398 6682 7068,'-8'6'324,"-5"4"-136,4 8 0,-4 11 136,-1 9 0,0 4-85,0 6 1,-5-2 71,0 6 1,0-5-91,5 5 1,-1-4 31,1 4 1,6-11-363,4 2 96,2-4 0,2-3-101,0-2 1,2-12-365,2-8 1,6-2-141,9-7 0,-2-11 322,7-8 0,-5-12-71,4-2 0,0 0 113,0-6 0,4 4 254,-3 2 0,3-7 0,1-1 0</inkml:trace>
  <inkml:trace contextRef="#ctx0" brushRef="#br0">30739 6739 7987,'0'-15'0,"0"1"0,-6 2 0,-4 2 0,-2 4-3,-2 6 0,-1 0 104,1 0 0,0 0-82,0 0 1,-5 6 61,0 4 1,0-1-159,5 5 1,6-3 140,3 8 1,-1 3 48,1 2 0,0 3 19,5 1 1,6 1 136,4-1 1,3-1-158,1-3 0,0 1-4,0-6 1,5 1-26,0-1 0,0-7 47,-5 2 1,-1-3-124,-4 3 1,3-5 105,-8 1-34,1-1 1,-11 6-61,-4-1 0,-4-2-20,-5-2 1,-8 3-152,-6-4 1,0 4 132,4 1 1,1-1-558,0-4 1,4 2 57,0-6 518,7 0 0,-4-5 0,7 0 0</inkml:trace>
  <inkml:trace contextRef="#ctx0" brushRef="#br0">30753 7293 8088,'-14'0'49,"5"0"101,-1 0 1,7-2 295,-2-2-193,4 2 0,7-6-50,4 3 1,9-2 23,4-8 1,4 0-212,2-4 0,-1 1-126,0-5 0,1 0-121,-1 0 0,-1-3 95,-3 8 0,1 3-118,-6 6 1,-5 6-499,-4-2 53,-7 3 1,2 9 370,-10 2 1,-3 4 327,-6 1 0,-2 0 0,-3 0 0,3-6 0,-4 3 0,5-6 0,1 0 0,2-11 0,2-4 0,-1 2 80,6-1 422,1-1 351,4-4-328,0 6-195,0 2 0,4 14-114,1 6 1,0 2-51,-5 7 1,0 1-22,0 5 0,0-6-193,0 1 0,0-7-53,0 2 1,0-3-591,0-2 116,0 0 0,5-4 238,-1-1 1,3-5-386,-3 0 722,-2-8 0,11-4 0,-6-7 0</inkml:trace>
  <inkml:trace contextRef="#ctx0" brushRef="#br0">30952 7265 8088,'10'0'-127,"-1"0"1,1-5 175,4 0 0,2-6 78,3 2 0,-2-4-94,7-1 0,-5 0-184,5-1 1,-7 3-128,2 2-586,-3-2 864,-8 10 0,-2-4 0,-6 6 0</inkml:trace>
  <inkml:trace contextRef="#ctx0" brushRef="#br0">31009 7122 8088,'8'-7'-750,"0"0"673,-3 7 1,-4 2 320,4 3 1,2 4-197,-3 10 1,1-3-20,-5 3 1,0 1-2,0-1 0,0 5-102,0-5 0,0 0-434,0-5 200,6 0-112,-4-6 175,11-2 245,-12-6 0,12-12 0,-5-4 0</inkml:trace>
  <inkml:trace contextRef="#ctx0" brushRef="#br0">31322 6994 8088,'8'7'0,"-3"2"0,-4 4 0,-1 1 0,0 2 0,0 3 0,0-3 0,0 3 0,0-2-35,0 2 1,-4-8-34,-1 3-1,0-3-15,5 4-37,0-8-92,0 0 1,2-9 14,2-3 0,0-2 102,5-8 1,-4 1 22,4 0 0,-4 0-14,5-1 1,-3 6 132,3-1-84,3 1 0,-6-4 192,8 4 1,-6 3 31,1 6 0,-6 1 264,6 4-310,-7 3 0,5 11-11,-3 0 1,-4 0-187,4-5 0,-3 0 224,-2 0-467,0 7 1,0-5-382,0 3 87,-7-10 594,6-3 0,-12 1 0,5 1 0</inkml:trace>
  <inkml:trace contextRef="#ctx0" brushRef="#br0">31564 6625 8088,'9'0'319,"1"0"0,-1 1-69,5 4 0,5 3-62,0 6 0,7 2 88,-3 3 1,4-2 111,2 7 1,-1-5-160,1 5 1,-3 4-1,-2 5 0,0 7-32,-10-2 1,-3 3-166,-11 1 1,-5 12 202,-9 3 1,-11 9-383,3-32 0,-4-1 1,-1 4-1,-1 2-368,-2 1 1,-1 0-1,-1 1 1,2 0 111,1 0 1,1-1 0,0-2 0,-1 0-523,1-4 0,-1-2 925,-21 25 0,-2-10 0,9-9 0,3-3 0</inkml:trace>
  <inkml:trace contextRef="#ctx0" brushRef="#br0">32644 6952 8093,'-36'14'0,"-5"0"0,5 7 0,-7 1 0</inkml:trace>
  <inkml:trace contextRef="#ctx0" brushRef="#br0">32374 7108 8677,'16'0'132,"3"0"1,-2-6-101,7-4 1,5-9-186,4-4 0,1-6 144,0-4 0,-4-9-183,3-11 0,-3 0-931,-2 1 1272,1 3 0,-2 1 22,-4 1 1,-2-1 31,-7 6 1,0-1-165,0 0 1,-4 2 82,-1 3 0,-5-7-143,0 2 0,-2-8 118,-2 4 1,-2-7-11,-2 2 1,0 0-200,-5-5 0,1-3 164,-1-11 0,-3-6-32,10 37 0,0-1 0,-3-3 0,0 0 46,3-1 0,0 0 0,-2-1 0,1 0-51,1 1 1,-1 0-1,3 1 1,-1 0 19,-1-4 1,-1 1 0,0 0 0,0-1-37,1-2 0,-1 1 0,-2 2 0,1 0 4,1 2 0,1 0 0,-3 2 1,-1-1-8,1 2 0,0-1 0,-1-4 0,0-1 10,-1 1 1,-1 0 0,1-3 0,-1 0 0,-1 5 0,-1 0 0,-1-4 0,0-1 27,-4-3 0,1 1 0,2 2 0,0-1-236,1-3 1,-1-1-1,0 3 1,-2 1 124,-2 1 1,-1 1-1,2 1 1,-1 1 52,-3-1 0,0 1 0,0 9 0,0 1-65,-2 0 1,-1 3 0,-22-27 145,-3 9 1,6 10 194,-7 9 1,7 10-35,-6 9 1,-2 2-209,1 7 1,3 0 535,7 5 1,0 0-466,9 0 0,-1 2 541,11 2 0,5-2-437,5 3-63,5 3 0,-2-5-261,6 6 215,0-6-47,0 10-50,0-5 16,6 6 1,-2 0-21,5 1 183,-6-1 0,4 5-144,-7 0 0,0 1 99,0-1 1,-2 0-101,-3 10 1,-7-3-1,-7 12 0,-7 0-26,3 5 0,-9 1-1,-1 4 1,4-4-149,6 3 0,1 2-279,-2-1 0,5-7 211,9-8 0,4-5-305,6-4 0,6-10-532,4-9 1,6-7 486,7-7 1,3-12 304,12-12 0,4-6 275,6 1 0,4-2 0,-5 2 0,1-1 0,-6 6 0,-5-5 0,-4 5 0,-3-1 57,-2 6 0,1 1-83,-1 3 1,-4-1 691,-1 6 0,0 0-151,0 5 0,9 6 20,-4 3 0,10 5-84,0 5 0,11 8 180,8 6 1,-3 0-452,7-5 1,-2 0 8,2 0 1,3-4-813,-8-1 1,8 2-1199,7 8 1821,0-3 0,-3 6 0,3-3 0,-33-7 0,1 0 0,2 1 0,0 1 0</inkml:trace>
  <inkml:trace contextRef="#ctx0" brushRef="#br0">24995 3867 8366,'0'-36'0,"-5"1"0,1 6 0,-3 1-917,3-1 620,2 1 0,-4 4 732,6 1-137,0 5 91,0-2-271,0 12 0,0 9 9,0 14 1,1 7-84,4 11 1,-3 3-9,2 7 0,-2 4-86,-2 1 1,0 4-293,0-5 1,0-1-715,0-8 1056,0-3 0,6-7 0,2 1 0</inkml:trace>
  <inkml:trace contextRef="#ctx0" brushRef="#br0">24867 3966 8366,'-8'-6'0,"0"4"-578,4-2 1,2 4 512,-3 4 1,4 9 564,1 6 0,0 8-321,0 1 1,5 1-91,-1 4 0,7-5-77,-1-4 0,2 1-51,3-6 0,-1-1 151,0-9-2,0 4 1,1-12 116,-1 4 1,-2-10-110,-2-4 1,3-5 2,-4-5 0,4-3-161,1-7 0,2-1-235,3-3 0,0 1 275,9-5 0,4-14 0,10-7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8T16:32:12.674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1425 1,'87'0,"6"0,-41 0,4 0,20 0,2 0,-11 0,0 0,9 4,-7 1,2 6,-2 9,-23-2,-10-8,-12 5,-8-13,-1 4,1-6,-7 7,-37-5,13 4,-28-6,9 0,5 0,-26 0,8 0,-21 0,-3 0,-25 0,10 0,2 0,16 0,20 0,4 0,18 0,2 0,21 0,46 0,11 0,4 0,5 0,-12 0,0 0,5 0,1 0,4 1,1-2,-4-4,0-1,7 5,0 0,-7-5,-3 1,29 5,-26 0,-14 0,-18 0,-2 0,-8 0,-14 0,-33 0,-21 0,-44 0,41-5,-3-1,-6 5,-2-1,3-2,-4-2,-30-1,2 1,37 4,0 0,-8-2,-6-1,5 1,-3 4,3 0,-8 0,0 0,2 0,4 0,-18 0,5 0,35 0,11 0,12 0,21 0,41 0,-6 0,30 0,-17 0,-8 0,7 0,-18 0,-2 0,-8 0,-1 0,-63 0,16 0,-68 0,28 0,-10 0,-14 0,-3 0,43 0,0 0,-42 0,43 0,1 0,-32 0,-9 0,23 0,4 0,21 0,11 0,3 0,16 0,6 0,43 0,-1 0,36 0,-9 0,2 0,19 10,-8-8,12 16,-1-16,1 8,-1-1,-11-7,-3 7,-11-1,-19-5,5 5,-26-8,7 0,-8 7,-1-5,1 5,-1-7,0 0,0 0,9 0,2 0,18 8,14-6,13 6,0-8,9 10,-21-8,21 7,-30-9,15 8,-36-5,5 5,-19-8,1 0,0 0,-1 0,0 0,0 0,-1 0,1 0,-1 0,10 0,12 0,1 0,17 0,-17 0,-1 0,-4 0,-14 0,6 0,-9 0,0 0,0 0,0 0,0 0,9 0,3-8,7 6,1-13,-1 13,-8-6,-2 8,-8 0,-1 0,1 0,-7 0,-3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8T16:32:13.76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8T16:32:27.96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1237 469,'68'0,"-2"0,2 0,-18 0,16 0,-20 0,1 0,-2 0,11 0,-24 0,13 0,-49 0,-29 0,-26 0,7 1,-6-2,1-3,-3-2,-17 0,-6-2,-8-10,1-2,19 6,1 1,-24-6,1 0,32 7,1 1,-6-1,0 1,8-1,6 1,-10 0,6 2,37 2,10 5,57-4,-5 6,47 0,9 0,-49 0,2 0,4 0,1 0,-3 0,0 0,45 0,-44 0,1 0,43 0,-25 0,-8 0,-38 0,6 0,-18 0,-1 0,-50 0,5 0,-46 0,19 0,0 0,1 0,-1 0,10 0,2 0,19 0,1 0,10 0,56 0,1 0,15 0,8 0,1 0,1 0,-1 0,1 0,12 0,-1 0,-13-1,-1 2,1 4,0 0,-7-4,-3 0,29 9,-16-10,-30 7,-4-5,-18 5,-1-7,-6 6,-59-4,-1 4,-12 0,-5-1,-21-3,28 3,-1 1,5-1,1 1,-2 0,0 0,-5 0,0 1,13 3,1-1,-46 3,33-1,6-2,30-9,2 0,64 0,15 0,32 0,-35 0,2 0,-4 0,1 0,6 0,1 0,6 0,-2 0,37 0,-4 0,-24 0,-13 0,-13 0,-19 0,-2 0,-22 0,-33 0,-22 0,0 0,-4 0,-32 0,21 0,-2 0,12 0,0 0,-6 5,-2 0,-5-5,1 3,18 6,2 1,-7-10,4 2,-8 15,5-15,29 5,23 0,50-6,28 15,-14-9,6-1,5 6,4 0,14 1,3 0,0 0,0-1,-8 1,-1-1,4-5,-2 0,-18 4,-1-2,8-7,-2-1,-13 4,-5 1,20 1,-18-5,-22 6,-8-8,-15 0,-43 0,-20 0,-43 0,9 0,9 0,-3 0,18 0,-1 0,-11 0,-2 0,-2 0,3 0,14 0,1 0,-13 0,0 0,9 0,2 0,-37 0,4 0,33 0,6 0,30 0,2 0,8 0,1 0,-1 0,2 0,-1 0,7-7,-14 5,3-5,-26-1,8 6,-8-7,19 2,-7 5,16-5,-8 7,10 0,6-7,3-7,-1 4,6-9,-12 17,5-4,-8-1,-8-3,-2-7,-9 0,1-1,7 2,3 6,8-4,0 5,1-6,0 6,0-4,8 5,-6 0,5 2,-7-1,0 5,-1-12,0 12,0-12,0 12,0-5,8 0,46 6,10-6,1 6,6 2,43-1,-28 1,2-2,-6-10,2 0,20 9,-1-1,-20-12,0-2,18 4,2 1,-12-1,0-1,7-5,-1 1,-6 5,-4 2,-13 4,-3 1,29-4,-16 2,-21 6,-11-7,-12 9,-9 0,-6-6,-60-12,-13-2,0 10,-6 1,-2-3,-2 2,-8 8,0 1,7-4,0-1,-11 5,0 2,18-1,2 0,-7 0,1 0,13 0,4 0,-40 0,33 0,6 0,30 0,15 0,68 18,-10-6,17 3,4 1,10 4,-11-13,3-1,-19 3,0 1,19-3,1-1,-20 0,0 0,5 5,-3-2,18-7,-21 14,2-14,-31 5,12 0,-17-5,-89 5,10 2,0-8,-4 1,11 7,3 2,-33 0,-10 1,25 6,13-16,13 6,19-1,15-5,70 5,0-7,7 0,6 0,-13 0,-1 0,0 0,0 0,11 0,-1 0,-9 0,-1 0,6 0,2 0,-2 0,-3 0,27 0,-7 0,-35 0,-10 0,-12 0,-8 0,-14 0,-33 0,-10 0,-11 0,-3 0,-12 0,1 0,-2 0,-10 0,17 0,-1 0,-24 0,-9 0,33 0,6 0,21 0,9 0,16 6,55-4,10 4,5 0,4-1,25-3,-28 3,1 1,-6 0,1-2,0-2,1-1,5 5,0-1,-7-5,-1 0,44 9,-15-7,-26 7,-22-9,-12 0,-8 0,-8 7,-64-6,-10 6,5-6,-3-2,-35 1,38-5,-1-1,11 0,0 0,-13-1,1 0,-35-3,13 2,27 6,13-7,19 9,15 0,53 0,1 0,48 0,-20 0,11 0,-11 0,-3 0,-11 0,-10 0,-3 0,-18 0,-2 0,-8 0,-1 0,-6-6,-34-4,-33-9,7 13,-7 1,-12-5,-6-1,-12 3,-5 1,21 2,-2 1,-1-2,-6-2,-1-2,2 3,-18 5,1 1,22-3,-3-2,5 3,-4 3,0 0,-22-6,1 0,20 5,6-1,11-3,4-1,-24 6,34 0,11 0,25 0,61 0,-5 0,43 0,-31 0,-11 0,-1 0,-11 0,-8 0,-2 0,-8 0,-1 0,1 0,-1 0,0 0,-1 0,1 0,0 0,19 0,-6 0,27 0,-9 0,23 0,-10 0,9 0,-11 0,0 0,-1 0,-9 0,7 0,-25 0,13 0,-16 0,0 0,-2 0,-8 0,0 0,-1 0,0 0,-1 0,10 0,2 0,19 0,1 0,11 0,0 0,-1 0,13 0,-10 0,9 0,-11 0,-10 0,-3 0,-18 0,-2 0,-8 0,-1 0,-6 0,-2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16:32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24575,'40'0'0,"-14"0"0,26 0 0,-14 0 0,9 0 0,8 0 0,-27 0 0,14 0 0,-16 0 0,9 0 0,-1 0 0,1 0 0,-1 0 0,1 0 0,9 0 0,-7 0 0,8 0 0,-19 0 0,6 0 0,-14 0 0,6 0 0,-9 0 0,1 0 0,-1 0 0,1 0 0,-1 0 0,-1 0 0,1 0 0,9 0 0,12 0 0,10-9 0,22 7 0,-8-6 0,20 8 0,-21-9 0,9 7 0,-11-7 0,-10 9 0,-3 0 0,1 0 0,-17 0 0,14 0 0,-16 0 0,1 0 0,-3 0 0,0 0 0,-7 0 0,7 0 0,0 0 0,-6 0 0,14 0 0,-6 0 0,9 0 0,-1 0 0,1-7 0,-1 5 0,11-6 0,-8 8 0,7 0 0,0 0 0,-7 0 0,18 0 0,-18 0 0,7 0 0,-10 0 0,1 0 0,-2 0 0,-7 0 0,-4 0 0,-7 0 0,0 0 0,-1 0 0,1 0 0,18 0 0,6 0 0,17 0 0,1 0 0,0 0 0,-10 0 0,-3 0 0,-18 0 0,-2 0 0,-8 0 0,-1 0 0,1 0 0,-7 0 0,-3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8T16:32:36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24575,'49'0'0,"13"0"0,-3 0 0,21 0 0,-21 0 0,9 0 0,-21 0 0,-2 0 0,-19 0 0,-2 0 0,0 0 0,-7 0 0,7 0 0,-9 0 0,-1 0 0,1 0 0,-1 0 0,2 0 0,8 0 0,2 0 0,18 0 0,3 0 0,10 0 0,-1 0 0,-9 0 0,7 0 0,-17 0 0,8 0 0,-11 0 0,1 0 0,-1 0 0,1 0 0,-1 0 0,1 0 0,-1 0 0,-8 0 0,6 0 0,-5 0 0,-1 0 0,6 0 0,-14 0 0,14 0 0,-6 0 0,0 0 0,7 0 0,-7 0 0,8 0 0,-8 0 0,7 0 0,-16 0 0,7 0 0,-8 0 0,0 0 0,-1 0 0,0 0 0,-1 0 0,0 0 0,1 0 0,0 0 0,19 0 0,5 0 0,17 0 0,13 0 0,-10 8 0,9-6 0,-11 7 0,-10-2 0,-3-5 0,-9 6 0,-9-8 0,-2 0 0,-9 7 0,1-5 0,-7 5 0,-2-7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11574 9340,'23'0,"15"7,-14-6,6 5,3-6,2 0,-10 0,15 0,-12 0,8 0,7 0,0 0,-1 0,-5 0,-2 0,-1 0,-10 0,9 0,2 0,9 0,13 0,6 0,-4 0,-2 0,-10 0,-15 0,13 0,-7-6,19 5,-13-12,-3 11,0-4,4 6,12 0,-7 0,-14 6,-2-4,-6 11,2-12,5 5,6-6,-3 0,4 0,9-4,-4-1,9-5,-9 6,7-6,-2 5,3-6,-4 10,3-7,-7 3,-6 4,0-6,-9 7,6 0,-1 0,6 0,6 5,3 0,-1 0,1-5,0 0,5 0,-2 0,-3 0,2 0,-7 0,7-2,-2-3,4 4,0-6,1 3,0-1,0-6,-6 9,-2-6,-7 4,-5 2,16-4,-4 1,13 0,-7 0,-12 5,-1-1,1-4,0 4,-1-4,7 3,8-4,5 4,-1-2,-5 0,-14 0,1 2,0-3,-1-1,1 1,6 1,8-3,8-1,-1-6,-7 0,-8 6,-6-5,0 12,-1-12,1 5,-7-6,-1 0,-7 0,-5-7,-3 5,-12-11,-2 12,-6-12,0 5,0-7,0 1,0-7,0-8,0-1,0-11,0 4,0-5,-6-1,-2 0,-6 6,0 9,-1 7,1-6,0-3,6-12,3 4,4 9,1 9,6-7,-4 9,4-3,0 8,-4 5,4-12,-6 10,-6-22,-2 14,-6-16,-7 11,5-4,-4 11,12 8,2 3,-1 5,6-2,-6 2,1 1,-2 5,-6-12,-7 4,-7-5,4 7,-3 6,-6-4,-5 10,-22-4,4 6,0 0,9 0,1 0,-6 0,4 0,-4 0,7-7,-4 6,6-5,0 6,-6-7,-1 6,-13-6,4 7,-10 0,2 0,4 0,1 0,9-4,1-1,-2 0,-8 5,4 0,-12 0,6 0,-8 0,8 0,0 0,14 0,-5 0,-1 0,-5 0,-7 5,1 0,0 1,0-1,4-4,12 6,1-6,3 4,2-4,-4 6,0-1,5-4,-11 6,3-4,-7-2,2 3,-1 1,11-1,-2 1,1-1,-2-4,-7 12,-2-10,-2 7,-1-6,-9 6,16-7,-13 3,17 1,1-6,-1 5,4-6,-4 5,-6 0,5 0,0-5,5 0,-6 0,8 0,-17 0,4-7,-7 6,14-6,10 7,13 0,-1 0,7 0,-5 0,12 0,-6 0,13 0,2 7,12 7,8 8,8 13,-6-11,3 9,-5-5,-4 2,9 11,-18 2,6 1,-7 5,0-6,0-1,0 6,0-1,0 7,0-10,0 10,0-7,0 1,0-6,0 2,0 4,0-4,0 10,0-7,0 7,-7-4,4 3,-6-1,4-6,-4 1,-1 2,-4-2,0 2,-1-1,6-4,0 3,4-7,-5-2,7-7,-3 10,6-4,0 5,6-5,2-3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15313 4876,'-8'51,"2"-7,6-6,-2 0,-3 4,4 1,-4 0,4-1,1 14,0-17,0 28,-7-34,6 14,-10-7,6 2,-5-1,6-3,-7 0,4 10,-2-1,-4 0,10 1,-7-1,7-6,-3 5,6-3,0-4,0 8,0 4,0 7,0 6,6-7,-4-7,4-1,-6-6,0-7,0-8,0 6,0-4,0 12,-6 1,-2 0,0-7,2 5,-1-17,6 3,-5-13,6 0,0-6,12-2,-2-6,4 0,-1 0,-6 0,8 0,-1 0,6-6,9 4,7-4,13 6,-5-6,12 4,-6-4,1 6,-9 0,-7 0,6 0,10 0,12 0,3 0,-7 0,-7 0,-5 0,5 0,-6 0,2 0,-4 0,-1 0,-1 0,1 0,-1 0,1 0,6 0,3 0,7 0,-2 0,3 0,-8 0,-2 0,2 0,-11 0,2 0,-3 0,2 0,6 0,-1 0,0 0,2 0,-3 0,6 0,-6 0,3 0,-6 0,9 0,0 0,-3 0,-6 0,-2-5,11 0,-2-4,3 4,-3-4,-2 4,-4-6,5 9,-13-4,11 0,-2 4,12-4,-1 6,8 0,0 0,8 0,-9-5,-6 0,-13 0,-3 5,2-6,1 5,5-6,0 7,-5 0,5 0,-6 0,-7 0,-1 0,-20 0,4 0,-4-6,0 4,12-10,-5 10,1-4,-3-1,1 6,1-12,0 12,-2-12,-12 5,5-6,-12 0,6 0,-7-7,0 5,0-4,0-1,0-1,0-6,0-7,0 5,0-11,0 11,0-5,0 0,0 5,0-5,0 1,-7-3,0-12,-8 5,7-5,-4 0,4-1,-6-1,6 2,1 13,3-10,-1 3,0 4,5-15,0 8,0-17,0 6,-6 19,4-1,-4 4,6-3,0-11,-6 13,4 1,-4 0,6-1,0-7,0 1,-6 12,4 3,-4 13,6 0,0-1,0 1,0 0,0 0,0-1,0 1,0 6,0-4,-13 4,10 0,-16 2,11 6,-19 0,-9 0,-15 0,-4 0,3 0,9 0,8 0,7 6,-19-5,7 6,-17-7,10 0,-4 5,-6-1,-4 3,-1-3,1-2,4 3,5 1,-1-1,4 1,-7-1,2-4,-16 6,6-7,-8 0,1 0,13 0,-4 0,10 0,-9 0,-6 0,-2 0,-2 0,0 0,-1 0,6 0,0 0,4 0,-4 0,12 0,-20-7,17 6,-19-4,13-3,-7 7,14-6,-1 7,6-6,-4 4,0-6,-7 4,-1 2,1-3,1 2,-1-2,0 4,10-4,3-3,0 7,7-6,-1 7,0-6,1 4,-1-5,0 2,7 3,-11-4,10 11,-5-1,5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29474 12368 8070,'-38'-36'0,"0"3"0,2 9-399,-2 5 0,-3 3 44,3 2 0,-3 6 711,-2 3 1,-6-1-156,-3 1 0,-10 2-421,-4 8 1,-8-2 198,-2 7 0,36-8 0,-1 0-10,-35 8 1,-1-1 21,1 6 1,36-8-1,-2 0-201,-5 0 0,-1 0 1,-1 0-1,-1 0 239,-4 0 1,-1 0 0,1 1-1,0-1-32,2-1 0,0 2 0,-4 1 0,-2 1-18,-3-1 1,-1 1 0,5 2 0,0 1 34,2-1 1,1 0 0,7-1 0,1 0 11,1 1 1,0 0 0,1-1 0,0 1 26,-4 2 0,1 1 1,1-3-1,2-1 7,3 1 0,1 0 0,-26 13 171,9 8 0,11 4-113,4 5 0,1 3-156,7 2 1,8-1 119,7 6 1,4-5-233,6 6 1,4-1 83,10 5 1,9-2-86,10-3 0,9 6 28,5-5 0,6 3-394,8-8 0,10-2 463,-23-26 0,2-3 0,2 1 0,1-2-103,5-4 0,2-1 1,-1 0-1,1-1 292,1-2 1,0-2 0,4-1 0,2-2-60,3 0 0,1-1 1,2-1-1,0-1 6,-2 1 0,-1-2 0,5 1 0,-1-1 42,-3-1 1,0-1 0,0-1-1,0-1 78,3-4 1,-2-1 0,-2 1 0,-2 0-128,-4-2 0,-1-1 0,5 0 0,1 0 88,0-2 1,-2-1-1,-3 1 1,-2 0-64,0 0 1,-2 0-1,-7-1 1,-1 1-94,0 0 1,-1 0 0,-1-3 0,0 0-19,2 1 0,0-1 0,-4 1 0,-1-1 122,33-11 0,-3-1-106,-11 1 1,-5-7 11,-14-3 0,-5-1 242,-9 1 0,-10-10-318,-9 1 0,-5-11-49,-5-4 0,-11-6-107,-12 2 0,-8 1 71,13 32 0,-2 0 0,0-1 0,-2 1-265,-3-2 1,-1-1-1,1 1 1,-1-1 408,-1 0 0,-2 1 0,2 0 0,-1 0 0,-1 1 0,-1-1 0,-1 0 0,1-1 0,-2-1 0,0 0 0</inkml:trace>
  <inkml:trace contextRef="#ctx0" brushRef="#br0">22393 12582 8353,'-22'-21'235,"2"5"78,6-3 1,-1-1-145,1 1 1,-6 0-1,-6 3 18,-5-3 1,-12-1-159,-9-4 0,-10 0 40,-4 10 1,7-3-15,3 7 0,-9-1-350,-6 2 1,28 5 0,-1 1 305,-1 3 1,0 0 0,-2 1-1,-1 1-43,1 3 1,-1 0 0,2-1-1,1 3 1,2 4 0,0 2 0,-2 0 0,0 2 69,0 1 1,0 1 0,-2 0 0,1-1-41,3-2 0,1 1 1,1 1-1,3 1-68,-24 16 0,8 7 56,16-2 0,7 4 95,12 6 0,2 10-27,12 13 0,3 3-122,6-31 1,2 0 0,0-3 0,2 0 286,3 3 0,2 0 0,3 2 0,2 1-343,0-1 1,2 0-1,6 0 1,2-1 51,4 0 0,2-3 0,5-4 0,3-5 61,0-4 1,1-3 0,3-3 0,0-3 7,-4-6 0,1-3 0,8-1 0,2-3 16,2-3 1,-1-2 0,4-5 0,1-3-14,5-1 1,0-3 0,1-3 0,0-3 184,-1-1 1,0-2 0,0-4 0,0-1 24,3-3 1,-2-1 0,-6 1-1,-2-1 170,-4-1 1,-2-2 0,-3 1-1,-3-1-244,-4 2 1,-1-1 0,0 0 0,0 0 30,-4 3 1,-1-1-1,-1 2 1,-1-1 104,19-24 1,-6-8-201,-13 3 0,-8-3-279,-15 3 1,-6-5 199,-8 1 1,-11-7-754,-8 2 0,5 29 0,-2-1 477,-1 0 1,-1 0-1,-3 0 1,0 1-444,1 0 1,0 3 0,-2 2-1,0 2-708,-21-22 1434,-1 9 0,4 13 0,0 3 0,1 5 0,4 2 0</inkml:trace>
  <inkml:trace contextRef="#ctx0" brushRef="#br0">1778 4080 8173,'-15'-14'-167,"1"4"-100,0 1 1,0 4 564,0-4 0,-5 6 0,-2-2 499,-1 3 1,-8 2-420,-8 0 0,-1 3-102,1 7 0,-3-1 108,3 10 0,3-3-133,2-2 0,9 1-58,5-1 1,10 0-379,4 0 152,3 0 1,5 5 239,7 0-595,-1 0 315,18-5 1,2 1-149,9-1 114,-4 0-134,7 0 0,-6-6-68,3-3 239,3 3 1,-11-7 0,3 4-28,-3-3 376,-8-2 1,-1 5-347,-7-1 414,0 7-214,-6-3 0,-1 11-59,-7 0 1,-7 6 664,-2-1-471,-4 3 1,-7 1 0,-4 1 1,2 2-70,-2-2 1,0 1-700,-4-11 371,6 0 0,-3-7 71,6-2-2073,0-4 1405,11-6 1,3-8 724,10-6 0,9-6 0,8-9 0</inkml:trace>
  <inkml:trace contextRef="#ctx0" brushRef="#br0">2147 3867 8205,'8'0'491,"-1"1"0,-7 6 953,0 7-961,0 7 1,-7 7-27,-2 0 0,-4 7-210,-1 3 0,-2 3 88,-3 2 0,3-1 214,-3 1-364,4 0 0,0 4-387,1 0 0,1 1 0,4-7 0,3-3-521,-1-5 285,6-9-1216,-6-4 1202,14-12 0,-1-3 0,5-13-526,-1-11 0,-6-8 151,6-11 154,-1-3 673,-1 5 0,5-7 0,-5-6 0,6-1 0</inkml:trace>
  <inkml:trace contextRef="#ctx0" brushRef="#br0">2162 3981 8007,'18'0'-132,"1"3"1059,-1 6 1,-2 7-499,-2 12-186,-6 1-60,4 6 0,-5-4-60,2 7 75,4-6 1,-12 7-297,4-6 0,-2 7 0,0-2-967,2 3 855,0-5 1,-5 5 0,0-4-1198,0-1 1007,0-8 0,-6-4-437,-4-10 837,4 4 0,-13-17 0,3 6 0</inkml:trace>
  <inkml:trace contextRef="#ctx0" brushRef="#br0">2005 4464 8119,'-14'-21'-271,"6"6"0,3-6 199,4 1 0,2 8 646,4-2 1,4 3-1,10-1 236,5 2-763,3-3 1,3 6-174,3-8 0,2 3 247,3 2 0,1-2-757,-5 2 1,-3 2 152,-7-1-322,3 6 0,-12-4 805,4 7 0,-3 0 0,-2 0 0</inkml:trace>
  <inkml:trace contextRef="#ctx0" brushRef="#br0">2659 3824 8148,'-8'7'-89,"2"0"-46,6 8 1,0 5 430,0 4 0,0 3 9,0 1 1,0 5-71,0 1 1,0 3-1,0-2-65,0 2 0,5 0 3,-1 6 0,1-5-227,-5 0 0,0-2 71,0 2 0,0-3 383,0-7-597,0-6-445,0-1 404,0-13 1,0-10-36,0-12 0,-1-6-32,-4-9 0,3-4 86,-2 0 0,2-2 194,2 2 1,-2 1-97,-2-6 0,2 2 57,-3-2 0,5-1 1,5 5 0,1 3 114,4 7 1,2 4 28,-2 5 0,3 7 250,1 4 1,0 2 48,0 2 1,2 6-155,3 4 1,-8 3 34,3 1 0,-4 0-142,-1 0 1,2 5 47,-6 0-72,6 0 0,-9-5-175,2 1 177,-2-1 0,-4 0-142,-2 0 1,-4 2-1,-6 1 1,-2 2-189,-3-1 146,3-3 1,-6-2 34,3-3 0,3 1 0,-3-5 0,3 0 117,2 1 37,6-3 296,2-4-214,6 0 1,2 2-18,2 3-220,10-4 1,2 10 0,5-4 0,-2 1-296,0 3 206,6 1 0,-3 2-338,7 1 0,-3-6 481,-2 1 0,3-7 0,-5 3 0</inkml:trace>
  <inkml:trace contextRef="#ctx0" brushRef="#br0">3256 3966 8026,'-14'-14'0,"0"6"0,0 2 620,-1 6 1,1 0 98,0 0-423,-7 6-124,6 2 0,-6 13-78,7 2 1,0 4 99,-1 2 0,6-1-60,0 1 0,5-3-128,0-2 0,10 1-322,8-6 0,2 0 189,8-5-614,6-6 475,0 5 1,4-11 10,-5 2 0,-1-2 124,1-2 0,-6 0 131,1 0 1,-6 0-116,0 0 1,-6 2 129,-3 2 264,-6-2 0,2 9 388,-10-6-472,-3 6 0,-11-3 175,0 6-297,-6 0 0,1 5-451,-9 0 248,3 0 0,-5 0-81,7 0 0,4 0 1,2-7 130,2-2 0,5-4 34,6-6 1,6-3 45,-2-6 0,3-7 0,2-13 0</inkml:trace>
  <inkml:trace contextRef="#ctx0" brushRef="#br0">3583 3739 8579,'8'14'1026,"-1"0"-799,-7 7 0,-5 3 146,0 9 1,-6 5 250,2 9 1,-6-3-27,-4 4-1356,4 2 944,-12-6 0,11 5-68,-3-6 0,0 0-2468,5-1 2319,-4-5 0,15-9 279,-6-9-404,6-3-176,-4-8 0,14-10-161,2-12 1,-1-8 45,1-11 0,1-4-761,4-5 966,0-7 0,-1 3 242,-4-6 0,3-2 0,-8 2 0,1 6 0</inkml:trace>
  <inkml:trace contextRef="#ctx0" brushRef="#br0">3541 3767 8026,'6'-8'0,"-4"2"491,10 6 1,-5 3-89,2 7 1,4 7-60,-4 16 612,4-3-528,1 18 0,-1-14-43,-4 14 0,4-7-164,-4 6 1,-1 1-88,2-6 19,-7 4 0,5-14 0,-5 4-385,2-1 1,-1 1-589,-4-7 1,0 1 145,0-11 0,-1 0-225,-4-5 1,-3-6 286,-6-4 319,0-2 0,-2-5-116,-3-7 0,1 1-123,-5-10 532,5-3 0,-4 4 108,3-5 0,4 1-163,-4-2 0,3 3 55,2 7 866,6 0-404,-5 0 543,11 6 1,-4 0-506,6 3 0,8 4 37,6-4-20,7 3-364,1-4 0,5 4-123,-4-2 0,4-3-547,2 3 0,-1-6 1,1 4 179,-1-2 317,0 5 20,1-4 0,-1 1 0,1-2 0</inkml:trace>
  <inkml:trace contextRef="#ctx0" brushRef="#br0">4138 4165 7947,'8'0'190,"4"7"-675,-10-6-219,4 12 0,-6-5 704,0 6 0,-6 0 0,-2 0 0</inkml:trace>
  <inkml:trace contextRef="#ctx0" brushRef="#br0">4109 4421 7895,'8'-6'0,"5"4"0,-5-9 1763,6 7-1763,0-7 0,7 3 0,1-7 0</inkml:trace>
  <inkml:trace contextRef="#ctx0" brushRef="#br0">5389 4037 8044,'0'-34'0,"0"-4"0,0-3 337,0-2 0,0 0-23,0 1 1,0 1 477,0 3-452,0 3 0,0 13-24,0 3 0,-8 3 30,-6 2-351,0 6 0,-15 5 0,1 11 275,-9 6 0,-4 11-144,-1 4 0,4 1-135,0 8 1,11 0 71,-1 4 1,13 1-1,3-2-303,4-3 93,3-3-393,18-7 394,-4-6 1,18-1 0,-3-7 0,4-1-30,5-4 0,-1 2 116,6-6 0,-5 0-237,5-5 0,-8 4 12,-2 1 1,-1 5 93,-8-6 1,-5 7 178,-4-1 1,-7 4-1,2 3-124,-4 2 0,-2 5 52,-4-5-43,-3 6 0,-11-9-300,0 3 335,0-3-141,-1-2 0,4-6-241,-3-3 1,-2-5 117,3-5 355,-1-9 0,4-8 0,1-7 0</inkml:trace>
  <inkml:trace contextRef="#ctx0" brushRef="#br0">5332 3924 8044,'21'0'-29,"1"-7"18,6 6 0,7-10 223,3 6 1,6-6 368,8 2 1,-4-4-470,8-1 0,-13 4 52,0 1 1,-7 6-594,-3-2 0,-1 3 239,-13 2 1,-5 0-446,-4 0 1,-7 2-489,1 3 1123,-2-4 0,-15 12 0,-2-5 0</inkml:trace>
  <inkml:trace contextRef="#ctx0" brushRef="#br0">5673 3682 8044,'0'-14'0,"2"6"113,3 3 1,-2 4 131,6 1 1,-6 8 463,2 6-463,3 6 1,-6 10-1,2 5 16,-2 8 1,-7 1 0,-1 6-220,-2-1 0,5-1 34,-2-6 1,4-4-953,1 0 625,0-6 0,6 1-28,3-9 0,6-4-470,4-6 0,1-6-670,4-3 1418,3-3 0,-5-9 0,6-1 0</inkml:trace>
  <inkml:trace contextRef="#ctx0" brushRef="#br0">6029 3810 8044,'0'-14'15,"0"0"0,0 7 0,-2 7 1020,-3 8-690,-2 11 0,-8 8 1,1 8 192,0 1 1,1-3-247,4 5 0,-2-5-161,6 5 0,0-11-172,5 1 1,0-9 214,0 0 0,0-8-591,0-1 0,7-7-260,2 2 0,4-10 194,1-4 273,0-4-345,0-1 286,-6-7 0,3 4-303,-6-7 1,4 5-100,-4-4 184,6 5 643,-9 4-194,11 1 1,-12 5 421,5 0 1,-4 2-1,1 8 103,2 2 1,1 6 0,-3 7-180,2 2 0,0 5 41,-5-5-204,0 6 0,1-7-20,4 5 1,-3-5-507,2 1 0,0-8-747,0-2 988,-2-6 1,9 5-1005,-6-3 1144,0-3 0,-5-2 0,0-8 0</inkml:trace>
  <inkml:trace contextRef="#ctx0" brushRef="#br0">6143 3924 8044,'14'-14'0,"6"4"59,4 1 0,3 1 44,1-2 0,1-1-181,-1 6 0,1-4-483,-1 4 0,-4-4 151,-1 4 410,-5 0 0,2-1 0,-5-2 0</inkml:trace>
  <inkml:trace contextRef="#ctx0" brushRef="#br0">6356 3654 8044,'-7'20'409,"0"-4"-259,-1 11 0,-5-4 257,4 11 1,-4 2-125,-1 7 0,4-1-409,1 1 0,6-5 131,-2 0 0,-1-7-381,1 3 0,2-6 131,7-4 0,4-4-176,6-6 215,1 1 89,5-7 1,-2-2-423,5-6 282,-5 0 83,9 0 1,-7-2 15,4-2 0,3 0 224,-4-5 1,-1-1-99,2-4 1,-7 0-1,4 0 412,0 0-160,-12-1 216,10 1-296,-11 0 1,5-2 101,-4-3 0,2 3 113,-6-3 0,0 4-155,-5 0 0,0 1-16,0 0 1,0 0-294,0 0 1,-5-1 99,0 1 1,-6 5 0,2 1 124,-4 1 0,-6 3 323,0 4-77,0 6-300,5 2 193,0 12 1,-1 3 297,1 5 1,5 0-99,-1 1 0,7-1 92,-2 1 0,5-1-536,5 1 0,-2-3 55,7-2 0,4-3-286,5-7 1,6-5-1,-1-1-2473,3-1 1380,7-3 1313,3-4 0,12-12 0,1-4 0</inkml:trace>
  <inkml:trace contextRef="#ctx0" brushRef="#br0">7806 3554 8087,'-14'6'308,"6"2"0,-3 13 230,6 3-270,-6 2 1,3 9 143,-6 3-467,0 3 137,-1 8 0,-4 0-83,1 3 0,-1-3 218,4-6 1,3-2-493,2-3 1,-2 0 48,2-10 1,2 1-523,-1-15 237,6 3 342,-4-15 1,7 1-1,0-13-688,0-9 385,0-6 472,7-10 0,7-14 0,8-9 0</inkml:trace>
  <inkml:trace contextRef="#ctx0" brushRef="#br0">7806 3554 8087,'8'14'217,"3"7"136,-6 3 51,6 2-143,-10 15 0,6-3 4,-7 10 0,0-2-243,0 1 1,0-3-20,0 4 0,0-4 0,0-3 234,0-3 1,0-3-1143,0-7 642,0 0 0,0-5-893,0-5 307,0-2 353,-7-8 0,4-2 496,-6-6 0,-1-12 0,-4-4 0</inkml:trace>
  <inkml:trace contextRef="#ctx0" brushRef="#br0">7721 4123 8087,'-21'-29'-171,"7"7"24,0 3 1,1-1 415,8 1 577,1 0-350,4 5-189,0-1 1,11 7-96,3 4-177,10 2-142,-2 2 129,6 0 1,5 0 165,0 0 1,2-5-189,-2 1 0,4-7 0,5 3 0</inkml:trace>
  <inkml:trace contextRef="#ctx0" brushRef="#br0">8360 3725 8033,'-14'-7'-200,"0"6"395,0-4 1,0-1 408,-1 1 0,1 0-301,0 5 1,-5 2-70,0 3 0,-5 7 76,5 7 0,-4 6-80,4-1 0,-5 5 351,5 4-278,6 3 1,6 2-175,2 0-57,3-7 1,-3 7-1,10-8-44,5-3 1,9-8 36,4 0 1,4-5-885,2-4 1,-1-4-52,1-6 1,-1-1 0,0-6 294,1-7 1,-7 0-652,-3-5 634,-3-3 592,-2 6 0,0-11 0,0 5 0</inkml:trace>
  <inkml:trace contextRef="#ctx0" brushRef="#br0">8346 3796 8033,'0'8'-116,"5"0"0,1-5 685,2 1 0,3 1-172,8-5 1,-3 0-163,3 0 0,3-6-16,2-4 0,-2-2-25,2-2 0,-2 4-968,1 1 0,3-1 407,-7-4 0,-2 4-1181,-7 1 1548,-4 6 0,-6-10 0,0 5 0</inkml:trace>
  <inkml:trace contextRef="#ctx0" brushRef="#br0">8488 3625 8033,'-14'0'-124,"6"0"532,2 7 1,1 7 185,1 9-139,-1 11-283,5 2 1,-2 7 85,-3-1 1,4 2-232,-4 4 1,4-9-488,1 4 1,0-10 349,0 0 1,1-4-274,4-6 0,-2-2 258,7-7 0,-6-6-1108,6-3 617,-1-4 111,-1-7 505,5-8 0,-12-8 0,6-7 0</inkml:trace>
  <inkml:trace contextRef="#ctx0" brushRef="#br0">8602 3583 8033,'14'-15'-4,"-6"7"79,5 2 131,-5 6 1,1 0 28,1 0 0,-7 6-175,2 4 1,-4 4 141,-1 5 1,0-2-304,0 7 0,-6 0 94,-4 4 0,3-1 1,-3-2-168,-1-1 192,5 0 1,-1-2-280,7-3 355,0-3-166,0-2 1,0-5-110,0 1 1,7-7 155,2 2 1,4-4 23,1-1 1,-3-1 20,3-4 1,-7 3 2,7-2 0,-3 2 143,3 2-173,-6 6 393,-2 2-224,-6 7 0,-1-1-23,-4 0 0,-3 6 56,-6 4 0,0-2-120,-1 2 1,1-7 31,0 2-12,6-3-668,-4-2 269,4 1-436,0-1-491,1-6 245,7-2 986,0-6 0,7-6 0,1-2 0</inkml:trace>
  <inkml:trace contextRef="#ctx0" brushRef="#br0">8915 3853 8033,'8'6'364,"-3"3"0,-4 4 0,-1 1 317,0 1-474,0 5 1,0-3-1,0 6 10,0-3 0,0 4 118,0-5 0,0 0-2,0-5-217,6 0 1,-2 0-29,5 1 0,-4-6-17,4 1 0,1-7-253,4 1 0,-1-5-328,-4-9 0,4 1 344,-4-10 0,-1-3 0,0-2-80,-2-3 1,-1-1 38,-5-1 161,0 7-69,0-5 94,0 5 0,0-6-32,0-1 0,-6 7 19,-4 3 1,-2 5 138,-3 5 0,0 2-65,-4 7 1,-2 4-42,-3 5 1,-1 2-137,6 13 1,0-1-1,5 6-694,0-1 440,6 1 206,2-1 1,6-1-524,0-3 443,0-4 1,6-7 264,3-4 0,10-2 0,4-7 0</inkml:trace>
  <inkml:trace contextRef="#ctx0" brushRef="#br0">9242 3753 8005,'14'0'396,"0"6"-226,-6 2 0,3 7 85,-6-1 1,0 2 89,-5 3 0,0 3-118,0 6 0,-5 1-4,0-1-171,-6 0-86,10 1 0,-10-5 239,6-1 1,-1-5-742,1 1 324,3-4-470,-4-7 415,12-8 0,1-9-37,2-10 0,4-3 87,-4-7 0,4 1 23,1-1 1,0 3-40,0 2 0,2-3-45,3 3 1,-3 4 0,5 1 277,-1 3 0,-4 3 0,3 4 0,-3-2 0,-2 6 0,0 0 177,0 12 0,-1 5 325,-4 7 0,-2 7-502,-7-3 1268,0 4-1466,0 2 0,0 4 27,0 0 171,0 0 0,0 2 0,0 1 0</inkml:trace>
  <inkml:trace contextRef="#ctx0" brushRef="#br0">10251 3568 7937,'0'-14'-215,"0"6"587,7 2-242,-6 6 1,6 1 102,-7 4 0,0 3-217,0 6 0,0 7 121,0 3 0,0 4-146,0 5 0,0 3 26,0 7 1,-5 5-94,0-1 1,-4-1 95,4-8-81,0 3 112,5-18 0,-1 7-350,-4-15 58,3 2 146,-4-15 1,6 2-98,0-8 1,0-11 38,0-8 0,-5-11-200,1-3 0,-1-6 89,5-4 1,0 2 201,0-2 0,0 4 19,0 5-105,6-3 146,-4 11 0,10-3 96,-2 9 1,2-1 7,3 6 1,-1 2 314,0 7 1,5 4 222,0 6-428,6 6 0,-9 2 25,11 13-154,-11-5 0,4 6 27,-6-3 1,-1-2 18,-3 7 41,-4-7-39,-6 4-194,0-7 10,0 0 1,-3 0-37,-7 0 1,1 1 163,-10-1 0,-2-5-190,2 1 0,-4-5 87,4 4 1,0-6-1,5 2 0,-1-3 27,1-2-17,6 6 1,2-3-13,6 7 0,0-1 9,0 5 1,6 7 33,4 2 0,4 3-17,5-3 1,1 3-225,4-7 0,3 3 71,-3-8 0,7 2-354,2-11 0,-1-1 511,-8-4 0,3 0 0,-5 0 0</inkml:trace>
  <inkml:trace contextRef="#ctx0" brushRef="#br0">10564 3782 8012,'7'12'157,"2"-2"1,0 1 39,6-7 1,-3 1-123,12-5 0,-5 0 98,5 0 1,-1-1-318,6-4 0,-7-3 107,-3-6 1,-3 0-136,-2-1 1,-1 1-208,-4 0-59,-3 0 257,-6-1 1,-6 3 95,-3 2 1,-6 4 55,-4 6 1,-1 0-38,-4 0 1,-1 6 314,6 4 0,-5 2-105,5 3 0,0 0 301,5 4 0,0 4-19,0 5 0,4 0-153,1 1 0,6-1-5,-2 1 1,5-1-45,5 1 0,-1-7-337,10-3 1,-1-5 114,11-5 1,0-2-504,4-7 1,0 0-409,1 0 0,-1-11 483,1-4 1,-6-4-425,1 0 850,-7 4 0,4-18 0,-7 3 0</inkml:trace>
  <inkml:trace contextRef="#ctx0" brushRef="#br0">10920 3654 8136,'1'9'51,"4"1"127,-3-1 0,5 5 124,-2 0 0,-3 7-62,3 3 1,-4 3 29,-1 1 0,0 5-104,0 0 1,0 1 73,0-6 0,0-1-286,0-4 1,0-2 115,0-7-440,0-6 349,0-2 0,2-7 0,1-5-324,2-9 0,4-5-276,-4-9 0,6-4 314,-2 0 1,-1-5 45,2 5 1,-2 0 40,1 4 1,2 7 96,-6 3-134,6 3 474,-3 9 1,1 0-109,1 7 1,-5 11 387,4 4 1,-4 3 283,4 1 1,-6 2-367,2 3 1,1 6 167,-1-7-160,6 7-95,-3-14 94,0 5-353,5-7-1,-5 0 215,6-6-179,0-2-208,0 1-247,0-6 1,1-1 0,-1-9 189,0-4 0,0-1-598,1 0 0,-1 0 348,0-1 0,-5 1-611,1 0-323,-7 0 1010,10-1 1,-10 3 334,6 2 0,-5 4 0,2 0 0,-6-2 0</inkml:trace>
  <inkml:trace contextRef="#ctx0" brushRef="#br0">11545 3810 8110,'0'-14'0,"0"0"0,0-1 0,0 1-185,0 0 216,0 0 209,0-1 1,-1 1-117,-4 0-135,3 6 135,-10 2 0,4 12 35,-6 4 0,4 7 18,1 2 1,-1 6-38,-4-1 0,1 8 4,4 1 0,-2-2 0,6-7 1,0 1-192,5-6 0,0 0-100,0-5 0,2-6 179,3-3 0,-2-3-236,6-2 0,1-2 73,4-3 1,0-4-27,0-10 1,1 1-1,-1-4-236,0 2 0,-1-4 123,-4 5 1,4-1 186,-4 1-72,4 3 1,0-5 265,-4 7 44,-3 6-268,1 2 206,-6 6 0,6 1-103,-7 4 590,0 3-392,0 13 0,0-4 27,0 7 0,0-2-107,0 2 1,0 1-160,0-6 1,4 0-456,1-5 263,6-6 1,-9-2-593,10 0 202,-4-4 445,6-2 1,-1-9 187,-3-10 0,2-3 0,-4-7 0</inkml:trace>
  <inkml:trace contextRef="#ctx0" brushRef="#br0">11759 3654 8103,'0'14'-350,"0"2"293,0 3 1,0 1 561,0 4 0,0 3-94,0-4 1,-2 4-210,-3 2 0,4-6-43,-4 1 0,3-11 252,2 1-261,0-3 233,0-3-344,0-2 1,7-18-365,2-7 0,-1-5 175,1 0 0,1-1-342,4 6 0,0 0 226,1 5 0,-6 1-357,1 4 362,-1-4 0,5 11 261,0-2 0,1 2 0,-1 2 0</inkml:trace>
  <inkml:trace contextRef="#ctx0" brushRef="#br0">12086 3725 7162,'-15'6'1506,"6"3"-1341,-1 10 0,6-3-67,-6 3 0,7 2-102,-2-2 0,-1 4 135,1-4 0,0 0 109,5-4-261,0-1-362,7-6 1,1-4 6,6-8 0,0-6 158,0-9 0,1 2-107,-1-7 1,0 0 78,0-4 1,2 0 23,3-1 0,-3 1 90,3-1 0,1 1 142,-1-1 0,5-4-37,-5 0 1,1 0 7,-1 4 0,-3 1 164,3 0 0,-5-1-92,-4 1 1,2 1 281,-2 3 1,-4 2-130,-1 3 1,-3 8 593,-2-3-488,0 3 0,-2 3-63,-3 3 0,-3 5 12,-6 5 0,0 4-95,0 10 0,-1-1 0,1 5 2,0 3 1,0-4 45,0 1 1,4 1-168,1 5 0,5 4 80,0 0 1,-3 6 15,3-1 0,-6 0-211,5 5 210,1-10-46,4 14 0,0-15-1038,0 6 464,6-6 230,2 2 248,12-12 0,9-1 0,7-7 0</inkml:trace>
  <inkml:trace contextRef="#ctx0" brushRef="#br0">13479 3526 8201,'-6'-21'0,"-2"5"500,-7-3-62,1 4-323,0 7 1,-2-3 61,-3 6 1,-1 0-129,-4 5 1,-3 2 120,3 2 1,-2 4-152,-3 7 1,7 4 155,3 0 1,5-1-139,4-3 1,4-6 101,6 1 0,2-2-261,2 1 0,11 2-109,8-6 0,4 4 135,2-4 1,-1 1 6,0-1 0,6-2 71,-1 7 0,-2-1-68,-7 5 1,-2-1 69,-3-3 1,-9 7-28,-1-3 0,-6 5 26,-3 0 0,-6-2 71,-4 7 1,-7-5-65,-2 5 0,-6-5 6,1 4 0,-3-4-381,-1 5 1,6-11 129,3 1 1,3-9-280,2-1 0,0-8 160,-1-6 1,7-9-164,4-4 537,2-4 0,2-8 0,0-1 0</inkml:trace>
  <inkml:trace contextRef="#ctx0" brushRef="#br0">13322 3654 8184,'29'0'-862,"-1"0"1,2 0 1081,4 0 0,3 0-39,11 0 0,1-2 135,3-3 0,2 4-84,-7-4 0,-6-1-361,-8 1 1,-3-1 77,-1 1 0,-7 3-282,-3-2 0,-10 0 17,-4 0 311,-3 2 1,-4-4 4,-3 6 0,-9 0 0,-8 0 0</inkml:trace>
  <inkml:trace contextRef="#ctx0" brushRef="#br0">13792 3583 8162,'-22'0'-1,"-4"-2"-493,7-3 0,0 4 157,5-4 1005,0-3-25,6 6-400,2-4 1,7 6-26,4 0 0,-2 6-82,7 4 1,-6 7 80,6 2 0,-7 5-252,2-5 1,-4 6-227,-1-1 0,0 3 14,0 1 1,2-1-95,3-3 0,1 1 172,3-6 0,4 0 169,-3-5 0,9-6 0,3-2 0</inkml:trace>
  <inkml:trace contextRef="#ctx0" brushRef="#br0">14019 3554 8144,'0'-14'-669,"-6"6"1342,-4 3 1,-2 12-237,-3 7 0,1 6-168,0 9 1,0-1-28,0 1 1,-1-1-2,1 0 0,6 1-235,4-1 1,-3-6 60,2-3 0,1-8-298,4-1 1,6-7 203,4 2 0,-3-4-356,3-1 0,-1-7-17,6-8 1,0 0 185,4-9 0,-3 5-255,3-5 1,-3 2 134,-2-2 0,-1 4-246,-4 6 317,4-1 1,-10 8 1144,7 2-723,-7 3 1,3 9 360,-6 2 1,0 8-112,0 2 1,0 7-166,0-3 1,0 3-248,0-3 1,2 3 323,2-8-1200,-2 1 466,11-4-175,-6-7 0,6-4 214,-3-8 1,1-4 373,-7-7 0,1-5 0,-5-2 0</inkml:trace>
  <inkml:trace contextRef="#ctx0" brushRef="#br0">14062 3639 8144,'1'-7'0,"4"2"0,3 3 137,6 2 1,2 0-78,3 0 1,3 0 150,7 0 0,-1 0-586,0 0 0,2-1 229,4-4 0,-9 3-301,3-2 0,-7-3 240,3 2 1,-12 1-298,2 4 504,-9 0 0,8 0 0,-5 0 0</inkml:trace>
  <inkml:trace contextRef="#ctx0" brushRef="#br0">14275 3412 8058,'0'14'343,"-2"7"81,-2 2 1,1 4-117,-7 2 1,5 1 51,-4 3 0,1-2-237,-1 7 0,-3-4 71,8 3 0,-1-5-465,5 1 0,0-8 257,0-1 1,6-8-718,4-2 1,4-1 392,5-8 0,-2-2-503,7-8 841,-7-3 0,10-6 0,-5 0 0</inkml:trace>
  <inkml:trace contextRef="#ctx0" brushRef="#br0">14488 3696 8012,'-8'0'301,"2"7"40,6-6-114,0 12 1,2-12-267,2 4 1,6-3 4,9-2 0,-2 0-91,7 0 0,-2-7 15,2-2 0,3-8 153,-4-2 1,3 0-327,-3 4 1,-2 3 87,-7 2 1,-6-2 96,-3 2 0,-4 2-35,-1-1 0,-1 6-96,-4-2 1,-8 3 76,-6 2 1,-4 0 359,4 0 1,-5 0 32,5 0 0,-5 5-110,5 0 1,0 6 312,5-2 1,0 2-125,0-1 1,4 7 257,1-3 1,6 5-176,-2 0 1,3 3 37,2 7 1,0-1-166,0 1 1,5 1-215,0 3 0,11-8-813,-2 4 1,10-10 490,-1 0 1,12-5-1911,8-5 2170,-1-2 0,14-1 0,-6 2 0</inkml:trace>
  <inkml:trace contextRef="#ctx0" brushRef="#br0">15768 3355 7140,'-10'0'568,"1"0"0,4 6-309,-4 4 1,4 4 0,-4 5 134,-3 5 0,5-2-320,-3 2 1,1 4 90,-6 5 0,1 2-260,0-2 1,-2-3-176,-3 3 0,5 2 182,0-2 1,0 0-172,4-4 0,4-7-60,1-3 234,3-10 1,2-4-8,0-10 0,7-9-296,2-10 0,4-4 28,1-5 0,5-4 18,0-5 1,0-1 188,-5 1 0,4-1 153,-4 0 0,3 5 0,-7 0 0,-2 12 0,1-3 0,-4 12 294,4 3-267,-6 6 1,8 14 412,-6 3 0,0 15-181,-5 5 0,5 7 169,-1-3 0,1 7-193,-5-3 0,0 3-68,0-2 1,5 1-200,0-5 1,-1-1 104,-4-5 1,0 4-421,0-4 1,0 2 188,0-11 0,0 0-226,0-5 0,-1-1 123,-4-4 0,2-2-33,-7-7 0,1-7 343,-5-2 0,-1-5-104,1-5 1,-2 1 125,-2-5 1,2 4-22,-3-5 0,5 5 616,4-5-449,-3 7 0,7-4 541,-3 7-536,2 6 0,14 2-127,2 6 0,8 0-380,2 0 0,7 0 178,-3 0 1,4 0-205,2 0 1,4 2 65,0 2 245,7-2 0,-10 4 0,4-6 0</inkml:trace>
  <inkml:trace contextRef="#ctx0" brushRef="#br0">16180 3526 7959,'-14'-8'96,"0"1"101,0 7 0,-2 0 22,-3 0 0,3 0-77,-3 0 0,3 2 94,2 3 1,0 3-4,0 6 0,-1 5-11,1 0 1,0 4 13,0-4 1,1 7 20,4-3 0,2 3-254,7-3 1,0 3-150,0-7 0,2-2-73,3-8 1,4-2 90,10-7 1,-3 0 75,3 0 1,1-7-181,-1-2 0,7-10 57,-3-5 0,-2 2-195,-2-1 0,1-1 114,-1-5 0,0 3 62,-5 2 1,-6-1 122,-3 6 0,1 0 8,-1 4 0,0 6 466,-5 0-314,0 5 0,-5 0 227,0 8 0,-6 9-117,2 6 0,1 6 160,-2-1 0,7-2-104,-1 2 1,2-2-365,2 2 0,0-2 95,0-3 1,0-4-223,0 4 1,6-8-585,4-1 0,4-7 392,5 2 0,-3-4-159,3-1 0,-3-1 587,-2-4 0,0-3 0,0-6 0,0 0 0</inkml:trace>
  <inkml:trace contextRef="#ctx0" brushRef="#br0">15512 3412 7959,'-17'-5'-202,"2"0"435,11 1 0,1 4 416,12 0 0,10 4-497,19 1 0,0 6 70,9-1 1,-3-4-192,-1-1 0,6-4 38,3-1 1,5-1-380,5-4 0,-9 3 1,4-2 1,-16-3-678,-3 3 640,-13-1 1,-6 7-135,-9 2 0,-13 4 181,-16 6 0,-6 1 299,-18-1 0,-3 5 0,-11 0 0,2 4 0,3-4 0,3 5 0,6-5 0,5 0 0,0-5 0,8 0 234,2 1 1,6-3 1105,8-2-779,6 2 0,3-5-154,10 2 1,9-3 0,10-6 0,4 0-406,5 0 0,10 0 56,9 0 0,5-1-709,4-4 1,3 2-1089,2-6 1739,3-1 0,-10 2 0,3 0 0,-4-3 0,-1-5 0</inkml:trace>
  <inkml:trace contextRef="#ctx0" brushRef="#br0">16806 3184 7916,'-14'0'-214,"-1"0"0,1 2 287,0 3 0,-5 9 457,0 10 1,-6 4-187,1 5 0,-8 4-103,-1 5 1,0 6 7,5-1 0,1 0-24,3-4 1,4-2 0,5-3 0,3 3-117,2-3 0,4-3-743,6-2 1,0-9-65,0-5-65,0-4 513,0-7 0,2-8 77,2-9 1,3-12-188,2-7 1,5-2 41,0-8 0,2 3 69,8-7 1,-5 2 248,5-7 0,-5-2 0,4 1 0,-4-4 0,5 5 0,-7 1 0,2 8 0,-3 10 6,-2 9 1,-4 9 26,-1 5 0,-6 5 508,2 5 0,-3 16-221,-2 12 0,0 2 58,0 3 1,-2 0-70,-3 4 0,2-4-287,-6 0 0,6-6 33,-2 1 0,-1-5-94,1-4 1,-5 1-383,6-6 0,-7 2 201,1-2 0,2-8-231,-1 3 0,-1-9 150,-4-1 1,0-2 98,0-2 0,-1 0-64,1 0 353,0-6 0,1-2-28,4-7 0,1 1 44,3 0 0,4 5 273,-4-1 1,11 1-160,8-6 0,7 6-31,7-1 1,6 3-74,-1-3 1,5-1-537,-5 6 1,5-4 422,-5 4 0,6-6 0,-2 3 0</inkml:trace>
  <inkml:trace contextRef="#ctx0" brushRef="#br0">16991 3483 7916,'0'-14'49,"-7"4"139,-2 1 0,1 4-24,-2-4 0,1 5 54,-5 0 0,0 4-60,-1 4 1,3 6 86,2 9 1,-2-2 96,2 7 0,4-2-124,1 2 0,3 3-106,2-4 1,2-2-223,3-2 0,3-3-346,6-2 0,5-2-424,0-2 1,0-2 467,-5-3 1,5-4-618,0 4 1029,0-10 0,-5-3 0,0-6 0</inkml:trace>
  <inkml:trace contextRef="#ctx0" brushRef="#br0">17019 3526 7916,'10'0'0,"-1"0"0,1-5 278,4 0 1,2 0-136,2 5 1,0-4-203,6-1 0,-1-4-416,6 4 1,-2-5 266,-4 6 1,3-6-181,-8 5 1,1-4-61,-4 4 448,-1 0 0,0-1 0,0-2 0</inkml:trace>
  <inkml:trace contextRef="#ctx0" brushRef="#br0">17218 3284 7916,'-1'-8'0,"-4"3"0,3 5 115,-3 5 0,2 5 133,-1 9 0,2 3 122,-3 6 0,-1 5-109,1 0 1,-4 5-31,4-4 1,-4 3-249,4-3 0,0-3 97,5-7 0,0 1-621,0-6 0,0 0 56,0-5 0,2-1-210,2-4 0,0-2-108,5-7 803,0-7 0,-1-7 0,-1-8 0</inkml:trace>
  <inkml:trace contextRef="#ctx0" brushRef="#br0">17346 3256 7916,'14'0'-230,"-6"0"1,-1 6 290,-7 3 1,0 9-44,0 1 0,0 1 148,0-1 1,-2-3-178,-3 3 1,4-3-27,-4-2-62,-3 0 0,6 0 153,-2 1-178,2-8 1,2 1 84,0-3 0,2-3 38,2 2 0,-2 0-22,3 0 205,-4-2 1,1 9-99,3-6 0,-4 6 82,4-2 0,-3 4 116,-2 1 1,-5-3-43,0 3 1,-1-3-25,1 8 1,2-3-71,-7-2 0,1 2-301,-5 3 1,-1-3 124,1 3 1,2-2-493,2 2 0,-1-3-302,6 3-8,1-10 832,4 4 0,-7-18 0,-1 4 0</inkml:trace>
  <inkml:trace contextRef="#ctx0" brushRef="#br0">17502 3469 7916,'0'14'451,"0"0"-233,0 0 0,-4 5 131,-1 0 0,-4 7-104,4-3 0,-5-1-116,6 2 0,-1-6 168,5 0-235,0 5-278,0-8 215,0 0 0,6-9-240,4-6 1,2-8 114,2-6 0,1-2-254,-1-8 0,-1 5 149,-4-4 1,4 4 57,-4-5 1,-3 2 79,-1-2 1,2 2 131,-3 3 13,1 3 0,-7-3-12,-2 10 1,-4 3 164,-6 6 1,-1 0-44,1 0 1,-2 7-33,-3 8 0,4-1-69,-4 5 1,3 1-133,2-1 0,1 2-146,3-2 0,3-3-308,2 3 1,3-8 524,-2-2 0,8 1 0,4 4 0</inkml:trace>
  <inkml:trace contextRef="#ctx0" brushRef="#br0">17758 3455 7916,'8'14'413,"-1"5"-289,-7 0 1,0 1 379,0-1 0,-5-3-219,0 3 1,-4-3-158,4-2 1,-5 0-214,6 0 0,-1-4 70,5-1-727,0-5 564,0 2 0,11-14 177,3-6 0,5-2 3,0-8 0,3 5-92,7-4 1,-1-1-193,1-5 0,-1 7-11,0 3 0,1 4-97,-1 0 0,-1 3-31,-3 2 1,1 4 723,-6 6 1,0 2-132,-5 2 0,-1 10 646,-4 10 1,-2 3-350,-7 1 0,0 2 52,0 4 1,-7-3-402,-2 7 1,-4-2-470,-1 2 1,1 3 348,4-3 0,-10-3 0,3 0 0</inkml:trace>
  <inkml:trace contextRef="#ctx0" brushRef="#br0">4792 4507 8396,'-14'0'-127,"1"1"-3,3 4 1,4-2 241,6 7 0,2-6 173,2 6 0,4-2-179,7 1 0,5 4 65,4-4 0,4-1 17,5 2 1,15-6 0,9 6 1,4-7 30,1 2 0,-7 1-113,7-1 0,-12 4-85,7-4 0,-8 0 141,3-5 1,8 5-364,11-1 0,7-1 231,-36-4 1,1-2 0,-2-1-1,-1 0 9,0-3 1,0 0 0,33-3-88,-33 5 1,1 1 2,36-6 1,-32 6-1,0 0 19,-4 1 1,-1 1 0,40 1 78,-9 1 0,-1 0 333,-9 0 0,6 0-108,9 0 1,1 0-197,4 0 0,-40 0 1,0 1-10,34 4 0,-5-3 33,-8 3 1,4-4 4,5-1 1,6 5-73,-34-3 1,0 1 0,-3-1-1,0 0-20,41-2 1,-7 0 84,2 0 1,-2 5-129,2 0 1,-35-3 0,2 1 47,2-3 1,0 0-1,1 0 1,-1 0-67,36 0 1,-38-1-1,-1 0 85,29-4 0,-31 4 0,1-1-55,-1-3 1,1 1 0,0 1-1,1 1-36,1-3 0,0 0 1,-1 1-1,-1-1 57,0-2 1,-1 0 0,1 2 0,0 0-48,35-4 0,-35 4 0,0 0 40,-1-2 0,1 0 0,2 0 0,0 0-28,0-1 1,0 2 0,-2 1 0,0 0 23,30-4 0,-5 1-63,1-2 0,1-1 53,7 6 0,0-4-109,-35 7 0,0-1 1,30-6-117,1 4 1,-8-4 176,3 4 1,2-6 73,8 1 1,-2-1-63,-33 7 1,-1-1 0,39-8 99,-39 8 0,1 1 1,36-9-113,-6-1 1,8 4 70,-37 5 0,1 1 0,-1 1 0,0 1 10,1-3 1,-1 1 0,0 2 0,0 0 47,34-2 0,-5 2-24,-5 2 1,7 0-3,8 0 0,-40 2 0,0 1-42,-1-1 0,0 1 0,2-1 1,-2 0 13,36-2 0,3 5-38,-39-3 0,1 1 0,2 0 1,1-1 30,5-2 1,1 0 0,-1 0-1,0 0-66,-1 0 0,-1 0 1,2-2-1,0-1 54,-2 0 1,1 1 0,3-1 0,0 1-9,1 2 0,1 0 0,-1-2 0,0 0 22,-2-1 1,-1 1 0,-1-1 0,-1 1-210,1 2 0,-1 0 0,0 0 0,1 0 240,1 0 0,1 0 0,0 0 0,0 0-40,0 0 0,-1 0 0,-1 0 0,-1 0 5,0 0 0,1 0 0,0 0 0,0 0 6,4 0 0,1 0 0,-3 0 0,1 0-18,1 0 0,0 0 0,-3 0 0,0 0-12,1 0 1,-1 0-1,0 0 1,0 0-57,6 0 1,-1 0-1,0 0 1,0 0 22,0 0 0,1 0 0,-4 0 1,-1 0 35,-3 0 0,1 0 1,0 0-1,0 0 32,4 0 1,0 0 0,-3 2 0,0 1-37,4-1 1,-2 1-1,-7 0 1,-1 0-2,2 0 0,0-1 1,0-1-1,0 1-3,3 2 0,-1 1 1,0-2-1,1-1 5,2 3 1,0 0 0,-8-3 0,1 0 18,2 3 0,0 0 0,-3-1 0,0 0-120,0 0 1,1 1 0,3 1 0,1-1 203,3-2 0,0-1 1,-2 3-1,0-1 97,-1-1 1,1-1-1,3 1 1,0-1-184,-3-2 0,-1 0 0,6 0 0,0 0 14,-1 0 1,0 0 0,3-1 0,-1 0-254,-1-1 0,-1 0 0,1-1 0,1-1 238,1 0 1,-1-1-1,-2-2 1,0 1-149,5 1 1,0 1 0,-6 0 0,-1 0 47,-2-1 0,-1 0 0,-2 3 0,-2 1 101,29-4 0,-1 4 0,-11 1 0,-3 0 0,-7 0 0</inkml:trace>
  <inkml:trace contextRef="#ctx0" brushRef="#br0">2816 6255 8113,'-7'-22'-160,"-1"-5"0,-6 13-295,0 0 1,4 1 933,1 8 1,-5 1-136,-5 4 1,-5 6-313,5 4 0,-11 8 51,2 6 0,-4 9 25,4 5 0,-1 8 43,1 1 0,4 7 13,0-2 1,7 4 88,-2 0 0,8 3-349,1 2 1,7 4 118,-1 6 1,2-1 103,2-4 0,6-9-230,4-10 1,4-9 140,5-5 0,5-10-79,9-9 0,3-8 68,7-11 1,0-9 1,-1-10 1,1-13-163,-1-6 0,-5-11-150,-4-3 0,-3-1 130,-2-8 1,-5 1 84,-5-2 1,-2 4 55,-1 6 0,-6 1-16,0-1 1,-5 0 246,0 0 0,-8 2-218,-6 3 0,-2 4 5,-3 10 1,-1 10 279,-2 9 1,0 5-79,-6 4 1,2 10 143,-1 10 0,-4 9-76,3 4 0,2 15-30,-2 5 1,12 3-73,-3-4 1,11 7 61,-1 3 1,10 1 3,4 3 0,9-2 134,1 8 0,1-4 4,-1-1 0,-3 5-67,3-1 0,-3-1-334,-2-8 0,0-3 72,0-6 1,-4-8-110,-1-7 0,5-6 31,5-7 1,0-8-784,-4-2 1,3-11-60,1-8 1,7-7-1314,-3-7 2184,4-1 0,-5 1 0,-1-1 0</inkml:trace>
  <inkml:trace contextRef="#ctx0" brushRef="#br0">3583 6085 8014,'-4'-10'-41,"-1"1"147,-6 6 1,3-4 489,-6 7 0,-2 7-187,-3 2 0,-2 16-76,-2 8 0,-4 9-95,3 5 0,4 3 0,1 7 1,3 0-50,2 0 0,1 0 39,3 0 0,4 3-348,6-3 0,2 1 122,2-11 0,9-1-735,6-8 1,6-3 380,-1-7 1,3-10-699,1-4 0,2-9 1050,4-1 0,-4-8 0,4-4 0</inkml:trace>
  <inkml:trace contextRef="#ctx0" brushRef="#br0">4010 6141 8014,'-10'-14'0,"1"0"0,-5 1 445,-5 4 0,-2 3 19,2 6 0,2 0 25,-7 0 0,0 12-369,-4 7 0,1 11 41,3 3 1,4 7-154,6-2 0,6 3 69,3 2 1,10-7 104,4-3 1,15 0-353,4-4 0,4 1-514,-4-11 1,6 0 438,-1-5 0,0 0-9,-5 0 0,-1 0 203,-3 1 0,0-6-59,-10 1 1,2 1 375,-12 8 0,1-4-119,-5 4 0,-6 3 47,-4 2 1,-9 3-14,-4 1 0,-4 1-291,-2-1 1,-5 1 72,-4-1 1,-2-1-111,2-3 1,8-5-470,7-10 1,5 2-149,-1-6 764,3 0 0,9-18 0,0-3 0</inkml:trace>
  <inkml:trace contextRef="#ctx0" brushRef="#br0">4195 6753 8014,'14'0'-387,"5"-5"270,0 0 1,1-4 279,-1 4 0,2-1-141,3 1 0,-4 3-207,-6-2 0,1 2-258,-1 2 0,-5 0-6,1 0 449,-7 0 0,3-6 0,-6-2 0</inkml:trace>
  <inkml:trace contextRef="#ctx0" brushRef="#br0">4280 6525 7946,'0'21'119,"0"-4"782,0 7 1,-2 4-306,-2 6 0,2 5-137,-3-1 0,-1 1-298,1-1 0,1 0 67,4-9 0,4 1-403,1-11 0,8 0 187,1-5 1,2-6-329,7-4 0,1-4-271,5-4 1,-1-4 586,0-6 0,7-7 0,1-1 0</inkml:trace>
  <inkml:trace contextRef="#ctx0" brushRef="#br0">4834 6781 8045,'0'-14'0,"0"0"0,0 4 0,0 1 0,0 6 610,0 9 0,-4 10-153,-1 12 0,-4 1-625,4-1 1,-6 5 154,1 0 0,-1 1-271,2-6 0,-2-6-39,6-3 1,0-8-271,5-1 1,0-9-373,0-1 965,6-6 0,2-21 0,7-3 0</inkml:trace>
  <inkml:trace contextRef="#ctx0" brushRef="#br0">5218 6085 8045,'8'-8'985,"-1"8"-807,-7 9 0,-7 12 43,-2 7 1,-5 9 14,-5 10 1,-2 2 14,-3 3 1,-2 3-21,2-3 0,2-1-115,-2 1 1,7-6 85,-2 1 1,8 1-424,1-6 1,7 3 127,-2-12 1,4-6-566,1-8 1,6-10 190,3-4 0,4-7-52,1-7 0,1-9 133,-1-15 1,2-3 69,2-7 0,-2-1-8,3-3 0,-3-4 324,-2-6 0,0-1-173,1-4 0,-3 4 173,-2-4 0,2 10 0,-2 5 0,3 4 133,1 5 1,-5 5 176,1 9 0,-1 10-98,5 9 1,1 5 154,-1 5 0,0 9 333,0 10 0,-1 11-231,-4 7 0,2 9-247,-6 10 0,0-7 38,-5 3 0,0 1-578,0 4 1,0-2-68,0-8 0,0 2-333,0-7 0,0 1 543,0-6 1,0-1-617,0-3 791,-6-9 0,-2-9 0,-6-6 0</inkml:trace>
  <inkml:trace contextRef="#ctx0" brushRef="#br0">5119 6739 8045,'-14'-19'53,"-1"0"0,7 0 400,4 5-64,2-1 1,13 3-159,3 2 0,10 2-209,0 4 0,9 0 112,5-5 1,-2-1-604,2-4 1,-5 5 179,5-1 289,-6 1 0,9-5 0,-5-1 0</inkml:trace>
  <inkml:trace contextRef="#ctx0" brushRef="#br0">5503 6653 8045,'14'-4'-186,"0"-1"0,2-6 296,3 1 1,3-2-75,6-3 0,1 1-121,-1 0 1,5 0-89,1 0 0,-6 1-278,-4 3 1,-12 3 450,3 2 0,-4 3 0,3-4 0</inkml:trace>
  <inkml:trace contextRef="#ctx0" brushRef="#br0">5730 6369 8045,'0'-14'0,"0"4"-83,0 1 191,0 6 1,0-2 179,0 10 0,0 9-71,0 10 0,-1 4 0,-4 5 0,-1 2-169,-4 3 1,4 3 130,6-3 1,0-3-410,0-2 1,1-5 183,4-4 0,3 0-225,6-10 1,0 2 161,1-12 1,-1 1-467,0-5 0,0-6 114,0-4 1,1-4 460,-1-5 0,0-9 0,0-9 0</inkml:trace>
  <inkml:trace contextRef="#ctx0" brushRef="#br0">6015 6028 8045,'14'1'-250,"0"4"1,-1 5 99,-4 9 1,4-2 758,-4 7 1,4-1-166,1 6 0,-1-1-248,-4 1 0,2 4-46,-6 0 1,0 2-17,-5-2 1,0-2-229,0 7 0,-2-1 111,-3 1 1,-2 3-117,-8-3 0,-1-2 64,-2 2 0,2-7-398,-3 3 1,3 0 184,2-1 0,4-6-865,1-8 1113,-1-3 0,-4-8 0,0-2 0</inkml:trace>
  <inkml:trace contextRef="#ctx0" brushRef="#br0">6342 6426 8010,'22'-6'-343,"3"2"286,-6-5 0,5 4-28,-5-4 0,4 5 42,-4 0-393,0-4 1,-5 6 435,1-2 0,-8 8 0,0 4 0</inkml:trace>
  <inkml:trace contextRef="#ctx0" brushRef="#br0">6370 6568 8010,'9'0'596,"1"0"1,-1-5-157,6 1 1,0-1-165,4 5 1,-1-2-50,5-3 1,-4 4-329,5-4 0,-5-1 1,5 1 0,-5-1-60,4 1 0,-5 3-1319,1-2 1479,-3 2 0,-2-4 0,0-2 0</inkml:trace>
  <inkml:trace contextRef="#ctx0" brushRef="#br0">7536 5772 8164,'-6'-8'-703,"4"2"592,-11 6 0,5 1 572,-6 4 0,-6 6-70,-4 13 0,2 1-367,-2 13 1,0 1 135,-4 9 0,4 2-110,1 7 1,5 8 182,-1 6 0,10 0-276,4 5 1,3 0 10,2-5 0,0-5 124,0-14 0,7-4-85,2-10 1,9-10 95,1-9 0,6-10-121,-1-4 1,9-11 55,5-8 0,-2-8-111,2-12 1,-2-2-92,2-7 0,2 1-178,-7-1 1,-2-7 73,-7-7 0,-3 3 149,-7-8 1,-1 12-150,-4-7 1,-3 5 9,-6 0 0,0 1 237,0 4 1,-6 3-213,-3-4 0,-9 6 260,-1 4 1,-5 4 103,6 11 0,-6 2 226,5 7 1,-5 6-58,5 3 0,-4 10 75,4 5 1,0 10 45,4 9 1,3 5-125,2 9 1,4 6 212,6 3 0,2 3-56,2 2 0,6 5-34,9-1 0,3-1-380,6-7 0,1-1-21,-1-10 0,5 1-259,0-15 1,1 2 218,-6-11 0,1 0-1354,-1-4 1,0-6 1374,1 1 0,6-7 0,1 3 0</inkml:trace>
  <inkml:trace contextRef="#ctx0" brushRef="#br0">8417 5772 8105,'-14'-8'8,"0"3"107,0 4 1,-2 2 74,-3 4 0,3 9 76,-3 10 1,2 9-106,-2 5 0,1 9 39,-5 5 0,4 10-195,-5 4 1,7 6 98,-2 3 0,5-5 107,4-4 1,-1-4-436,6-15 0,2-1 167,8-8 1,4-5-479,10-9 1,-1-5 270,5-10 1,1-3-318,5-6 1,-1-6 94,0-3 1,-1-6 485,-3-3 0,3-5 0,-5-5 0</inkml:trace>
  <inkml:trace contextRef="#ctx0" brushRef="#br0">8744 5886 8105,'0'-32'-249,"0"4"0,-1-2 108,-4 11 0,-3 0 684,-6 4 0,-5 3-193,0 2 1,-5 4-141,5 6 0,-1 0-54,1 0 0,3 8 6,-3 6 0,5 5-132,4 5 1,-1 7 133,7-2 0,0 2-302,9-2 0,8-1 96,6 1 1,8-1-299,1 1 0,1-6 132,4 1 0,-5-7 24,-4 2 1,1 2 90,-6-2 0,-2 1 2,-7-1 0,-4-1 156,-6 5 0,-1-4-94,-4 5 0,-9 0 112,-10 4 0,-3 1-55,-1-1 0,-7 0 23,-3 1 1,3-5-39,2-1 1,3-5-17,2 1 0,6-8-257,3-2 0,8-6-409,1 2 69,7-3 1,-3-10 599,6-7 0,6-5 0,2-9 0</inkml:trace>
  <inkml:trace contextRef="#ctx0" brushRef="#br0">8744 6326 8105,'29'0'-295,"-1"0"0,1-1 92,-1-4 1,-1 2 318,-3-7 0,1 1-124,-6-5 0,5 4 159,-5 1 0,-1 1-213,-3-2 1,-6-2-597,1 2 281,-7 4 0,3-2 377,-6 3 0,-6 4 0,-2-6 0</inkml:trace>
  <inkml:trace contextRef="#ctx0" brushRef="#br0">8929 6170 8105,'-8'-8'0,"2"3"550,6 10 1,0 5-128,0 8 1,0 1-147,0 10 0,5-4-40,-1 8 0,6-3-238,-5-1 0,4-1 124,-4 1 1,6-7 113,-2-3 0,4-4-1800,1 0 0,0-3 265,1-2 1298,-1-4 0,6 0 0,3 2 0</inkml:trace>
  <inkml:trace contextRef="#ctx0" brushRef="#br0">9285 6284 8105,'8'6'0,"-2"-3"277,-6 7 0,0-1-40,0 5 0,0 1 40,0-1 1,0 0-133,0 0 1,-2 5-235,-2 0 0,-4 0 103,-7-5 0,1 5-115,0 0 0,1 0-56,4-5 0,-4 1 207,4-1-1322,2 0 678,1-6 594,6-2 0,0-6 0,0 0 0</inkml:trace>
  <inkml:trace contextRef="#ctx0" brushRef="#br0">9654 5701 8105,'7'-8'384,"-6"2"146,6 6 1,-7 12-141,0 7 1,-2 8-220,-3 6 1,-3-1 26,-6 6 0,0 4 95,0 6 0,-7 5-114,-3 0 1,-2 3-357,-3 6 1,5 0 166,1-1 1,7-2 74,2-17 0,1-4-1215,8-14 615,1-4 36,4-12 0,6-14 163,3-13 0,4-9-262,1-10 1,5-5 132,0-9 1,2-3 121,-2 3 0,-5 1-14,0-1 357,0 6 0,-9-4 0,6 5 0,0 3 0,-1 2 0</inkml:trace>
  <inkml:trace contextRef="#ctx0" brushRef="#br0">9626 5786 8105,'14'-20'-646,"-4"10"452,-1 1 0,-4 5 1102,4 4 1,-1 13-286,2 6 0,1 13-173,-7 6 0,1 3-279,-5 1 0,5 4 40,0-3 0,-1 9-373,-4-5 0,0 2 212,0 3 1,0-6-810,0 2 1,5-1 470,0-4 0,0 1-672,-5-11 1,-2-6-44,-3-8 1003,-3-3 0,-6-9 0,0 0 0</inkml:trace>
  <inkml:trace contextRef="#ctx0" brushRef="#br0">9469 6341 8066,'-7'-23'-196,"2"4"1,5 10 565,5 4 0,9-1 203,9 1 1,4-1-698,2 1 1,-1 2 51,1-7 1,-1 6-415,1-6 1,-1 2 226,0-1 0,-1 3 259,-3 6 0,3-7 0,-5-1 0</inkml:trace>
  <inkml:trace contextRef="#ctx0" brushRef="#br0">9811 6298 8066,'8'0'982,"4"0"-836,-2 0 0,2-2 87,3-2 0,5-4-302,4-7 1,1 1 149,-1 0 1,-2 1-128,-3 4 0,-3-4 84,3 4 1,-4 1-1123,0-2 164,-1 7-337,-6-3 654,-2 6 603,-6 0 0,-6 0 0,-2 0 0</inkml:trace>
  <inkml:trace contextRef="#ctx0" brushRef="#br0">10010 6099 8066,'0'-14'-55,"0"-1"288,0 8 1,0 7 206,0 9 0,0 10-54,0 5 1,-2 9-165,-3 5 0,4-2 11,-4 2 1,4-6-194,1 1 0,0-5-200,0-4 1,6 1-228,3-6 1,4-5-321,1-4 0,0-7 375,1 2 0,4-8-98,0-2 0,1-11 430,-1 2 0,-3-16 0,4 0 0</inkml:trace>
  <inkml:trace contextRef="#ctx0" brushRef="#br0">10308 5800 8044,'15'22'0,"-6"5"183,0-3 1,-1 3 5,2 1 1,2 1 225,-2-1 1,-2 1-111,1-1 1,-4 2-40,5 3 0,-7-3-21,1 3 1,-2 4-187,-2 1 1,-6 3-139,-4 1 0,-7 1-266,-2 0 0,-6-1-86,1 1 0,-3-2 144,-1-3 92,-1 3 0,-6-5 0,-1 7 1</inkml:trace>
  <inkml:trace contextRef="#ctx0" brushRef="#br0">11005 5985 8043,'19'0'-223,"0"0"1,6 0 222,-1 0 0,3-1 0,1-4 0,5 3 0,0-3 0,1-1 0,-6 1 0,-1 1 0,-3 4 0,-4-5 0,-6 0 0,1 0 0,-7 5 0,-2 0 0</inkml:trace>
  <inkml:trace contextRef="#ctx0" brushRef="#br0">11119 5729 8043,'1'21'53,"4"2"1,-3 6 615,2 4 0,-2-1-222,-2 6 0,0-1-173,0 6 0,0-5 130,0 0-173,0-6-430,0 2 215,0-5 0,0 5-1616,0-10 865,0 9 735,0-17 0,13 11 0,2-5 0</inkml:trace>
  <inkml:trace contextRef="#ctx0" brushRef="#br0">12128 5473 7919,'13'8'37,"-4"6"0,4 7 42,-4 7 1,-2 9 191,-3 5 0,-2 3 401,-2 7 1,-6-5-599,-4 5 1,-7-6 50,-2 1 0,-6-4-35,1-5-70,-3 3 0,-3-9-9,-3 6 0,-3-8 88,-7-2 1,0-1-206,1-8 0,-1-2 11,0-7 1,2-4-145,3-6 0,4-6 84,5-4 1,2-7 37,4-2 0,4-8 12,9-1 1,2-2-140,3-8 0,5 5 61,0-5 1,7 6 89,7-1 0,5 9 108,0 5 0,13 5-100,1 4 1,1 6 354,4 8 1,3 4 20,2 7 0,3 5 8,-8 4 1,-3 3-172,-2 1 1,-5 1-59,-4-1 1,1 0-193,-6 1 0,0-2 114,-5-4 0,2-2-520,3-7 0,-3-6 230,3-3 1,1-4-951,-1-1 1248,7-6 0,-4-2 0,6-6 0</inkml:trace>
  <inkml:trace contextRef="#ctx0" brushRef="#br0">12896 5303 8026,'-14'0'0,"-1"1"-317,1 4 209,0 3 1,0 8 185,0 3 0,-1 3 207,1 6 0,-2 2 17,-3 3 0,8 4 225,-3 5 0,3 7 178,-3 3-572,0 10 0,1-3 149,4 2 0,-3-2-9,8-3 0,-1-5-372,5-4 0,0-2 160,0-3 0,6-5-558,4-4 0,7-3 312,2-2 0,6-4-1782,-1 0 1967,3-7 0,1 7 0,1-7 0,-1 0 0,1 2 0</inkml:trace>
  <inkml:trace contextRef="#ctx0" brushRef="#br0">13152 5502 7948,'0'-8'-150,"0"-5"0,0 13 560,0 0 0,5 13-77,-1 11 0,3 9-144,-3 5 0,-2 3-21,3 1 1,-4 6 2,-1-1 1,0 1-159,0-6 0,0 1 85,0-1 0,-4-5-143,-1-4 1,-2-8 62,3-1 0,2-7-129,-3 2 0,2-9-170,-1-6 245,2-2 1,-9-4 24,6-2 0,-1-9-35,1-6 0,4-11-504,-4 2 0,3-15 209,2 0 0,7-13-65,2-1 1,4-8-125,1 3 1,5-4 477,0 4 0,4 7-90,-4 8 1,7 10 122,-3 9 0,0 7 354,0 12 0,-5 3-192,1 6 1,-1 11 164,-3 3 1,1 10-115,-12-1 0,1 4 31,-5 2 1,-2 4 118,-2 0 0,-4 0-245,-6-5 0,2 1-52,-2-1 1,5-4-140,-5 0 1,-2-7-126,2 2 1,4-9-48,-4-6 20,3-2 95,-3-2 183,6 0-85,1 0 1,14 6 148,2 4 1,5 4-9,5 5 0,-1-2-15,5 7 0,-4-2-252,5 2 0,0 1 82,4-6 0,-4 0-303,0-5 1,-2 0 152,1 1 0,-2-8 245,-7-2 0,0-3 0,1-2 0</inkml:trace>
  <inkml:trace contextRef="#ctx0" brushRef="#br0">13479 5900 7965,'14'0'-231,"0"0"0,5-2 24,0-3 0,11 2-6,-1-6 1,4 1 26,0-2 1,-3-2 59,3 2 1,-4-2 6,-6-2 119,-2-1 0,-1 1 0,3 0 0</inkml:trace>
  <inkml:trace contextRef="#ctx0" brushRef="#br0">13692 5687 7965,'-8'6'0,"0"3"-177,4 10 0,0-1 219,-5 5 0,6 6 375,-2 4 1,-1 0-482,1-4 1,0-1 22,5 0 0,0-1-99,0-3 1,0-3 118,0-7 0,7 0-360,2 0 1,-1-6 172,1-3 0,1-4-169,4-1 0,-4 0 377,-1 0 0,1-6 0,4-2 0</inkml:trace>
  <inkml:trace contextRef="#ctx0" brushRef="#br0">13763 6014 7965,'7'-10'-471,"2"1"0,-1 5-1,1 0 1008,1 2 0,4-3-130,0 1 0,5-1-251,0 5 0,0-5-79,-5 0 1,5-1-268,0 1 1,0 4-354,-5-4 0,1 3 81,-1 2-52,0 0 515,-6 0 0,5-6 0,-5-2 0</inkml:trace>
  <inkml:trace contextRef="#ctx0" brushRef="#br0">13962 5758 7353,'0'14'685,"0"2"-344,0 3 1,0 4-161,0 10 1,0-3-198,0 4 1,-4-4 114,-1-2 0,0 1-209,5-1 0,0-6 73,0-3 1,0 2-345,0-2 1,0-5-282,0-5-255,0 1 370,6 4 547,-4-6 0,11-8 0,-6-8 0</inkml:trace>
  <inkml:trace contextRef="#ctx0" brushRef="#br0">14161 5886 7965,'0'14'-751,"0"2"559,0 3 0,0 1 381,0 4 0,-4 1-16,-1-6 0,0 5-325,5-5 1,0 4 48,0-4 0,0 0-94,0-5 0,2-6 197,2-3 0,4 3 0,7 0 0</inkml:trace>
  <inkml:trace contextRef="#ctx0" brushRef="#br0">14332 5786 7965,'14'5'-62,"0"0"0,1-1-80,-1-4 1,5 0 244,0 0 0,1-6 203,-1-3 0,-1 1-380,5-2 0,-4 2 37,5-1 0,-7-2-231,2 6 0,-3-5 102,-2 6 0,0-1 23,1 5 0,-6 0-186,1 0-186,-7 0 515,3 6 0,-18 2 0,-4 6 0</inkml:trace>
  <inkml:trace contextRef="#ctx0" brushRef="#br0">14588 5488 7192,'0'15'45,"0"4"1,0 3 685,0 7 0,0 6-250,0 2 1,0 5-375,0 0 1,0-1-427,0-3 0,-5 2 228,0-7 1,1-6 170,4-8 0,6-4 136,3 0-216,-2-7 0,12 4 0,-4-4 0</inkml:trace>
  <inkml:trace contextRef="#ctx0" brushRef="#br0">14844 5530 7965,'14'14'303,"0"5"-80,0 0 1,1 5-162,-1-5 1,-2 0 134,-2-5 1,7 5-202,-2 0 0,2-2-170,-3-7 1,0 1-260,1-6 1,-1-1 115,0-4 0,-4 0-514,-1 0 831,0 0 0,-1 0 0,-1 0 0</inkml:trace>
  <inkml:trace contextRef="#ctx0" brushRef="#br0">15157 5374 7965,'0'14'499,"0"0"1,0 7-64,0 2 0,0 9-14,0 1 1,-2 11-135,-3-1 1,-3 9-190,-6 0 1,0-1-61,0 1 1,-5-5 117,0 6 0,-5-6-939,5 5 1,5-11 781,4 2 0,7-10 0,-3 2 0</inkml:trace>
  <inkml:trace contextRef="#ctx0" brushRef="#br0">15654 5331 7934,'-9'-9'-148,"-1"-1"1,5 7-388,-4-2 566,6 4 132,-10 1 1,10 0 106,-6 0 0,4 6-118,-5 4 0,1 8 179,-5 6 1,-7 3-109,-3 1 0,2 7-114,-1 3 1,-1 10 92,-5 4 1,1 4-376,0 6 0,1-2 409,3 6 0,8-1-16,7 2 0,6-4-94,-2-6 0,5-2 43,5-3 0,10-11-209,14-12 0,2-9 57,12-10 1,-2-12-168,11-12 1,-1-13 102,1-11 0,-5-5-289,-9-4 0,2-4 89,-7-5 1,0-1-188,-4 0 0,-6-2 145,1-2 1,-8 2 98,-2-2 0,-1 7 15,-9 2 0,1 6 262,-5-1 1,-1-1-239,-4 6 1,-3-3 167,-6 12 0,-1 5 32,1 4 0,-5 13 65,0 2 1,-4 5 271,4 4 0,-2 13 266,2 6 0,3 13-393,-3 6 0,4 4 265,0 6 0,1 4-161,0 9 1,6-1-132,3 7 1,4-3 52,1 3 1,1-6-265,4-9 0,5-3-120,8-6 1,3-7-428,3-2 1,4-4-936,1-2 0,5-6 1461,9-3 0,1-6 0,4-2 0,4 0 0,3-2 0</inkml:trace>
  <inkml:trace contextRef="#ctx0" brushRef="#br0">16422 5360 8061,'-6'-15'0,"-2"6"-170,-7-1 108,8 7 0,-6-3 339,3 6 1,-4 6-76,-5 4 0,4 7 97,-4 2 0,-2 11-122,2-1 0,0 8 74,5 1 1,0 8-146,-1 2 0,8 4 7,2-5 1,3 0-134,2-4 1,7 0-279,2-1 1,5-5-519,5-4 0,-1-5 419,5-4 1,-4 1 165,5-6 0,-7-1 231,2-9 0,3 4 0,0-5 0</inkml:trace>
  <inkml:trace contextRef="#ctx0" brushRef="#br0">16749 5388 8061,'0'-14'71,"0"0"139,0-1 0,-6 7-3,-4 4 1,-9 2 24,-5 2 1,2 2-128,-1 2 0,-1 9 114,-4 6 0,-1 6-240,1-1 0,6 3-29,3 1 1,4-4-35,6 0 0,3-5-63,6 4 1,12-5 82,7 1 1,6 0-60,4-5 1,4 3 74,0-7 1,0 2-181,-4 3 1,-2-6-96,-4 1 154,4-1 1,-13 5 124,1 0 98,-7 1 0,-15-1 55,-2 0 0,-10 5-90,-5 0 1,-4 2 9,-5-3 0,3-2-16,-4 3 1,1-3-196,5-2 0,-2 0 123,11 1 0,0-7-438,5-4 0,4 3 497,1-3 0,-1-5 0,-4-7 0</inkml:trace>
  <inkml:trace contextRef="#ctx0" brushRef="#br0">16877 5800 8061,'27'-14'0,"-4"0"0,-2 1-602,-7 4 1,0-2-53,1 6 437,-7 0 217,-2 5 0,-6-6 0,0-2 0</inkml:trace>
  <inkml:trace contextRef="#ctx0" brushRef="#br0">16934 5573 8061,'0'-8'-371,"-2"3"472,-3 10 0,4 4 453,-4 10 1,-1 5-239,1 9 1,-6 4-45,2 5 1,1-1-39,-2-3 0,5 2-1,-4-7 0,6 0-312,-2-5 0,3-1-18,2-3 0,0-3-916,0-7 461,7 0-180,1 0 119,6-6 1,-1-3 169,-4-10 1,2 2 442,-6-7 0,1 3 0,-1-3 0,-4-3 0,4 4 0,-3 1 0,-2-1 0,0 4-136,0-5 1,1 7 302,4-2 0,-2-1 101,7 1 1,-6-1 90,6 1 0,1 2-30,8-6 0,-2 1-278,7-2 0,0-2 123,4 2 1,-4-1-592,0 2 0,-7-2 49,2 6-195,-3 0 563,-8 5 0,-2 0 0,-6 0 0</inkml:trace>
  <inkml:trace contextRef="#ctx0" brushRef="#br0">17005 5843 8061,'6'-8'0,"-3"-5"-782,7 4 612,-1 3 1,6-1 557,-1 7 0,-5 2-43,1 3 0,-7 3-297,2 6 1,-4 0 71,-1 0 1,0 5-130,0 0 0,0 5-67,0-5 0,0 0-178,0-5 0,0 0-746,0 0 451,0 1 549,0-8 0,0 6 0,0-5 0</inkml:trace>
  <inkml:trace contextRef="#ctx0" brushRef="#br0">17318 5743 8061,'14'0'-312,"0"0"0,-4 0 364,-1 0 178,-6 0 1,4 8 23,-7 7 0,0 0-65,0 9 1,0-5-126,0 5 0,-7-1 58,-2 6 0,1-5-108,-2-1 1,7-4 57,-2 5 1,4-7-519,1 2 1,0-1 42,0 1 1,5-8-583,-1 3 632,7-9 353,-9 7 0,11-10 0,-5 4 0</inkml:trace>
  <inkml:trace contextRef="#ctx0" brushRef="#br0">17488 6042 8054,'8'6'-78,"-2"-4"406,1 11-32,-6-6 1,4 8-77,-10-1 1,2-5-369,-6 1 0,-1-1 95,-4 5 1,0 5 52,0 0 0,-7 0 0,-1-4 0</inkml:trace>
  <inkml:trace contextRef="#ctx0" brushRef="#br0">18014 5303 7985,'-9'1'-451,"-1"4"1,1-2 96,-5 7 0,-1 5 446,1 9 0,-6 5 122,-4 4 0,-3 3 181,-1 7 0,1-1-206,3 1 0,4-2-129,5-3 1,1 2-111,0-7 1,4-2 111,1-7 1,6-2-257,-2-3 1,-1-8 96,1 3 0,-1-4-254,1-1-22,3-2-128,-4-1 275,0-5 0,4 4 83,-3-10 0,4-4 143,1-10 0,5 2 0,-1-7 0,7-6 0,4-13 0,7-7 0</inkml:trace>
  <inkml:trace contextRef="#ctx0" brushRef="#br0">17886 5388 7985,'15'-22'-78,"-1"8"161,0 9 1,-5 5 256,1 5 0,-5 10-49,4 14 1,-6 7 67,2 12 0,-3 2-134,-2 7 0,0 0-29,0 0 1,0-7-92,0-2 1,0-4-180,0-1 1,0-7 13,0-3 0,0-8-739,0-1 722,0-7 0,-2 2 1,-3-9 1,2-5-789,-6-10 0,-1-3 338,-4-6 1,0-7 81,0-2 1,-2 0 403,-3 0 0,-2-1-7,-2-4 1,-3 4 293,7 0 1,-4 5-166,4-4 1,0 7 144,5 2 1,4 1 126,1 8-144,5 0 36,-2 5 0,12 2 201,4 3 1,9-4-390,5 4 0,4 1-397,5-1 0,-1 0-370,6-5 1,-5 0 708,5 0 0,-7-6 0,4-2 0</inkml:trace>
  <inkml:trace contextRef="#ctx0" brushRef="#br0">18057 5772 7985,'0'8'0,"2"-2"-302,2-6 1,4-1 226,6-4 0,2 2 421,3-7 1,-1 5-383,5-4 1,-1 1-294,2-1 0,1-3 16,-6 8 1,0-6 86,-5 6 226,1-8 0,-1 5 0,0-8 0</inkml:trace>
  <inkml:trace contextRef="#ctx0" brushRef="#br0">18199 5544 7985,'-8'16'443,"4"3"1,-4 10-65,-2 8 0,-3 5-196,-1 0 1,2 1-71,2 0 1,-2-6-80,2 1 1,4-8 108,1-1 1,3-2-562,2-8 0,0-5 104,0-5-1018,0-6 948,7 4 1,-1-9-565,4-3 948,2-2 0,-4-8 0,6 1 0</inkml:trace>
  <inkml:trace contextRef="#ctx0" brushRef="#br0">18156 5942 7985,'10'0'-149,"-1"0"1,1 0 202,4 0 1,5-1 303,0-4 1,8 2-255,1-6 0,2-1-122,8-4 1,-6 4-211,1 1 0,-5 1 107,-4-2 0,-3-1-747,-7 7 496,-6-1 372,-2 5 0,-18 6 0,-4 2 0</inkml:trace>
  <inkml:trace contextRef="#ctx0" brushRef="#br0">18313 5772 7985,'14'-8'-351,"0"2"0,-6 14 745,-3 6 1,-3 6-34,-2 9 1,-2 1-471,-3 3 1,-3-3 72,-6 3 1,1-4-379,4-6 1,3 2-149,6-6 72,0 0 490,0-4 0,0-1 0,0 0 0</inkml:trace>
  <inkml:trace contextRef="#ctx0" brushRef="#br0">18583 5743 7985,'0'23'0,"0"3"38,0-2 1,0 3-12,0 1 1,-5-1 254,1-3 0,-1 3-49,5-4 1,0-2-438,0-2 0,0-3-114,0-2 0,1-6-599,4-3 87,-3-4 830,10-1 0,-4-6 0,6-2 0</inkml:trace>
  <inkml:trace contextRef="#ctx0" brushRef="#br0">18768 5360 7985,'14'0'0,"0"0"97,1 0 0,-1 4 250,0 1 1,5 6 10,0-1 0,5 7 178,-5 2 1,6 5 10,-2-5 0,3 6-151,-3-1 1,3 2-261,-7 3 1,-2 6 88,-7 2 1,-4 5-580,-6 0 1,-13 2-137,-6 4 0,-12-2-476,-7 6 0,-2-6 678,2 1 1,-3 4-1,5-1 1</inkml:trace>
  <inkml:trace contextRef="#ctx0" brushRef="#br0">19536 5516 8123,'14'0'-726,"2"0"405,3 0 0,4 0 108,10 0 1,5 0 303,10 0 1,-4 0 430,3 0 1,-4 0-476,-5 0 0,-2-5-569,-3 0 522,-3 1 0,5-3 0,-6 0 0</inkml:trace>
  <inkml:trace contextRef="#ctx0" brushRef="#br0">20659 5161 7977,'-10'1'0,"1"4"0,-1 4-277,-4 10 225,0-3 1,0 11 290,0-3 0,-1 3-75,1 1 0,-2 5 88,-3 0 1,4 7-51,-4-2 1,8 3 160,1 1 0,7 7-128,-2 3 1,4 1-214,1-6 1,6-1-49,3-13 0,6-6-22,4-8 0,3-10 116,6-4 0,2-10 7,3-4 0,0-12-42,10-7 0,-3-12-52,7-7 1,2-7-612,-2 2 0,1-3 367,-6-2 1,-7 2 50,-6 3 1,-3-4 18,-7 4 0,-1 2-11,-9-3 0,-2 3 18,-7-2 1,-7 3 54,-2 6 0,-5 7 224,-5 3 0,-2 4-68,-3 6 0,-2 8 475,2 11 0,-1 4 195,1 4 1,-3 15-186,3 10 1,4 17-170,1 6 0,5 5-19,4 9 1,4 0 59,6 5 0,0-6-38,0-3 0,6-4-460,4-1 1,4-8 123,5-6 0,4-2-793,11-8 0,-4-6 35,3-8 0,-3-4-237,-2 0 0,4-7 291,-4-4 1,2-2 695,-11-2 0,0 0 0,-5 0 0</inkml:trace>
  <inkml:trace contextRef="#ctx0" brushRef="#br0">21483 5217 7513,'-1'-7'-836,"-4"2"1681,4-3-389,-12 6-72,5-4 50,-6 0-220,0 4 0,1-3-32,3 10 1,-2 0 29,2 9 1,-4 0-145,-5 15 0,2 2 125,-7 12 0,2 1 7,-2 4 1,-1 2-197,6 7 1,0-5-254,5 0 1,6-8-23,3-1 0,4-8-200,1-11 1,8-4-172,6-6 0,2-6 246,7-3 0,3-10 29,7-4 1,-2-10 366,7-5 0,0-9 0,5-3 0</inkml:trace>
  <inkml:trace contextRef="#ctx0" brushRef="#br0">21796 5217 7895,'0'-22'0,"-1"-3"-33,-4 6 1,2 0 17,-7 5 0,6 0 107,-6-1 1,-4 8 141,-5 2 0,-6 3-66,1 2 1,-3 8-75,-1 6 0,-1 2 82,1 8 0,4 0-83,0 4 0,13-4 12,2-1 0,6-1-123,3 2 0,6 1-175,3-6 0,12 0 115,7-4 1,1-1-143,4 0 1,-3-1 114,-2-4 0,-4-1 70,0-3 0,-7-2 10,2 6 0,-9-4-46,-6 5 1,-2-6 200,-2 6 0,0-1-32,0 6 1,-11-1 19,-3 0 1,-10 5-155,0 0 0,-7 6-1,-2-1 0,-1-4-22,6-1 0,1 0-148,3-4 1,4 2-1050,6-8 686,6-2 570,1-1 0,7-12 0,0-2 0</inkml:trace>
  <inkml:trace contextRef="#ctx0" brushRef="#br0">21739 5587 7895,'29'-6'0,"-2"-2"0,-4-6 0,6-1-160,-1 1 0,1-5 106,4 0 0,-3 2-100,-2 7 1,-1-1-90,-3 7 0,-4-6-67,-5 5 1,-8-1 309,-2 1 0,3-3 0,0-6 0</inkml:trace>
  <inkml:trace contextRef="#ctx0" brushRef="#br0">21967 5374 7895,'-14'0'204,"-1"0"1,3 1 128,2 4 1,-1 5-66,7 9 1,-6-2-36,5 7 1,-1 1-103,1 8 1,4-3-116,-4 3 0,3 2-153,2-2 0,2 0 134,3-4 1,3-2-632,6-4 1,0 1 323,0-10 1,7 2 129,2-11 0,3 0 180,-3-5 0,4 0 0,-5 0 0</inkml:trace>
  <inkml:trace contextRef="#ctx0" brushRef="#br0">22251 5615 7895,'-14'7'774,"5"-4"-423,-1 6 1,2 1-51,-1 4 0,-4 5-192,4 0 1,1 2-174,-2-2 0,1-4-93,-6 4 0,6-3 123,0-2 0,-1 2-355,-4 3 0,0-5 53,-1 0-1017,7 1 696,2-7 657,6-1 0,6-7 0,2-7 0</inkml:trace>
  <inkml:trace contextRef="#ctx0" brushRef="#br0">22536 5289 7895,'9'0'-45,"1"0"-48,-7 0 1,3 6 674,-6 3 1,-6 6-175,-4 3 0,-4 5-350,-5 5 0,3 2 12,-3 3 1,-1-1 45,1 6 0,-2-5-57,2 5 1,3 0-108,-2 4 0,2-4-431,2 0 0,1-13-8,3-1-99,4-6 0,8-14 211,2-8 1,6-12 124,9-17 1,-2-5 156,7-10 0,-5 2 93,5-6-225,-7 7 1,3-11 0,-5 6-1</inkml:trace>
  <inkml:trace contextRef="#ctx0" brushRef="#br0">22564 5232 7895,'8'-15'0,"5"8"0,-4 2 0,-1 10 418,1 4 1,-5 16 33,0 8 1,-2 2-51,-2 3 0,0 5-217,0 4 1,0 1-153,0-6 1,0 6-355,0-1 1,5 5 253,-1-5 1,1-4-307,-5-5 0,0-6 235,0 1 1,-1-10-1582,-4-4 1170,-3-3 1,-11-8 548,0-3 0,0-10 0,-2-3 0,-1-6 0</inkml:trace>
  <inkml:trace contextRef="#ctx0" brushRef="#br0">22408 5729 7895,'-10'-31'0,"1"2"0,5-1-156,0 11 1,2 0 297,2 5 149,0 6 1,6 2-262,4 6 1,4 0-237,5 0 0,-1 5-94,5-1 1,1 6 299,4-5 0,1 6 0,-1-4 0</inkml:trace>
  <inkml:trace contextRef="#ctx0" brushRef="#br0">22749 5601 7895,'14'0'-183,"2"0"-111,3 0 1,-2-6 194,1-1 24</inkml:trace>
  <inkml:trace contextRef="#ctx0" brushRef="#br0">23716 5289 7895,'8'14'0,"4"0"153,-2 0 1,-2 7 305,1 2 1,-1 9-239,1 1 0,-1 2-141,-3-2 0,-3 5-102,2 9 1,-8-2 123,-6 2 0,-2-3-488,-3-1 0,1-2 212,13-38 161</inkml:trace>
  <inkml:trace contextRef="#ctx0" brushRef="#br0">24199 4890 7878,'2'15'-6,"2"-1"0,0 5 50,5 0 1,0 6 1062,6-1-675,-1 3 0,0 3 5,0 3 1,2-2-96,3 7 1,-2 0 31,7 5 0,0 1-107,4 3 1,-6-1-209,-3 6 0,-9 2-54,-5 8 0,-12-2-374,-7 6 1,-14 2 410,8-30 1,-3 0 0,-2-1-1,-2 0-81,-5 3 1,-3 1 0,-7 3 0,-6 0-2491,-9 6 0,-4 0 2529,17-15 0,0 0 0,-2 0 0,-6 5 0,-1-1 0,0 1 0,-1-1 0</inkml:trace>
  <inkml:trace contextRef="#ctx0" brushRef="#br0">23545 1024 7950,'-8'-7'43,"2"6"0,6-7 825,0 3-521,0 3 0,0-2-97,0 8 0,0 11 84,0 8 0,5 12-39,-1 8 0,-1 6 89,-7 8 0,1 4-251,-7 1 1,2 4 116,-1-4 0,2-4-148,7-10 1,0-3 178,0-11 1,7-8-278,2-7 0,5-9 62,5-5 1,-1-10 129,5-5 0,-4-12-163,5-11 1,1-5-228,9-14 1,-4 0-83,3-5 0,-2 7 137,2 2 1,-4 4-152,-1 1 1,-7 7-504,-12 3 0,-2 3-323,-7 1 1,-2 7 583,-3 3 0,-4 3-148,-10 2 0,2-5 680,-7 0 0,0 0 0,-4-1 0,-1-2 0</inkml:trace>
  <inkml:trace contextRef="#ctx0" brushRef="#br0">23602 753 8243,'-19'0'-47,"0"0"0,-6 0 109,1 0 1,-3 2 163,-1 3 0,-5 4-36,-1 10 0,-7 10 61,-1 9 1,1 4-135,-2 6 0,2 2-58,8 7 1,6 3 229,8 6 1,5 4-318,8-28 0,2 1 0,0-2 1,2 0 81,1 4 1,2 0-1,1 1 1,2-2 6,0-1 1,2 0 0,3-2-1,2-2-32,18 28 0,12-18-319,11-16 0,9-11 261,6-13 0,1-4 87,-2-10 1,-3-3 29,-6-6 1,-5-6-117,0-4 0,-4-8 76,4-1 1,-6-6-17,1 1 0,-4-3 73,-5-2 0,-5-4 21,-9-1 0,-6 1-149,-8 4 0,-4 2 94,-6 3 1,0-1-240,0 6 1,-8-1 4,-6 6 1,-6 4-103,-9 1 1,1 7-77,-1 2 1,1 6 117,-1 8 0,1 1-287,0 4 0,1 5-681,3 8 1191,4 5 0,-1 5 0,-1 0 0</inkml:trace>
  <inkml:trace contextRef="#ctx0" brushRef="#br0">23602 2019 8321,'-14'0'594,"6"0"-361,-5 0 1,10 6-22,-6 4 0,4 7-32,-5 2 1,7 1-35,-2-1 0,-1-1-6,1 5 0,-4 1 8,4 5 1,-6-1-2,2 0 0,-4 2 20,-1 4 1,-2 2 86,-3 7 1,0 2-102,-9 8 0,1 7-263,8-23 1,0 1 0,0-1 0,0 1 205,-2 2 1,-1 0 0,3-3 0,0 0-79,0 1 0,0 0 0,3-1 0,1 0 92,-2 1 0,1 0 0,-13 35-78,6 3 0,2-10-153,7-4 0,4-4 57,1-1 1,6-6-286,-2-4 1,-1-9 116,1-5 0,-1 0 171,1-4 0,3 2 18,-3-7 1,4 3 229,1 1 1,-5-1-341,0-3 1,-1-4-14,1-5 0,4-1-748,-4 0 599,-3-6 0,7-3-100,-4-10 1,2-5 36,-2-9 0,3-3-259,-2-6 0,2-5 637,2 0 0,0-7 0,0 2 0,-6-9 0,-2-4 0</inkml:trace>
  <inkml:trace contextRef="#ctx0" brushRef="#br0">22834 3469 8244,'-9'0'0,"-1"0"0,5 1-86,-4 4 1,6 3 330,-2 6 0,3 7 252,2 2 0,0 4-141,0 2 0,0 1 93,0 3 0,-1 3-86,-4 7 0,4 4-112,-4 1 0,-1 4 81,1-5 0,0 1-81,5-6 0,0-1 46,0-3 0,2-3-15,2-7 0,4-1-149,6-3 0,5 0 50,0-10 0,0 2-120,-4-12 0,5 1 120,4-5 1,3-8-12,1-6 0,1-14-359,-1-15 1,7-3 85,3-11 1,4-9-423,-18 26 0,0-1 1,0 3-1,1 1 328,1 1 0,0 0 1,16-27-886,-8 11 0,-9 8 1080,-1 6 0,-10 6 0,5-1 0,0 3 0</inkml:trace>
  <inkml:trace contextRef="#ctx0" brushRef="#br1">3569 7464 8576,'-14'0'-11,"6"0"1,0 0 230,3 0 144,4 0 142,-6 0-373,7 0 359,0 0-287,7 0 1,-4 0-22,6 0 0,1 4-59,4 1 1,5 1 110,0-1 0,6-3-85,-1 2 1,4-2 11,6-2 1,-3 0-47,7 0 0,-2 0 18,2 0 0,2 0-129,-7 0 1,-5-5-7,-4 1 1,-5-3 58,5 3 0,-12 0-122,3-5 149,-4 6 1,-3-5-42,-4 3 129,-2 4-47,-2-6 0,-2 7-98,-2 0 1,-6 2-85,-9 3 1,2-2 53,-7 6 1,0-1-11,-4 2 0,0 1 96,-1-7 0,5 3-46,1-3 0,4-2 4,-5 3 29,7-4-91,-4-1-275,13-6 0,10-2-458,12-6 0,13 4 752,11 1 0,16-1 0,4-4 0</inkml:trace>
  <inkml:trace contextRef="#ctx0" brushRef="#br1">5019 7222 8435,'-14'0'-1532,"0"0"2167,0 0 25,-1 0-350,8-6-116,0 4 1,9-4-38,3 6 1,9 0 72,9 0 1,6 0-83,4 0 0,3 0-44,7 0 1,0 0 60,-1 0 0,1 0-93,0 0 1,-5 0 56,-1 0 1,-3 0-26,4 0 0,-5 0-103,5 0 1,-7 0 126,2 0 0,-3 0-160,-1 0 1,-7 0 119,-3 0 0,-3 0-178,-2 0 129,-6 0-91,-2 0 89,-6 0 0,-1-5-3,-4 0 0,-9 1-94,-10 4 0,-3 0 82,-1 0 1,-7 1-72,-3 4 0,2-2 65,-2 6 0,6-4-42,-1 5 1,1-6 32,-1 6 1,8-7 14,-4 2 1,11-2 64,-1 2 1,3-4 456,2 4 21,6-3-257,1-2-135,26-7 0,-1 6-55,15-4 0,-3-1-6,-2 1 0,5 0 21,1 5 0,0-1-191,0-4 1,-4 3 2,3-2 0,2 2-130,-2 2 0,0-5-812,-5 0 1,1 1 165,-1 4 831,1 0 0,-7 6 0,-2 2 0</inkml:trace>
  <inkml:trace contextRef="#ctx0" brushRef="#br1">15526 6440 8276,'-22'-2'-732,"3"-2"0,3 2 877,2-3 0,5 2 67,-1-1 0,5 2 744,-4-3-261,6 4-483,-4 1 0,11-5-129,5 0 1,4 0 117,15 5 0,2 0 22,8 0 1,6 0-35,-6 0 0,6 5-178,-6 0 1,7 0 15,-3-5 0,10 0-128,-4 0 1,4 0-60,0 0 0,-5 0 166,-9 0 1,-3-2-111,-6-3 0,-7 4 57,-3-4-134,-10 3 163,-3-4 0,-13 4-204,-8-2 0,-12 2 71,-10 2 0,-11 2-62,-4 2 0,1 3 241,-1 2 1,3 4-108,2-4 0,-5 4 84,9 1 0,-4 0-88,-1 1 1,6-6 233,-1 1 1,8-6 67,12 6 723,2-7-624,13 3 1,10-6 4,12 0 1,8 0-201,11 0 0,8-4 35,7-1 1,5-6 17,0 1 0,3-2-87,6-3 0,-2 6-319,6 0 1,-5-1-84,0-4 1,-9 6-33,-4 3 1,-9-1-144,-1 1 0,-11 0-958,1 5 1446,-9 0 0,8 0 0,-5 0 0</inkml:trace>
  <inkml:trace contextRef="#ctx0" brushRef="#br1">17744 6312 7168,'14'-1'581,"1"-4"1,5 3-444,4-3 1,3 4-121,1 1 1,1-5 70,-1 0 0,2 1-7,3 4 1,-3 0 68,3 0 0,-9 0 161,-5 0-137,3 0 0,-6 0-90,3 0 0,-10 1-197,-4 4 221,-3 3 1,-5 6-432,-7 0 0,-1 1 155,-13-1 1,-1 3-11,-8-3 1,1 4 156,-6-9 1,7-1-8,-2 2 1,3-7 24,1 1 0,7-2 111,3-2 0,8 0-120,2 0 0,5-2 22,0-2 1,4-3 130,4-2 0,11 1-109,8 3 1,4 2 17,2-6 1,1 5-32,3 0 0,-3-3-5,3 3 0,-3-3 3,-2 3 1,-1 2 7,-3-3 1,1 2 132,-6-2 0,0 4-127,-5-4 1,1 4 272,-1 1-191,0-7-103,-6 6 58,-2-6 1,-12 7-282,-4 0 0,-4 2-206,-5 3 0,-3-2-277,-6 6 1,4 1 694,0 4 0,-6 0 0,-6 0 0</inkml:trace>
  <inkml:trace contextRef="#ctx0" brushRef="#br1">17389 6511 7938,'-2'14'-395,"-3"1"0,2-6 291,-6 1 0,1-1 495,-2 5-330,-2-6 0,5 5 90,-2-4 0,-4-1-74,4 2 0,-4-7 157,-1 1 0,0 3-132,0-2 0,-2 1 32,-3-1 0,1-4-35,-5 4 0,4-4-19,-5-1 1,2 0-27,-2 0 0,-1 0-129,6 0 1,0-6 36,5-3 1,0-4 88,-1-1 0,3 0-118,2-1 1,-1 1 85,7 0 1,-6 0 12,5 0 1,-1 4 42,1 1 0,4 4 85,-4-5-130,3 7 27,2-3-59,0 6 97,0 0-133,0 6 0,0-3 64,0 7 1,0-5 9,0 4 0,0-4-42,0 4 0,0-4-3,0 5 0,0-6 14,0 6 0,-6-2 5,-3 1 1,-3 4-144,3-4 1,-4 4 136,4 1 0,1 0-470,-1 1 0,5-6 191,0 0 1,4-5-947,4 0 1221,4-2 0,13-2 0,1 0 0</inkml:trace>
  <inkml:trace contextRef="#ctx0" brushRef="#br1">17147 6511 8242,'0'-9'-412,"0"-1"520,0 7 243,0-3-206,0 6 1,-5 1 156,1 4 1,-6-2-80,5 7 1,-6-6-93,2 6 0,-4-5 88,-1 4 0,0-1-246,0 1 1,4 3 115,1-8 1,-1 7-181,-4-1 1,0-4-64,-1-1 92,1 3 1,0-2-54,0 4-274,0-4-272,-1 0 212,1-4-670,6 4 1119,2-6 0,12 0 0,2 0 0</inkml:trace>
  <inkml:trace contextRef="#ctx0" brushRef="#br1">15839 6625 8300,'-8'-14'-344,"2"-1"1,7 3 665,4 2 0,5-1-255,9 7 0,11-6-134,12 5 1,13-1 452,12 1-668,2 4 1,2-6 460,1 7 0,7 0-24,-37 0 1,1 0-1,7 0 1,1 0-336,3 1 1,1-2 0,2-1 0,0 0 256,-5-1 0,0 1 0,-1-1 1,1 0-87,0 0 1,0 1 0,-3-2-1,1 0 80,8-3 1,-2 0-1,-9 2 1,-1 0-256,0 1 0,-2-1 0,31-5 167,0-4 1,0 1 74,-35 9 0,0-1 0,36-8 23,-10 4 0,-9 1-11,-9-2 0,-10 7-160,-5-1 1,-9 2 125,-6 2 221,-8 0-253,-4 0 0,-14 5 354,-6-1 0,-19 3-526,-14-3 0,-15-2-146,-9 3 0,-5-4 134,-4-1 0,39 2 1,1 1 48,0 0 1,-1-1-1,-2 1 1,-2-1-207,-6-2 0,-2 0 1,-2 0-1,-1 0 263,-1 0 0,0 0 1,1 0-1,0 1-273,4 2 1,0-1-1,-4-1 1,-2 0 227,-4 1 0,1 0 0,4 1 0,2 1 76,2-2 0,1 0 1,2 1-1,-1 1-131,4-2 1,0 0-1,0 0 1,0 0 210,0 2 0,0 1 1,3-3-1,1 1 129,-1 2 0,2-1 0,-24-1-107,14 2 0,8 1 919,6-1-839,9 0 702,9-5 1,18 0-614,7 0 1,14-2-85,9-2 0,18-4 11,21-7 0,12 1 14,-30 7 0,1 0 0,-1 0 0,0 1-78,-2 2 1,1-1-1,7-1 1,2 1-217,2 2 0,0 1 0,6-1 0,0 1 283,4 2 0,-1 0 0,-5 0 0,-1 0-69,-3 0 1,1 0-1,2 0 1,2 0 70,3 0 1,-1 0 0,-4 0 0,-1 0-180,-8 0 0,-2 0 1,0 2-1,-1 1 40,0-1 0,0 1 1,0 0-1,-1-1-18,2-2 1,-2 0 0,-6 0 0,-1 1-144,34 4 0,-11-3 121,-13 2 1,-5-2-129,-9-2 0,-5 0 323,-9 0 1,-3 0-228,-7 0 0,-8-2 664,-6-2 1,-14 2-646,-14-3 0,-15 4-361,-14 1 1,-22 1 199,30 1 0,-1 1 0,-5 0 0,-1 2-101,-5 1 0,-1 2 1,0 1-1,0 1 164,1 0 1,-1-1 0,-5 1 0,-2-1-408,-6-2 0,-1 0 0,6 2 0,1 1 365,0 0 0,0-1 1,0 1-1,-1-1 49,-3-2 0,-1 0 1,6 0-1,2 0 139,4 0 0,1 1 1,-1-1-1,1 0-229,-1 0 1,0 0-1,6-2 1,0-2 275,3-1 0,2 1 0,7 0 1,1 0-43,-28 2 0,6-1 189,8-4 1,7 0 357,2 0 0,11-4-505,3-1 1,12-1 987,8 1 1,6 2-815,8-7 1,10 6 396,9-6 1,12 1-492,21-6 0,7 3 75,12 2 0,-21 4 0,3 1-364,5 3 1,2 0-1,8-3 1,1 0 274,2 3 0,1-1 0,-20 0 0,2-1 0,1 0-331,0 1 0,1 0 0,-1 0 0,23-3 1,0-1 285,-25 3 0,1-1 0,0 0 0,2 0 0,1 0 0,-1-1-4,0 0 0,-1-1 1,0 1-1,25-2 1,-2 0 26,-6-1 1,-2-1-1,-1 2 1,0 1-383,0-1 0,-1 1 1,-2 0-1,-1 0 308,-5 0 0,-1 0 1,-7 0-1,-2 0-489,-4 0 0,-2 0 0,-2 0 0,-1 1 183,1 1 0,1 0 0,-1 2 0,0 0-369,33 3 0,-5 0 642,-8 0 0,-4 0 0,-1 0 0,0 0 0,0 0 0</inkml:trace>
  <inkml:trace contextRef="#ctx0" brushRef="#br1">26076 5331 8031,'0'-20'-759,"0"4"569,0-3 0,0 3 635,0 2 0,0-5 18,0 0 1,0 0-89,0 5 0,-5 0-246,0-1 0,-6 1 109,2 0 0,-5 1-235,-5 4 1,1 1 118,-5 3 1,-1 4-222,-5-4 0,1 8 48,0 2 0,1 6 14,3-2 1,5 5 20,10 5 1,2 4-115,7 5 1,7 0-38,2 1 1,8-1 105,2 1 0,7-2-122,-3-4 0,4 3 90,2-7 0,-3-1 8,-2-3 1,1-6 70,-6 1 0,0-2 8,-4 1 0,-3-1 12,-2-3 1,-2-4 45,-4 4-105,-2 3 0,-2 0 32,-10 6 0,-4-5-229,-5 1 1,-3-1 79,-6 6 1,-1-6-34,1 1 0,1-7 52,3 1 1,4-2-92,6-2 0,6-6-150,3-4 392,3-9 0,9-9 0,1-8 0</inkml:trace>
  <inkml:trace contextRef="#ctx0" brushRef="#br1">26275 4947 8031,'14'0'-163,"0"0"1,-1 7 67,-4 2 0,-2 8 251,-7 2 1,0 8-92,0 2 1,-7 4 159,-2 5 0,-10 3-138,-5-3 1,-1 1-62,1-1 0,-1 2 23,6-7 0,0 0-8,5-5 1,0-1-124,-1-3 1,6 0 183,-1-10-30,7 3-45,-3-15-9,0 4 0,4-12 4,-3-4 1,5-9-45,5-4 0,-2-4-67,7-2 0,1-1-346,8-3 0,-3 3-410,3-3 1,1 5 844,-1 4 0,6 3 0,-1 7 0,3 6 0,1 4 0,-4 5 126,0 9 1,-1 1 162,6 12 1,-6 1 136,1 5 1,-6-1-183,1 0 0,-4 1-109,0-1 1,-6-4-120,0 0 0,-5-7 109,0 2 1,-2-3-381,-2-2 0,-8 0 113,-6 0 0,-5-1-277,-5-3 1,-4-3 127,-1-2 0,1-3-40,-5 2 1,4-8 289,6-6 1,-4-2 40,3-3 0,3-4-89,3 0 1,3-4 88,6 4 0,3 0 175,6 5 0,3-1-78,6 1 1,2 6-75,13 4 1,1 2 71,8 2 1,-1 0 149,6 0 1,-2 0-333,2 0 0,2 0 87,-7 0 0,6-6 0,-2-2 0</inkml:trace>
  <inkml:trace contextRef="#ctx0" brushRef="#br1">26687 5018 7723,'5'19'-398,"0"0"0,-1 7 656,-4-3 1,5 9-23,0 1 0,0 0-104,-5-4 0,0 4-225,0 0 1,-5 0 118,0-4 0,-4-1-68,4 0 1,-6-1 69,1-3 0,2 1-4,-1-6 1,4-1 74,-4-9-48,6 4-69,-10-12 1,11-2 49,-2-13 0,4-7-164,4-7 0,1-6 96,9 1 1,-3-11-131,8 1 1,-1-2 68,1 2 0,-4 2 39,4 3 0,2 0 175,-2 10 1,5 2-114,-5 12 1,4 6 298,-4 3 0,2 5-99,-2 5 1,-5 8-152,0 6 0,-1 6 182,-8-1 0,-1 3 162,-4 1 1,-1-1-142,-4-3 0,-3 2-90,-6-2 1,-2-3-55,-3-2 1,2-2-170,-7 2 0,7-8-13,-2 3 0,-2-4-22,2-1 49,0-3 0,5-6 39,0 0 38,6 0-30,2-6 1,7 0-1,4-4 0,4 4-31,10 6 1,3 0 2,7 0 1,4 2-271,0 2 0,5 4 99,-5 6 0,7-1-560,-2-3 1,-4 2-32,0-2 786,-4 2 0,4 3 0,3-1 0</inkml:trace>
  <inkml:trace contextRef="#ctx0" brushRef="#br1">22038 8459 8068,'-19'-29'0,"0"1"0,-5 1-389,5 3 156,0 4 0,5 4 319,0-3 1,-2 8 387,-3-3 1,3 9-261,-3 0 1,-3 4-132,-1 1 0,-6 6 276,-4 4-182,-3 2 0,-9 7-116,-2 0 1,-8 6 9,-7-1 1,1 8-271,4 1 1,5 2 292,-1-2 0,6 3-129,-5 7 0,0 4 60,-5 0 1,-3 2-15,27-25 0,0 0 0,-29 26-141,26-22 0,1 1 0,4 0 0,0-1 144,0 0 0,1 1 1,2 4-1,2 2 70,-1 0 1,2 1-1,1 4 1,2 1 106,-2-1 1,1 0-1,0 2 1,1 0 72,1 0 0,0 1 0,1 3 0,2 0-331,-2 1 0,2 1 0,2 5 1,2 1 202,-1 0 0,1 1 0,0 3 0,2-1-19,1-2 1,3-1 0,0 3 0,1 0-82,2 2 0,1 0 0,2-3 0,1-1-6,-2 2 0,1 0 1,1-5-1,0-2-84,1 0 0,0 0 0,3 3 0,2 0 61,2-1 1,1 0 0,-1-2 0,1 0-66,4 0 1,0-1 0,-1-4 0,2-1-70,1-2 0,0 1 0,0-3 0,1 0 151,-2-1 1,2-2-1,18 36 87,-17-35 0,1 0 0,23 26-78,-2-7 1,1 2 220,-1-12 1,8 8-71,-3-12 0,10 0 23,4-1 1,2-7-114,7 8 1,0-5-2,5 0 0,-6-2-198,-3-3 1,1-8 129,-1 4 0,12-10-143,2 0-705,0-3 830,-34-9 1,-1 0 0,29 2-116,-4 1 1,2-6 548,-11 6 1,5-7-177,-1 2 1,9-4-135,6-1 1,-7 0 118,-7 0 1,-4-1-184,-1-4 1,-5-3 66,0-6 0,0 0-190,5 0 0,2-7 111,2-3 1,-4-3-263,0-1 0,-6-7 55,-9-3 0,-5-3-52,-4-1-40,-3-7 88,-8 4 69,-2-10 69,1-2-46,-5-1 98,4-12-873,-6-1 811,1-1 12,-8 30 1,0 0-108,7-31 106,-6-4 1,5 1 389,-4 0 0,4-3-369,-6 39 1,0 0 0,2-35 13,-3 35 1,-2 0-1,1-39-29,4 3 0,-7 36 0,-1-1-121,4-34 125,-4 31 0,0-1 1,-1 4-1,0 0-49,0-6 1,0-1-1,-3 4 1,-1 0 45,0-1 0,-1 0 1,-1 1-1,-1-1-91,0 0 1,0 0 0,2 1 0,1-2 45,-1-4 1,0 1 0,0 6-1,-1 2 3,-3-2 0,-1 1 0,-6-34-4,-3 5 1,-3 6 190,-2 3 0,-2-1-102,-3 2 0,-1-1-14,-3 5 0,-5 5-137,-9 0 1,-4 5 115,-6-6 1,-4 9-196,-1 2 0,0-3 114,6 3 0,-6-1-21,0-4 1,28 25-1,-1 1 29,-36-17 0,34 20 0,-1 1 102,-4 2 0,-1 2 0,-33-12-41,36 15 0,0 1 0,-34-9 92,2 14 1,-5 0-4,37 6 0,-1 1 0,0-2 0,0 1 22,1 3 1,0 0-1,-31 3 533,9 1 0,16-3-583,8-6 1,13 0-584,6 0 199,3 0 0,16 0 363,10 0 1,10 5-27,14 0 0,8 0 0,9-5 0</inkml:trace>
  <inkml:trace contextRef="#ctx0" brushRef="#br1">21725 8658 8079,'-8'-2'-1050,"4"-3"787,-4-2 1,1-8 368,-2 1 0,1 5-63,3-1 1,2 5-4,-6-4 1,4 6 114,-5-2 1,6 4-87,-6 1 0,1 0 7,-6 0 1,1 6-11,0 3 1,0 9 46,0 1 1,-1 6-48,1-1 0,5 2-8,-1 3 1,2-1 14,-1 1 0,1 4-28,3 0 1,4 2 30,-4-2 1,3-1-12,2 6 0,2-7 6,3 2 1,4-4-1,10-6 0,-2-2 85,7-7 0,0-6-87,4-3 0,2-5 89,3-5 1,2-4-72,3-10 0,2-3-119,-7-7 1,5 1 28,-5-1 1,6 1 15,-1-1 0,-1-4-83,0 0 0,-5 0 68,1 4 1,-9 1-43,-5 0 0,-3-6 48,-2 1 1,-6 0 19,-3 5 0,-10-1 33,-5 1 1,-10 1 14,-9 3 0,-1-1-6,-8 6 0,5 0 9,-5 5 0,7 1 90,-2 4 1,3-2-57,1 6 0,1 0-75,-1 5 0,1 0 41,-1 0 1,1 0-132,-1 0 0,1 0 117,0 0 1,-1 6-119,1 4 0,-2 4 71,-3 5 0,3 3-19,-4 7 0,4 1-98,2 3 1,6 2 59,3 2 1,5 3 8,4-7 0,-1 2 23,6-2 1,2-1 99,8 6 0,3-5-72,6 5 0,2-7 5,3 2 0,8-3-15,6-1 1,2-7 7,-2-3 0,3-10-18,7-4 1,-1-3-9,1-2 1,-7-3-6,-2-7 0,-1-1 21,-5-13 1,4-4 34,-9-5 0,3-2-44,-3 2 1,3-4 66,-7-5 1,1-1 20,-1 1 1,-8-3 13,3-2 0,-9 4-52,0 1 0,-3 1 3,-2 7 0,-7-2-42,-2 8 1,-6-2 40,-3 11 0,0 0-43,-6 4 1,6 3 27,-6 2 1,5-1-35,-5 7 0,0-1-23,-4 5 0,0 6-2,-1 4 1,-1 2-81,-3 2 1,3 2 63,-3 3 1,3 2-34,1 2 1,2 6 53,4-1 0,-3 2-36,8 8 1,-1 0 42,4 5 0,3-1-9,2 1 1,4 0 26,6-1 1,2 1 15,2 0 0,9-2 14,6-3 1,6-4-44,-1-5 1,9-7 76,5-3 1,5-10-68,4-4 1,-4-3 5,-1-2 1,6-8 55,-6-6 0,4-7 8,-3-7 1,-1-6-69,1 1 0,0-11-132,-1 1 0,-5-2 109,-4 2 1,-5 0 38,-4 1 0,-5-1-27,-10 0 1,-2 5 12,-7 1 1,-2 5-32,-3-1 1,-4 3 20,-10 1 0,-8 6 0,-6-1 1,-5 7 17,5-2 0,-7 3 132,2 2 0,2 6-27,-2 3 1,5 5-108,-5 5 1,2 7 33,-2 7 0,-3 11-20,3-1 0,-8 9-37,-1 0 1,-1 4-127,6 6 1,7-4 135,6 3 0,9-3-1,10-1 1,4-2-11,6-3 0,3-3-2,7-7 0,6-4 10,12 0 0,7-12 12,3 3 0,3-11-8,1 1 1,4-3 154,-3-2 1,3-2-152,-8-3 1,1-4-21,-1-10 0,2 1-7,-7-5 0,5 4-5,-5-5 1,0 0 24,-5-4 1,-6 4-5,-3 1 0,-3-1 11,-2-5 0,-6 1-15,-3 0 1,-11-1 22,-8 1 1,-7 1-44,-7 3 1,-6-3-1,1 4 1,-5 1 17,5-2 1,-5 6-5,5-1 0,-2 5 14,2 5 1,2 2-13,-7 7 1,1 0 145,-1 0 1,-3 8-85,3 7 1,-3 5-67,-1 9 1,1 7 30,3 7 0,5 1 32,9 8 1,5-2-125,9 3 1,4 2 96,6-3 0,2-3-60,2-2 0,12-9 39,13-5 1,2-4-123,12-5 0,-2-10 50,11-10 1,-5-2 126,6-2 1,-8-11-47,3-3 0,-4-10 2,-1 0 1,-7-2-13,-3-3 1,0 1 5,-4-1 0,2 1 138,-7-1 0,-3-1-72,-2-3 0,-4 3 16,0-3 0,-8 1-46,-2-1 0,-10 3-132,-4-3 0,-8-2 43,-2 2 1,-11 0 30,1 5 1,-2 5 38,2 4 0,1 4-10,-1 0 1,-4 3 129,0 2 1,-7 6-144,3 8 1,-9 9 129,-2 6 0,1 11-93,4-2 0,2 10 24,3 0 0,5 3-15,9 2 0,10 4-3,10 1 1,4-1-51,4-4 0,10-5-13,10 0 0,5-12-162,4 3 1,0-15 52,10 0 1,-4-9 42,8 0 0,-4-5 45,-5-5 0,2 0-109,-7-9 0,0 1 85,-5-10 0,-1 4-28,-3-5 1,3 0 54,-4-4 1,-2 0 8,-2-1 1,-10-4-7,-4 0 1,-3-5-17,-2 5 1,-8 0 67,-6 4 1,-2 2-67,-8 4 1,0-3 104,-4 7 1,0 0-55,-1 5 0,1 6 6,-1 3 0,1 4 47,-1 1 1,-5 6 151,-4 4 1,1 10-7,-1 9 0,2 5-87,-2 9 1,3 1 28,7 4 1,11-6-58,2 1 0,11 0-156,-1-5 0,10-4 28,4-1 0,12-4-83,7-5 1,7-1-98,8-8 1,-1-4-264,1-11 1,4-2-303,1-3 1,1-9 317,-2-10 0,5-3-1955,10-1 2430,3 0 0,4-1 0,1-2 0,1-7 0,-34 16 0,0-1 0</inkml:trace>
  <inkml:trace contextRef="#ctx0" brushRef="#br1">22905 8018 8079,'-8'-28'-54,"-9"1"167,3 3 0,-4 5 38,4 10 0,-6-2 98,-4 6 0,-3 0-15,-1 5 1,-1 6 59,1 4 0,-5 7 89,-1 2 0,3 13-149,7 1 1,-1 6 29,6 4 0,1-3-30,9 2 1,-4-2-1,4 7 1,3 2 29,1-1 0,3-1-30,2-4 0,0 4-566,0 0 1,7-6 182,2-7 0,5-4-11,5-2 1,0-6 112,10-3 0,-3-9 38,12-6 1,5-5-9,4-9 0,1-6 48,-6-12 0,1-7-127,0-3 1,-7-4 123,-3-6 1,-3 4-214,-1-3 1,-7 1 93,-3-1 1,-5 2 44,-4-2 1,-4 1 10,-6-1 1,0 1-9,0-6 0,-2 11 43,-2-2 0,-4 11-37,-7 4 0,-4 6 252,0 8 1,-1 6-56,1 3 0,-3 5 110,-7 5 0,1 9-16,0 10 1,-2 9-116,-4 5 1,6 4 64,0 6 1,5 1-67,9 3 1,2-2-62,2-2 1,5-6 49,10 1 1,9-2-30,10-8 1,4 1 0,6-6 1,3-6-310,11-3 1,-4 2-420,4-2 0,-3-5-1471,3-5 2100,2 1 0,20 10 0,2 2 0</inkml:trace>
  <inkml:trace contextRef="#ctx0" brushRef="#br1">21668 9241 7679,'0'-8'-485,"0"0"773,0 3-301,0 4-219,0-6 1,-1 7 245,-4 0 132,3 0-45,-4 0-60,6 0 0,-2 0 13,-2 0 7,2 0 0,-4 2 80,6 3 26,-6-4-77,4 5 0,-6-6 39,3 0-84,4 0 1,-7 0 107,3 0-151,4 7 1,-7-6 45,3 4-2,3-3-24,-10 4 1,5-3 4,-2 7-110,-4-7 106,5 9 1,-1-8-9,-1 5 0,6-6 7,-6 2 0,5-2 1,-4 2 1,4-4-10,-4 4 1,4 1 3,-5-1 0,6 2-15,-6-3 1,2-1 0,-1 7 0,-2-5-22,6 4 1,-6-1 31,2 2 0,1 1-26,-2-7 1,5 7 17,-4-1 0,4-2 10,-4 1 1,6 1-1,-2 4 1,-1-5 2,1 1 0,-2-2 33,3 1 1,2 4 8,-3-4 0,-1-1 30,1 2 1,1-1-60,4 5 0,-2 1 92,-3-1 0,4 0-75,-4 0 0,2 2 65,-2 3 1,4-2-32,-4 7 0,2 0 6,-2 4 0,3 5-13,-2 1 0,-3 0 6,2 0 0,1-6-54,4 0 1,0 1 41,0-5 1,0-4 50,0-1 0,0 2-48,0-3 1,0 1 11,0-4 1,0 0-14,0 4 0,0-3 31,0 3 0,1 2-76,4-2 1,-2 4-1,7-4 0,-7 5-143,2-5 1,1 0 102,-1-5 0,4 0-262,-4 1 1,1-1 105,-1 0 0,-3-5-254,2 1-33,4-7-304,-6 3 3,4-6 275,-12 0 1,-2 0 12,-6 0 1,-1 0 468,1 0 0,0-6 0,0-2 0,0-6 0,1 0 0,3 0 0,-2 4 0,2 1 0,2 1 0,-1-2 0,4-1-128,-4 6 144,6 1 0,-9 2 698,8-3-217,-1 4-45,5-6-319,0 14 1,5 1 32,-1 6 1,8 2 107,-3 3 0,4-4 141,1 4 0,0 2-175,0-2 0,1 5-23,-1-5 0,0 0-19,0-5 1,7 0-8,2 0 1,-2-4 153,-2-1 0,1-6-147,-1 2 0,0-3 6,-4-2 0,-6 0-70,1 0 0,-6-2-178,6-3 1,-7-7-117,2-7 0,1-7-359,-1 3 0,-1-4-79,-4-2 0,2-1 111,3-3 487,-4 3 0,12-5 0,-5 7 0</inkml:trace>
  <inkml:trace contextRef="#ctx0" brushRef="#br1">21469 10719 8089,'-14'0'-588,"0"0"-590,6 0 990,-5 0 0,10 0 128,-6 0 177,5 0 17,-2 0 149,6-6-246,-6 4 19,4-10 198,-4 10-210,6-4 145,0 6 259,0-7-207,0 6 52,-6-5-101,4-1 17,-11 6-132,5-6 0,-1 7-14,0 0 0,4 0-22,-5 0 0,6 0-17,-6 0 1,5 5-18,-4 0-14,-1 6 0,-4-3-13,0 6 1,4-1 5,1-4 1,0 8-12,-6-2 0,-4 2 27,0-3 0,0 5-13,5 0 1,-5 5-53,0-5 61,0 6 43,-1-3 1,4 7 0,-3-1 1,-1-4 11,1-1 0,0 1 101,4 5 0,0-1-85,-4 0 1,3 2 97,-3 4 0,3-4-3,2 3-81,-7-3-26,6 5 1,-6-5 51,7 3 4,0 3-100,6-6 1,-3 5-162,6-7 209,0-6-251,5 5-96,0-11 0,2 3 94,2-10 1,0-2-333,5-7 235,-6-7 0,4 0-186,-7-8 0,0 0-322,0-4 796,0 3 0,-13-5 0,-3 7 0</inkml:trace>
  <inkml:trace contextRef="#ctx0" brushRef="#br1">20616 11330 8296,'0'15'784,"0"5"-536,0 4 1,5-2 24,0 2 1,-1-2 233,-4 2-280,0 2-57,7-3 0,-4-1-89,6-3-59,-5-4 24,8 0 0,-4-6-198,6 1 123,0-7 97,1 3 1,-1-14-104,0-6 0,7-2-180,2-8 1,-1 5-300,2-4 0,-6 5 289,1-1 1,-8 5-168,-2 5 392,-6-4 0,4 5 0,-7-6 0</inkml:trace>
  <inkml:trace contextRef="#ctx0" brushRef="#br1">20815 11444 8089,'-20'0'0,"2"0"-82,-5 0 0,0 2-125,0 3 1,-4 2 856,3 8-226,4 5-103,-7 2 0,6 11-78,-2 1 1,2 4 18,7-5 0,1 5-6,4-5 1,-2 6-66,6-1 0,0 3 27,5 2 0,2 0-103,3-1 1,2-1-133,8-3 1,-1 2-122,0-7 119,7 0-31,-6-11 1,12-1 92,-3-7 0,4-6-21,6-3 1,3-4-14,11-1 1,-2-8-13,6-6 1,-6-2 23,1-7 0,-9 4-67,-5-5 1,-3 0 60,-1-4 1,-9 4 4,-6 0 6,1 1-33,-8-6 1,1 1 6,-3-1 1,-3-4-37,-2 0 0,0-5-90,0 5 0,-7-7 51,-2 3 0,-4 2-144,-1 2 0,0 4 93,0 5 0,-5 4 8,0 6 1,4 1-179,6 4 223,6 2-75,-4 7 21,7 0 0,7 7-414,2 2 0,10 2 541,5-1 0,9 9 0,3-4 0</inkml:trace>
  <inkml:trace contextRef="#ctx0" brushRef="#br1">21754 11586 8071,'-2'-12'-743,"-3"2"258,-3-2 541,-6 10 0,-5-9 650,0 6 0,-6 1-340,1 4 0,-4 0-33,-5 0 0,-4 3-111,-5 6 1,1 2 145,3 13 1,-2 0 211,7 4-397,0 7-34,4-5 0,7 9 371,3-6-211,4 7-132,0-4 1,6 7-282,-1 0 138,7-1-130,-3 1 1,11 0-40,-1-1 0,9-5 56,1-4 1,7-5-106,7-4 0,7-5 29,3-10 111,9-2 33,4-7 1,6-8 140,0-7-967,-1 1 831,-5-13 0,3 5 11,-7-6 0,-6-5 39,-8-1 0,2 1 28,-2 5 1,-1-5 20,-8 0 1,1-1 109,-6 6 0,-7-1-196,-7 1 55,-3 0-15,-2 6 0,-8-5-418,-6 3 179,-7-9 384,-7 3 0,-1 0-662,1 6 1,1 7 85,3-2 0,-1 5-161,6 4 0,0 4-409,5 6 174,6 0 780,2 0 0,18 6 0,4 2 0</inkml:trace>
  <inkml:trace contextRef="#ctx0" brushRef="#br1">22763 11558 8003,'-36'0'0,"-4"0"-312,7 0 0,1 0-326,9 0 0,-4 0 638,3 0 0,2 6 0,-2 4 0,7 2 0,-2 3 0,3-1-43,2 0 0,-5 0 42,0 0 1,0 2 86,5 3 1,0-3 254,0 3 0,4 3 177,1 2 0,5 4-100,0 5 1,2 4 32,2 5 1,2 3-119,2 2 1,9-1-75,6 6 1,2-5-139,-3 5 1,6-12-272,9-2 1,-1-13 118,6-6 0,8-9-229,11-6 0,-1-15-8,6-8-719,-4-19 890,-1 0 1,-6-17-6,-4 3 1,-9 3-43,-5 2 0,-9-4 100,-5-1 1,-5 3 89,-4 2 1,-4 2 128,-6 3 0,-8 1-209,-6 3 0,-8 0-16,-11 9 1,-12 4-202,-11 11 1,-9 6-671,-11 3 0,-1 16 341,36-2 0,1 1 14,1 5 0,1 2 566,-1 3 0,0 3 0,1-1 0,0 1 0,0 3 0,0 1 0,4-1 0,-1 0 0</inkml:trace>
  <inkml:trace contextRef="#ctx0" brushRef="#br1">20588 11458 7951,'-21'0'-1173,"1"7"1108,-4 2 0,2-1 128,3 2 1,-3-1 166,-7 5 0,-1 1-176,-3-1 0,-3-5-32,-7 1 0,2-7 200,3 2-27,-9-10-155,9-3 1,-5-11 284,10 0-269,-3-13 1,4 9 311,-6-10-166,0-4 1,-6 6-178,-3-7 0,1 0 115,-6-5 0,0-1-375,-5-3 0,6-6 221,4-8 0,4 2 0,5-2 126,3-4-29,13 0 0,-3-6-192,6 0 148,7 33 0,-1-1-23,2-1 0,0 1 0,-3-4 0,1 0-1,1 1 0,0-1 0,1 1 0,2-1-8,1 0 0,6 28-5</inkml:trace>
  <inkml:trace contextRef="#ctx0" brushRef="#br1">19385 7706 5753,'2'-18'3,"4"-31"3,-1 2 22,-2 3 0,-1 2-33,3-37 0,-5 3 31,0 10 1,1 3 46,4 6-70,-3-6 0,4 3 100,-6-6 0,5 5-138,-1 0 1,7 9 254,-1 4 0,3-1-167,1 2 0,5 0-3,0 4 1,6 5 117,-1 0-166,2 7 911,-3 2 0,-3 4-834,-6 6 0,-1 5 1182,-4 4-1237,4 7 0,-11-2 154,2 10 0,-2 3-187,-2 6 1,-6 2 71,-4 3 1,-7 1-60,-2 4 0,-6 5 6,1-1-12,-9 0 5,3 7 0,-7 0-32,4 3-126,3 3 1,-11 8 14,3 3 0,-4 2 138,-6-2-130,4 3 0,-3-15-219,9 2 0,4-10 96,11-4 1,4-6-162,9-7 1,6-7-698,8-4 468,11-8 255,13-11 390,2-7 0,11-6 0,-5-1 0</inkml:trace>
  <inkml:trace contextRef="#ctx0" brushRef="#br1">19479 6596 8383,'9'-14'401,"1"0"0,1 5-64,8-1 0,0 2 16,9-1 1,-1 2-147,11 7 0,1 7-17,9 2 1,2 9-114,7 0 1,-2 12-471,-2-1 114,8 9 1,-26-17 0,1 0-1,8 5 1,-1-1 0</inkml:trace>
  <inkml:trace contextRef="#ctx0" brushRef="#br1">23161 11586 8067,'0'8'-469,"6"-1"1,2-7-230,7 0 1111,-1 0-240,6 0-104,-4 0 1,16 0 471,-4 0-236,4 0-192,-4-7 1,1-1-223,-1-6 1,-1 5 71,-3-1 0,-4 1-152,-6-5 0,-1-1 134,-4 1 0,-2 0-125,-7 0 0,-2 4-27,-3 1 104,-2-1 131,-8 2 1,-4-3 1,0 7-85,-6-1 0,3 5-51,-6 0 59,-1 0 0,5 1-10,1 4 1,4 3 44,-5 6 0,8 7 1530,2 2-644,0 4-510,12 8 0,-4-5 193,6 3-131,6-3-367,2-1 0,8-7-615,3-3 347,3-3-100,7-9 0,1 5-357,3-8 1,-5 1 291,1-5 374,-1-6 0,-6-2 0,7-6 0</inkml:trace>
  <inkml:trace contextRef="#ctx0" brushRef="#br1">23616 11458 8025,'14'7'-253,"-6"1"0,5 4 181,-4-2-546,4 2 254,-5-4-9,5 0 287,-6 5 1,6-10 85,-3 6 0,2-5 0,-10 2 0,4-6 0,-6 0 0</inkml:trace>
  <inkml:trace contextRef="#ctx0" brushRef="#br1">23701 11359 8025,'0'14'305,"0"-6"0,-4 5-100,-1-4-142,-6 10 72,3-3 1,-8 11-2,-3-4 1,3 6-132,-3 4 0,-1-3-357,1 3 0,0-7 42,5-3 0,6-5 312,3 1 0,-3-4 0,0 0 0</inkml:trace>
  <inkml:trace contextRef="#ctx0" brushRef="#br1">23815 11430 7994,'0'21'163,"-1"2"39,-4 10 1,2-1 40,-7 6 1,1 5 295,-5 4 0,-1 5-334,1-5-246,6-5 183,-4-1 0,10-5-414,-3 7 148,4-7-31,-6-1 1,6-8-24,-4-4 1,3 2-393,2-6-76,0-6 0,5-8 196,0-10 1,1-9 449,-1-10 0,-3-15 0,4-6 0</inkml:trace>
  <inkml:trace contextRef="#ctx0" brushRef="#br1">23844 11359 7994,'14'-14'304,"0"1"160,0 4 0,0 2 203,1 7-410,-1 0 1,-1 7-60,-4 2 28,-3 4-35,-6 1 0,0 2 28,0 3 1,0-4-111,0 4 1,-4-1-147,-1 1 0,-8-2-76,-1 7 1,-2-5-366,-7 4 0,0-4 38,0 5 1,-3-7-970,7 2 615,1-3 338,3-8-60,7 5-21,2-12 559,6 6 0,11-7-50,3 0 0,7 0 92,3 0 0,-1-2 283,10-3 1,4-3-151,1-6 0,-4-2 35,0-3 0,0 2 134,0-7-213,-1 7-60,-5-10 0,-6 11 120,-3-3 0,-5 4-150,-4 0-14,3 1 63,-12 0 0,-1 6 0,-9 3 0,-6 4 23,-3 1 1,0 6 100,-6 4 1,1 4 65,-6 5-33,1-3-148,6 10 1,0-8 31,3 5 1,8 0-177,-4 0 1,11 3-196,-1-7 0,5 4-171,5-4 0,4-5-443,10-4 0,3-7 377,7 2 1,-1-7 454,1-7 0,5-7 0,3-13 0</inkml:trace>
  <inkml:trace contextRef="#ctx0" brushRef="#br1">24313 11402 7994,'0'-8'176,"-7"1"0,1 9 1077,-3 3-457,-4 3-418,5 12 1,-6 2 47,0 7 1,-1-1-262,1 1 0,6-1-214,4 0 1,2 1-163,2-1 0,0-6-461,0-3 1,6-4-274,4-6 545,2 4 243,3-12 1,-6 6-149,1-7 1,-2-7 304,1-2 0,4-10 0,-5-3 0</inkml:trace>
  <inkml:trace contextRef="#ctx0" brushRef="#br1">24284 11572 7994,'0'-8'-129,"0"-4"-65,0 2 0,7-1 1276,2 2-372,-3-4-487,13 11 0,-8-9-162,13 7 1,0-7-87,4 1 1,1 2-362,-1-1 1,1 1 168,-1-2 1,-1-1-78,-3 7 0,-4-6-978,-6 5 744,1-6 528,-8 10 0,0-12 0,-7 5 0</inkml:trace>
  <inkml:trace contextRef="#ctx0" brushRef="#br1">24540 11373 7994,'-14'0'-44,"0"0"1,4 0 33,1 0 1,4 0 344,-4 0 72,5 0 139,-8 6-263,10 2-181,-10 7 0,10 0-78,-3 4 1,-1-1 113,1 5 0,-4 0-162,4 0 1,0 4-150,5-3 1,0 1-443,0-1 1,0-4-760,0-6 1374,7 1 0,1-7 0,6-2 0</inkml:trace>
  <inkml:trace contextRef="#ctx0" brushRef="#br1">24682 11387 7994,'8'-8'-24,"-1"-4"103,-7 10 182,-7-4 1,3 6 335,-11 0 1,4 8-171,-8 6 1,-1 7-54,1 7 0,-5-4-185,5-1 1,5 1-44,5 5 1,5-3-637,0-2 288,2-3 200,2-7 1,2-2-965,2-2 518,4-4 207,6-6 0,1 0-92,-1 0 1,0-6 15,0-4 0,1-7-81,-1-2 1,0-1 142,0 1 1,0 3 250,1-3 1,-6 8 12,1 1 1,-7 6 632,2-6 326,-4 7-496,-1-3 0,0 17-160,0 3 0,0 3 26,0-2-422,0-1 1,0 0-53,0 0 0,2-6-1139,2-3-95,-2-4 713,11-1 657,-12 0 0,12-6 0,-5-2 0</inkml:trace>
  <inkml:trace contextRef="#ctx0" brushRef="#br1">24796 11430 7994,'10'-5'-315,"-1"1"0,1-3 125,4 2 1,-5 4 471,1-4-14,-1-3-308,12 7 1,-5-10-130,3 6 1,-4-5-204,0 6-304,-1-7 676,0 3 0,-6 0 0,-2 1 0</inkml:trace>
  <inkml:trace contextRef="#ctx0" brushRef="#br1">24896 11302 7994,'-10'0'-1081,"1"0"1217,6 0 1,-8 2 531,6 2 0,-2 6-188,3 9 1,2-2-172,-3 7 0,-1-2-88,1 2 5,1 3-231,4-5 1,0 1-161,0 1 0,0-7-102,0 2 0,0-3-1027,0-2 505,0-6-399,0-1 1188,6-14 0,2-7 0,6-8 0</inkml:trace>
  <inkml:trace contextRef="#ctx0" brushRef="#br1">24967 11217 7994,'8'-8'-101,"4"-5"-1,-4 12 198,0-6 1,0 9 659,-3 3-303,-4 3-257,6 6 1,-7 0-193,0 0 1,0 0 52,0 1 0,0-1-147,0 0 0,0-4 140,0-1 0,0-4-73,0 4-291,0-6 124,6 4-45,-4-7-15,4 0 183,0 0 94,-4 6-31,4-4 65,-6 4 1,0 0 147,0 4 0,0 2-98,0 3 1,-6-1 107,-4 0 1,-2 2 117,-3 3-272,1 3 48,0 0 1,0 5-229,0-3 1,-1 1-218,1-2 0,6-2-290,4-7 0,0-6-80,0-3-106,2-4 808,2-7 0,8-8 0,6-8 0</inkml:trace>
  <inkml:trace contextRef="#ctx0" brushRef="#br1">25109 11387 7994,'0'15'128,"0"0"90,0 4 0,0-1 387,0 5 1,-5 0-147,0 0 1,-1 2-223,1-6-195,4 7 179,-5-11-76,6 6-85,0-7-285,6-6 0,2-9 93,6-14 0,0 0-181,0-9 0,-4 5-223,-1-5 289,1 1 92,4 0 1,-6-2 78,-3 6 12,3-6 22,-7 9 0,5-4 87,-6 5-18,0 7 0,-1-3 177,-4 7 1,-3 0-65,-6 9 0,-2 3-28,-3 6 0,-1 2-505,-4 3 198,4-3 112,5 4 0,3-5-987,2-1 499,4 0-126,6 0 697,0-6 0,6-1 0,2-7 0</inkml:trace>
  <inkml:trace contextRef="#ctx0" brushRef="#br1">25365 11402 7994,'0'14'0,"-2"0"201,-2 0 0,0 5 350,-5 0 0,-1 5 393,-4-5-452,0 0-161,6 1 0,-3-4-10,6 3-101,1-3-95,4-8-182,0-2 0,1-6-62,4 0 0,3-8-290,6-6 1,0-5 65,0-5 0,5-1-350,0 6 1,0-5 353,-4 5 1,-1 0 37,0 5 1,-5 6 347,1 4 41,-1 2 47,6 2 0,-6 0 340,1 0 0,-7 8-244,1 6 0,-2 5 137,-2 5 1,-5 7-284,1-2 0,-7 2-362,1-2 1,-3-1-711,-1 1 1,5-1 986,-1 1 0,-6-1 0,-6 0 0</inkml:trace>
  <inkml:trace contextRef="#ctx0" brushRef="#br0">19763 8516 7939,'-14'-15'0,"4"3"-140,1 2 1,-1 4 305,-4 6 1,12 0-95</inkml:trace>
  <inkml:trace contextRef="#ctx0" brushRef="#br0">19704 8687 8849,'16'-20'-235,"13"-13"-206,-7 2 162,-3 7 0,-8 3 46,-2 7 419,-5 0 0,0 6-158,-8 3 1,0 5 139,-5 5 0,0 9-74,-6 10 1,6-2 282,-1 2 1,6-1-132,-6 6 0,7-7-237,-2-3 0,4-3-170,1-2 0,1-1-737,4-4-23,3-3 608,6-6 0,-4 0 8,-1 0 0,-1-1 305,1-4 0,4-3 0,-5-6 0</inkml:trace>
  <inkml:trace contextRef="#ctx0" brushRef="#br0">19891 8246 7939,'8'-15'-259,"5"7"1,-6 2 553,8 6 1,-1 2 466,0 2 0,5 6-252,0 9 0,5 3 63,-5 6-341,0 7 1,-7-3 201,-2 6 1,-4 0-273,-6 4 0,0 6-122,0-1 0,-11 5-148,-3-5 0,-10 6-25,0-6 1,-2 0-1718,-3-4 1249,-6 0 1,1-2 600,-4-3 0,-3-4 0,4-5 0</inkml:trace>
  <inkml:trace contextRef="#ctx0" brushRef="#br0">22777 5772 7971,'-14'-6'0,"0"-4"0,0-1 43,-1 2 335,1-4 179,6 5-307,-4 0 1,12 2 85,0 6-252,6 0-1,8 0 61,13 0 0,-2 0 28,13 0 0,0 0-128,5 0 0,-5-5-220,0 0 1,-5-4-110,5 4 1,-11-1-359,1 1 0,-9 3-700,0-2 710,-3-4 633,-8 6 0,-2-10 0,-6 4 0</inkml:trace>
  <inkml:trace contextRef="#ctx0" brushRef="#br0">22948 5573 7971,'-6'-8'-438,"4"2"935,-4 6 1,6 3-227,0 6 1,-5 4-47,0 15 0,-6-1 243,2 11-277,-4 0-47,5-2 0,-3 4 48,6-7 0,2 0-250,8-4 1,4-3-397,10-2 1,5 0 350,9-10 103,-3 3 0,18-9 0,-4 7 0</inkml:trace>
  <inkml:trace contextRef="#ctx0" brushRef="#br0">1650 8530 8014,'-15'-14'-9,"6"4"47,0 1 1,4 6 14,-5-2-26,7 3 0,-14 9 534,3 2-292,-10 10 1,0 5-61,-9 9 0,-3 5-46,-7 9 0,5-3 37,0 4 0,7 1-50,-3-2 0,4 7-93,2-2 1,4 3 120,1 2 1,5 2 121,-1 2 0,10-2-68,4 2 1,3-2-76,2-3 1,4-5-79,5-4 1,2-9-253,13-4 45,0-11 1,10-9-99,4-9 1,10-11 156,4-8 0,5-13-248,4-11 1,-4-5 92,0-4 1,-8-10-453,-11-9 0,-3 1 359,-7-1 0,-6 5 124,-3 0 1,-3 7 269,-2 2-183,-6 13 1,-3-7 200,-10 13 0,0 1-210,-9 8 1,1 1 138,-10 8 1,1 0-108,-2 10 1,-3 2 647,3 7 1,-3 6-188,-1 9 1,6 5 461,3 9 1,3 3-449,2 7 1,6 4 63,3 0 0,10 7-84,5-2 0,8 2-100,6-2 1,-2-3-422,2-6 1,0-7 172,4-3 0,-4-4-855,0-6 0,-1-7 437,6-6 1,-2-7-1320,-4 2 1084,4-4 0,-10-1 629,7 0 0,0-6 0,4-2 0</inkml:trace>
  <inkml:trace contextRef="#ctx0" brushRef="#br0">2361 8686 8078,'-2'-16'0,"-3"7"1236,4 6-765,-6 3 0,1 3 46,-3 6 0,-6 9-3,-4 15 1,2 5 352,-7 9-549,1 4 1,-6 10-332,1 1 1,-1 8 293,1 1 1,6 4-309,11-34 1,3-1 0,-2 31-356,6-9 0,10-7-1098,8-8 0,7-1 747,7-13 1,7-6 732,3-8 0,0-5 0,4-4 0,7-5 0,5-4 0</inkml:trace>
  <inkml:trace contextRef="#ctx0" brushRef="#br0">2716 8857 8090,'-8'-22'0,"-3"-4"0,6 7 604,-6 1-287,10 10 0,-12-3 168,4 6 0,-6 0 120,-4 5-511,-3 0 1,-6 6-96,-1 4 1,3 9 161,2 5 0,-1 2 56,6 3 1,0-1 104,4 1-178,8 5 1,0-4-48,7 4 1,2-4-188,3-2-28,9 1 1,3-6-99,7 1 0,0-7 148,4 2 1,0-3-125,1-2 0,-2-4 115,-4-1 1,-2-4-53,-7 4 0,-1-4 79,-4 5 1,-2-6 31,-7 6 1,-4-1 46,-5 6-63,-7-1 0,-14 5-44,-3 0 58,3 6 1,-10-8-121,7 7 0,0-7-200,5 2 1,6-3 88,3-2 0,0-4-643,4-1 894,-2-6 0,15-3 0,-4-7 0</inkml:trace>
  <inkml:trace contextRef="#ctx0" brushRef="#br0">2673 9312 8090,'21'-8'0,"1"-5"0,2 7 1139,-1-4-699,-5-2 0,4 5-112,-3-2 0,-3-4-78,3 4 1,-4-2-272,0 1 0,-1-1 138,0 7-927,0-8 0,-1 9 163,-4-6-817,-2 6 687,-7-4 777,0 7 0,6 0 0,2 0 0</inkml:trace>
  <inkml:trace contextRef="#ctx0" brushRef="#br0">2872 9084 8090,'0'-8'436,"0"2"82,0 6 0,0 6 192,0 4-394,0 9 0,-1 9 194,-4 10 0,4 3-141,-4 2 1,3-5 93,2 0 0,0-5-500,0 5 38,0-7 0,7-2-164,2-10 1,4-3-412,1-2 1,0-6-17,0-4 1,2-2 270,3-2 1,-3-2-797,3-2 0,-5-4 1115,-5-6 0,4-1 0,-5 1 0</inkml:trace>
  <inkml:trace contextRef="#ctx0" brushRef="#br0">3157 9369 8090,'14'0'223,"0"0"0,0 4 424,1 1-192,-1 0 1,-1-4 215,-4 4-148,4-3-194,-5 10 0,-1-4-64,-2 6 0,-10 1-487,-4-1 0,-10 6 228,-5 4 1,-3 3-1794,-1 1 1787,0 1 0,-1-1 0,1 1 0</inkml:trace>
  <inkml:trace contextRef="#ctx0" brushRef="#br0">3740 8601 8036,'0'-14'228,"0"6"264,0 2-213,-7 18 0,4 9 153,-6 12 0,1 6 128,-2-1-266,-2 3 1,4 2-14,-6 0 1,1-1 58,3 1 1,-2 4-189,2 1 1,-2 1 91,-2-2 1,-1-1-278,1 6 1,0-6 118,0 1 1,1-4-122,4-5 1,-3-5-228,8-9 0,-3-4-964,3-6 361,2-6 1,-3-5 377,10-12 0,-2-8-140,7-17 1,-1-4 164,5-9 0,1-5 93,-1-10 0,-5-1 258,1-3 0,-1 3 111,6 6 0,-1 1 0,0 4 0,0 5 0,0 9 0,-1 5 42,-3 9 0,2 4 44,-2 5 1,1 9 779,-2 6 1,4 8-397,-4 11 1,-1 3 79,2 7 1,-6 4-97,6 0 0,-2 6 78,1-1 1,2 3-415,-6 2 0,1-5-216,-1 0 0,-3 0-129,2 4 1,-2 1-408,-2 0 0,0-7-392,0-3 1,0-3 481,0-1 0,-6-7-277,-4-3 821,-2-4 0,-9 0 0,-1-1 0</inkml:trace>
  <inkml:trace contextRef="#ctx0" brushRef="#br0">3541 9326 8036,'0'-22'0,"0"3"0,1 8 493,4 1 1,3 6-145,6-6 1,2 5-329,3-4 1,3 1-485,6-1 0,2-4 236,4 3 0,-4 3-538,3-3 765,-3 7 0,-2-3 0,1 6 0</inkml:trace>
  <inkml:trace contextRef="#ctx0" brushRef="#br0">3953 9241 8036,'13'-2'-170,"-4"-3"1,4-1 4,-4-3 1063,10-4-522,-3 5 0,9-5-314,-6 4 1,5-4 70,-5 4 0,5-4-600,-6-1 1,0 4-4,-9 1-983,4 6 1453,-11-3 0,4 6 0,-6 0 0</inkml:trace>
  <inkml:trace contextRef="#ctx0" brushRef="#br0">4109 9070 7149,'0'14'707,"0"1"0,-1 0-263,-4 4 0,3 8 15,-2 6-342,2 7 1,-3-9-82,1 7 0,-1-5-49,5 5 1,0-11-329,0 2 1,2-10-16,2 0 1,4-4-1027,6 0 1382,1-8 0,5-7 0,2-7 0</inkml:trace>
  <inkml:trace contextRef="#ctx0" brushRef="#br0">4280 8672 8036,'14'14'-186,"0"0"0,5 2 1428,0 3-753,0 3 0,0 2 268,0 0-299,0 6-249,2 0 0,-6 4 355,4-5-334,-3-1-29,-8 1 1,-2 4 28,-6 0 1,0 7-1,0-2 0,-6 3 29,-3 1 0,-9 1-223,-1 0-757,-12-1 520,7 1 0,-9-7-2152,9-3 1113,-3-3 383,5-1 857,0-7 0,0-5 0,3-3 0,-3 4 0</inkml:trace>
  <inkml:trace contextRef="#ctx0" brushRef="#br0">4792 8914 7935,'0'8'-8,"1"-2"25,4-6 8,-3 0 218,10 0 1,-4 0 365,6 0 1,1 0-339,-1 0 0,2 0-237,3 0 0,-4 0-208,4 0 0,-3 0-1042,-2 0-322,1 0 798,-7 0 740,-2 0 0,-19 0 0,-3 0 0</inkml:trace>
  <inkml:trace contextRef="#ctx0" brushRef="#br0">4749 9070 7935,'-8'8'1067,"2"-2"-51,6 1-596,0-6 0,6 6-139,4-7-116,2 0 0,4 0-17,3 0 0,3 0-129,7 0 1,1 0 157,3 0 0,3 0-177,7 0 0,0 0 0,-1 0 0</inkml:trace>
  <inkml:trace contextRef="#ctx0" brushRef="#br0">5560 8445 8189,'-15'0'393,"1"0"-306,0 6 0,0 2-53,-1 6 0,0 3 124,-4 7 0,3 1-29,-3 13 1,-2 2 62,2 7 1,-4-3-68,4 4 1,0 1 117,5-2 1,-1 5 132,1-4 1,5 5-26,-1-1-1079,7 4 772,-3 1 1,12-7-84,4-2 0,4-11 47,5-3 1,3-17-197,6-8 1,2-9 180,3-9 1,4-10-148,5-19 0,7-1 39,4-13 0,2-1-334,2-3 1,-11-1 164,-4 0-403,-2 0 653,-4 0 0,-6 5-33,-6 0 1,-12 0-97,3-5 1,-11 6 42,1 4 0,-3 3 85,-2 1 0,-2 7 109,-3 2 1,-3 6 445,-6 4 139,-6 4-552,4 6 0,-6 1 1608,3 3-1526,-3 4 52,-7 6 1,6 8 67,-1 6 0,0 7-149,-4 7 0,6 7 65,3 3 1,4 5 65,6 4 0,-2 5-23,6 10 0,0-9-188,5 4 1,2-3 33,3 3 1,0-2-158,9-3 0,-3-3-555,8-6 0,3-8-372,2-7 0,2-1 294,3-8 1,4-2-395,0-7 1,0-4 1069,-4-6 0,4-5 0,0 1 0,-1 0 0,-2 3 0</inkml:trace>
  <inkml:trace contextRef="#ctx0" brushRef="#br0">6370 8459 8084,'-14'0'-216,"0"0"207,6 0 1,-5 0 241,4 0 1,-6 8 401,-4 6 0,4 2-199,-4 7 0,-2 7 8,2 8 1,-5 3 262,5 2-398,1 0 1,5 4-26,3 0 0,-1 2-49,7-1 0,-1-4-886,5 3 0,1-4 342,4-5 13,9-3 1,9-4 295,5-2 0,7 2 0,1-9 0</inkml:trace>
  <inkml:trace contextRef="#ctx0" brushRef="#br0">6683 8501 8063,'0'-22'0,"0"3"98,0-3 1,-5 6 249,0-3 0,-6 10-152,2 4 1,-10 4 21,-5 1 0,-3 8-72,-1 6-37,-7 0 1,3 13 110,-5-3 231,5 9-683,4-3 328,7 5 1,12-7 18,-1 0 0,8 6-41,2-1 0,7-5-120,7-4 0,7-2 53,2 2 1,4-4-69,2-6 0,-6-4-50,1-1 325,-7-5-182,4 8 0,-7-9-248,0 7 179,-6-7 10,5 10 1,-12-10-20,4 6 1,-5 1 52,-5 4 1,-4 0-2,-10 0 0,2 5-105,-7 0 0,2 5-144,-2-5 1,-3 0-38,3-5 0,2-4-234,-1-1 0,5-6-336,-1 2 208,10-3 642,-4-2 0,12-13 0,-6-3 0</inkml:trace>
  <inkml:trace contextRef="#ctx0" brushRef="#br0">6569 8928 8063,'19'-10'-44,"0"1"1,1 1-23,-1-1 1,4-4 270,5 3 0,0-1 412,1 2 1,-4-2-552,4 6 0,-6-4-526,6 4 0,-6-5-141,-4 6 406,-3-1 1,0 0 53,-7 0-743,-5 1 391,2 4 493,-6 0 0,0 0 0,0 0 0</inkml:trace>
  <inkml:trace contextRef="#ctx0" brushRef="#br0">6782 8743 8063,'-14'0'-491,"1"6"758,4 4 1,-2 9 369,6 5 0,-4 2-219,4 3 1,0 1-4,5 3 1,-5-5-250,1 1 67,-1-1-297,5-6 0,6 1-551,4-5 647,2-2-465,3-1 1,5-8-511,4-2 0,3-3 943,1-2 0,1-7 0,-1 0 0</inkml:trace>
  <inkml:trace contextRef="#ctx0" brushRef="#br0">7124 8942 8063,'0'8'252,"0"-2"1,0-6-212,0 0 1,-5 7 46,0 2-4,0 4-98,-1 1 0,-2 2-125,-6 3 0,4-2 82,1 7 1,-1-5-153,-4 4 1,0 0 113,0 0 0,6-2-358,3-7-78,4-6 531,1-2 0,6-18 0,2-4 0</inkml:trace>
  <inkml:trace contextRef="#ctx0" brushRef="#br0">7365 8302 8063,'14'0'101,"1"0"0,-3 2 151,-2 3 1,-4 4 158,-6 10 1,-5 3 532,1 7 0,-7 2-287,1 7-269,-9-6-213,3 21 0,-4-13-74,6 12-905,-1 0 828,-5-1 1,4 4-19,-3-3 1,5-4-65,4-6 1,-1-2-472,7-12 0,-3-3-456,3-10 119,2-1 1,-3-8 469,10-6 0,-2-8-161,7-11 0,-6-3 400,6-6 1,-5-7 156,4-3 0,-6-9 0,10-4 0,-5-6 0</inkml:trace>
  <inkml:trace contextRef="#ctx0" brushRef="#br0">7365 8402 8063,'14'-14'-196,"1"6"1,4 1 598,0 7 1,0 2 1299,-5 3-1295,0 9 1,-5 8 28,1 7 1,-5 5-162,4 4 1,-6 3-30,2 2 0,-3 0-142,-2-1 1,0-4-163,0 0 0,0 0-1126,0 5 672,0-7 417,-7 5 0,4-11-824,-6 3 472,-1-3-135,-4-1 0,0-7-380,0-3 1,-5-3 577,0-2 0,-2-6 383,2-4 0,3-4 0,-3-4 0,4-1 0,0-9 0,3 1 0,2-11 0,-2 7 0,10-5-2,-3 3 0,-1 3 46,1-3 203,0 3 0,7 2 505,3 0 0,-2 1-193,6 4 1,1-2-8,4 6 0,2 0-245,3 5 0,3 0-319,6 0 0,1 0-1178,-1 0 663,-6 0 173,5 0 0,-6 0 354,3 0 0,-4 0 0,-6 0 0</inkml:trace>
  <inkml:trace contextRef="#ctx0" brushRef="#br0">7692 8885 8129,'14'-1'416,"1"-4"0,-1 3 215,0-2 0,0-3-499,1 3-196,-1-7 192,0 3 0,5-2-1024,0 1 413,0-1-466,-5 2 82,0-4 0,-4 8 867,-1-5 0,-6 6 0,4-3 0</inkml:trace>
  <inkml:trace contextRef="#ctx0" brushRef="#br0">7834 8715 8016,'-6'-8'255,"5"1"0,-6 14 154,7 2 1,-1 10 225,-4 5-355,3 3 1,-4 1-27,6 1 0,-5-1-144,0 0 1,1 1-512,4-1 0,0-1 320,0-3 0,4 1 355,1-6-230,6 0-44,-3-11 0,6-2 0,1-6 0</inkml:trace>
  <inkml:trace contextRef="#ctx0" brushRef="#br0">7962 8416 8016,'15'6'0,"0"-2"129,4 5 0,3 2 249,7 8 0,-5-2 115,-1 7 1,1 0 320,4 4 0,-5 1 59,-5-1-445,-2 7-129,-1 1 1,-8 4-386,-2 2 101,-10-2-401,-2 15 0,-16-4-122,-5 6 0,-12 4 292,-7 1 1,23-29 0,-1 0-107,-22 29 0,2-1 0,-3-4 0</inkml:trace>
  <inkml:trace contextRef="#ctx0" brushRef="#br0">8346 8800 8074,'-9'-2'-30,"-1"-2"1,6 0-138,-6-5 437,7 6 0,4-8 381,14 6 0,5 0-387,9 5 1,-1-1-336,1-4 1,1 3-706,3-2 455,-3-4 133,11 6 0,-11-4-291,3 6 248,-3 0 31,-8 0 1,-1 0-922,-7 0 1121,-6 0 0,-8 6 0,-8 2 0</inkml:trace>
  <inkml:trace contextRef="#ctx0" brushRef="#br0">8503 8573 8074,'-5'-23'-121,"0"4"-80,0 4 675,5 0 83,0 8 0,0 3-103,0 14-161,7-1-161,-6 18 1,7 2-30,-3 9 1,-3 3-25,2 1 1,-2-4-228,-2 0 0,0-2-115,0 2 0,0 2-350,0-7 0,0-1 363,0-9 250,6 4 0,2-11 0,6 4 0</inkml:trace>
  <inkml:trace contextRef="#ctx0" brushRef="#br0">9441 8103 8114,'0'16'-71,"0"3"0,0 3 71,0 7 1013,0-1-417,0 1-228,0-1 0,-2 5 120,-2 0 1,1 5-116,-7-5 0,1 5 30,-6-5 1,3 2-184,2-2 0,-7-1 29,3 6 1,-10-7-368,0 3 118,4-4 60,-7-2 0,5-1-812,-7-3 386,1-4 14,-1-6 0,6-1-238,-1-3 0,7-4 208,-2-6 0,3 0-127,2 0 0,4-8 157,1-6 1,6-7-67,-2-7 1,3-7 54,2-3 1,2-3 79,3-2 0,2 2 175,8 3 24,-1 4 198,0 5 0,0 7 157,1 3 0,-1 5-2,0 4 0,0 4 279,0 6 0,2 0-240,3 0 1,-1 6 155,5 4 0,-1 7 68,2 2 0,3 5 267,-3-5 0,-2 5-47,1-5-313,-5 6-324,9-3 1,-10 2-788,7-1 583,-7-5 0,5 7-1002,-3-6 764,-3 0 0,5-5 327,-7 0 0,0 1 0,0-1 0</inkml:trace>
  <inkml:trace contextRef="#ctx0" brushRef="#br0">9910 8089 8089,'8'-14'-123,"-2"0"517,-6 6-304,0 1 1,-6 11-229,-3 5 1,-4 2 319,-1 13 1,-2-5 53,-3 5 0,2-1 26,-7 6 0,7 4 155,-2 0 1,3 6-384,2-1-19,-1 3 1,1-1 298,0 3-346,6-4-626,2 16 568,-1-10 1,6 8-271,-4-5 1,4-2-15,1-9 1,6-2-313,3-6 0,9-7 239,1-3 0,6-5-447,-1-5 894,2-2 0,9-7 0,2 0 0</inkml:trace>
  <inkml:trace contextRef="#ctx0" brushRef="#br0">10138 8118 8089,'0'-8'-315,"0"1"0,0 25 1361,0 5-616,0 14 0,0-1 1,0 7 1,0-1-49,0 1-241,-7 0 0,4-1 59,-6 1 1,6 1-58,-2 4 0,-1-9-221,1 4 1,0-7 104,5-3 1,0-1-104,0-13 1,-2-5-507,-2-5 241,2-5 198,-4 2 0,6-8-85,0-2 0,0-9 66,0-6 0,-5-8-82,0-1 0,1-7 45,4-8 0,0 4-22,0-4 1,6-1-289,3-8 277,-2-3 0,10-1 23,-3-5 0,8-1-115,-3 5 1,7 7 433,-3 2 1,-2 7-108,-2 8 1,1 3 407,-1 16 1,0 3-208,-4 11 1,-3 1 81,-2 4 0,1 5 21,-7 9 0,1 1 43,-5 4 1,0 3 46,0-4 1,-1 4-212,-4 2 1,2-6-219,-7 1 1,-1-2-2,-8 2 135,3 3 1,-6-7 7,3 4 0,4-4-46,-4-5 1,1-1-59,-1 0 0,3 0-21,-3 0 1,4-4-47,0-1 1,8-4-133,2 5 1,-1-6-692,1 6 1130,0-1-116,11 6 1,2 0-36,6 4 0,2-1 36,3 5 1,-3-1-19,3 2 1,2 3-12,-3-3 0,1-2-569,-4 2 254,-1-7 110,0 3 0,-4-5-711,-1-1 382,-6 0 38,10 0 0,-10-4-893,6-1 746,-5-6 540,2 4 0,-6-7 0,0 0 0</inkml:trace>
  <inkml:trace contextRef="#ctx0" brushRef="#br0">10337 8587 8072,'14'-8'-139,"0"2"-82,0 6 0,7-5 391,3 0 1,2 0 341,3 5 1,-1-4-578,1-1-147,-7-6 202,5 9 0,-11-6-125,3 4 1,-4 2 37,0-3 0,-8 2-555,-2-2 197,-3 4 46,-2-6 0,-2 7 230,-3 0 0,-2-1 179,-8-4 0,1-3 0,0-6 0</inkml:trace>
  <inkml:trace contextRef="#ctx0" brushRef="#br0">10507 8402 7763,'-8'14'683,"2"0"-508,0 7 1,3 1 245,-7 6-231,1 7 0,-1-5 131,1 3-146,6 4 1,-5-7-52,3 3 1,3-8-140,-2-1 1,2-5-77,2 4 1,2-7-328,2-2 0,0-1-742,5-8 579,-6 6 372,10-9 0,-5 4-428,6-6 230,-6-6 118,4 4 289,-4-11 0,7 5 0,-1-6 0</inkml:trace>
  <inkml:trace contextRef="#ctx0" brushRef="#br0">10550 8757 8019,'14'0'432,"0"-6"1,2 4-170,3-2 0,-1-3-149,5 3 0,-1-3-152,2 3 1,3 0-40,-3-5 0,-4 4-276,-1-4 0,2 4-251,-2-5 307,-7 7 47,1-3-689,-12 6 939,6 0 0,-1 0 0,2 0 0</inkml:trace>
  <inkml:trace contextRef="#ctx0" brushRef="#br0">10777 8530 8032,'0'-8'0,"0"3"0,0 10 0,0 4 0,0 10 0,0 4 0,0 5 0,-1 0 0,-4 1 0,4-1 0,-4 1 0,-1-1 0,1 1 0,0-6-11,5 1 0,-5-7-412,1 2-544,-1-3 967,5-2 0,6-6 0,2-2 0</inkml:trace>
  <inkml:trace contextRef="#ctx0" brushRef="#br0">10891 8615 7995,'14'0'419,"-6"0"0,-1 8 92,-7 6-57,0 7-367,0 1 0,0 5-68,0-4 0,-2 4 82,-3 2 0,4 2-104,-4-2 0,3 6 3,2-12 0,-6 7 0,-2-8 0</inkml:trace>
  <inkml:trace contextRef="#ctx0" brushRef="#br0">10948 8430 8128,'0'-8'598,"2"-3"-421,2 7 1,11-6 26,8 5 1,4-4-67,2 4 0,4 0-203,0 5 0,5 0-1103,-5 0 753,0 0 79,-4 0 1,-7 0-640,-3 0 975,-3 0 0,-2 0 0,0 0 0</inkml:trace>
  <inkml:trace contextRef="#ctx0" brushRef="#br0">11161 8231 8124,'0'-8'-1137,"0"2"1152,0 19 1,0 3 839,0 12-367,0 0-305,0 7 0,0-5-47,0 3 0,0-1-112,0 1 1,0-3-272,0 3 0,0-4 46,0-6 0,2 3-255,3-7 1,-2-2-137,6-8 592,1-2 0,4-7 0,0 0 0</inkml:trace>
  <inkml:trace contextRef="#ctx0" brushRef="#br0">11417 8217 8103,'15'0'-1,"-6"2"1,0 2 0,-4 0 0,5 5 0,-2 1 464,1 4 51,4 0-338,-12-6 1,12 4-870,-4-2 350,4-4 269,-5 1 1,5-3-965,-4 1 1037,4 0 0,1-5 0,0 0 0</inkml:trace>
  <inkml:trace contextRef="#ctx0" brushRef="#br0">11716 7919 8102,'0'14'-324,"0"0"0,0 7 622,0 2 92,0 4-311,0 8 0,-2 0 956,-2 2-430,2 11-261,-11-17 0,12 17 93,-4-10 1,-1-2-153,1 2 0,-6-5-52,1 5 1,-2 0-62,-2 5 0,-2 1-119,-3 3 0,1 2-469,-5 3-828,-1 10 1251,-11-16 1,5 14-1270,-3-13 654,-3 7 17,-1-10 1,-5 5-436,-1-6 1,7-7 1025,3-3 0,3-6 0,1-5 0,1-6 0,-1-3 0,1-4 0</inkml:trace>
  <inkml:trace contextRef="#ctx0" brushRef="#br0">12100 8231 7990,'0'-14'-1478,"0"0"1423,0 0 0,0-1 400,0 1 0,0 5 149,0-1-132,-7 1 0,0 1-169,-8 3 1,6 4-63,-1 1 0,1 6 46,-5 3 1,-2 10 12,-3 5 1,3 4-29,-3 6 0,3-4-44,2 3 1,5-3-10,-1-2 1,7-4-49,-2 0 1,4-7-143,1 2 0,0-3 63,0-2 1,1-6-146,4-3 1,3-4-100,6-1 275,0 0-87,-6-6 1,5 3-195,-4-7 0,4-1 43,1-8 1,0 3-142,1-3 1,-1-1 72,0 1 1,-4-6-75,-1 1 0,-1 2 168,1-2 1,4 5-139,-3-4 432,-4 5-95,6-2 50,-10 12 99,4 1-42,-6 7 1,0 7 217,0 2 1,0 5-84,0 5 0,-1-1 35,-4 5 1,3-4-167,-2 5 1,2-6-326,2 0 37,0-2 112,0-2-295,0-6-190,0-1 363,0-7-11,6 0 1,-4-7-25,3-2 0,1-4 222,-1-1 0,0 0 0,-5 0 0,6-7 0,2-1 0</inkml:trace>
  <inkml:trace contextRef="#ctx0" brushRef="#br0">12242 8046 7990,'8'0'-195,"0"7"13,-4 2 1,-2 6 274,3 3 0,1 3 61,-1 3 1,0 1 254,-5-6-173,0 6 0,0-7 153,0 5-107,-7-5-12,6 2-11,-6-6-74,7-6-226,0-1 1,0-9 86,0-3 1,7-4-145,2-10 0,4 1-473,1-5 376,0 5 0,0-7-835,1 6 689,-1 0 0,-1 5-512,-4 0 853,4 6 0,-12 2 0,12 6 0,-5 0 0</inkml:trace>
  <inkml:trace contextRef="#ctx0" brushRef="#br0">12555 8174 7990,'8'-14'0,"-4"0"0,-2 0-84,-2 0 0,5-1-205,-1 1 655,1 0-11,-5 0-155,0 6-162,-6 1 1,-2 7 110,-6 0 1,4 5-30,1 0 0,-1 11-25,-4-2 1,0 3 7,0-2 0,4 4 10,1-1 1,5-3-12,0-6-524,-4 1 277,6 4-139,-4-6-32,6-2 291,6-6 0,1-1-99,2-4 0,4 2-13,-4-7 1,-1 2-147,2-1 1,-1-2-85,5 6 122,0-6 158,1 9 0,-1-4 155,0 6-167,-6 0 102,5 6 1,-7 4 127,3 9 1,-2 3-86,-7 6 1,0 1 126,0-1 0,-2 2 67,-3 3 1,-2-3 205,-8 4 0,1-4 232,0-2-338,-7 0-119,6 1 1,-8-1-49,5 1-5,-5-1-6,1-6 1,0-1-60,3-7-47,3 0-65,-4-6 1,6 3-398,-1-6 215,1 0 0,2-12-171,2-2 1,4-10 8,6-5 1,0-3-246,0-1 0,8 0-523,6-1 648,0-6 339,7-1 0,-1-7 0,2 1 1</inkml:trace>
  <inkml:trace contextRef="#ctx0" brushRef="#br0">12740 8004 7990,'0'14'0,"4"0"4,1 0 0,0 5 168,-5 0 1,0 7 62,0-3 1,-5-1-1,0 2 1,-4-2-77,4 2 0,-6 3-124,2-3 0,1-4 185,-2-1 1,2 2-182,-1-2-515,-4-1 180,5-3-264,0-7 359,2-2 1,6-12-87,0-4 0,0-4-236,0-5 274,6-3 79,-4-7-1,11 1-205,-4 0 207,4-1 104,1 7 0,0-3-9,0 6 0,1 0 80,-1 5 1,0 1 13,0 3 1,0 4 100,1 6 1,-6 0 340,1 0 1,-7 6 204,1 4-310,-2 3-193,-2 1 0,-2 5 570,-2 0-276,-4 6-303,0-9 1,-3 6 19,6-3 0,-4-8-2,4 3-456,0-3-9,5 3-65,0-6 1,0-3-104,0-10 203,0-3 73,7-6 0,0-2-186,8-3 3,-7 4 334,4-6 1,-4 7 24,6 0 0,-4 1-36,-1 4 202,1-4 1,4 11-85,0-2 86,-6 2 1,-2 8-140,-6 4 1,0 4 34,0 5 1,-4 2-169,-1 2 152,-6 4-157,9-11 0,-9 9-217,6-6 1,1 0 113,4-5 1,0-4-130,0-1 1,0-4 348,0 4 0,0-5 0,0 2 0,0-6 0</inkml:trace>
  <inkml:trace contextRef="#ctx0" brushRef="#br0">13067 8132 7990,'7'-7'0,"-2"-2"0,-3 1-444,-2-1 306,0 5 160,0-2 268,0 6 32,0 0-77,-7 0-146,6 0 0,-7 0-88,3 0 83,4 0 1,-7 5-225,3 0 222,3 6-32,-10-10 0,5 12 20,-2-4 0,-4-1-1,4 2 1,1-1-3,-2 5 1,3 5 17,-3 0 1,-3 2-2,4-2 1,3-3 80,1 3-93,3-4 73,2 0-264,0-1-43,7 0 80,1-6 0,6-2-184,0-6 0,0-1 150,0-4 0,1-3-72,-1-6 1,3-5 22,-3 0 0,4 0-133,-9 5 0,2-5 185,-1 0-22,3 0 18,-12 5 1,10-1 194,-6 1 57,0 0-55,-5 6 352,0-5-238,0 12-129,0-5 0,0 12 29,0 3 1,0 9 85,0 1 0,-2 1-204,-3-1 0,4-3-36,-4 3 0,3-3-661,2-2 345,0 0 131,0 0 1,2-4-531,3-1 359,-4-5 406,12 2 0,-5-12 0,6-2 0</inkml:trace>
  <inkml:trace contextRef="#ctx0" brushRef="#br0">13223 8075 7990,'0'8'-870,"0"4"791,0-2 536,6 3-237,-4 1 1,9 5-181,-6 0-81,6 0 0,-8-7-44,6-2 0,-1 2-263,2-2 1,1-2-156,-6 1 503,6-6 0,-4 10 0,8-5 0</inkml:trace>
  <inkml:trace contextRef="#ctx0" brushRef="#br0">13365 8046 7990,'-9'7'-10,"-1"2"0,5 10 197,-4 5 1,-1 3-82,-4 1 1,-5 5-194,0 1 0,0 3-420,5-3 282,-6-1 127,4 2 0,-11-5 0,5 4 1</inkml:trace>
  <inkml:trace contextRef="#ctx0" brushRef="#br0">12484 8857 7911,'-15'-14'-352,"6"4"140,-1 1 511,1 5-268,-5-2 1,0 1 91,-1 1 1,1-1 456,0 5-509,0 0 0,-5 6 23,0 4 0,-5 2 45,5 3 1,-1 5 2,1 4 1,3 3 25,-3 1 1,8-1 436,1-3-621,7 3 6,-3-5 1,7-2-93,4-6 1,3-6 74,6-8 1,2-6-133,3-4 0,3-4 73,7-5 1,-1 4-86,0-4 0,-4-2-62,0 2 1,-2-5-129,2 5 0,-4 0-69,-6 5 327,1 0-113,-7 0 212,4 0-44,-10-1 8,4 7 15,-6 2 141,0 6 431,0 0-240,0 6 1,0 2 104,0 7 0,-5 4-192,1 0 0,-1 6 197,5-2 1,0 4 806,0 2-670,6-7-408,2 5 0,8-11-148,3 2 0,-2-3-255,7-6 1,0-2-581,4-7 0,5-13 837,0-6 0,13-6 0,-2-4 0</inkml:trace>
  <inkml:trace contextRef="#ctx0" brushRef="#br0">13863 7933 7949,'0'-14'0,"-2"4"28,-3 1 0,4 4-46,-4-5 211,-3 7 1,5-3 332,-6 6-370,-1 0 1,-4 0-140,0 0 1,-1 6-29,1 4 0,-5 4 144,0 5 0,-4-2-125,4 7-84,-7 6 124,4 0 1,-6 11-139,-1-3 1,6 5 121,-1 4 0,7-1 22,-2 6 1,9-5 25,5 5 1,4-1-2,1 1 1,3-5-69,6-9 0,7-4-89,13-11 0,5-9 118,4-9 1,-1-6-44,1-9 1,0-6-126,4-12 1,-4-5 56,0 0 0,-11-7-146,1 2 1,-4 2 25,0-2 1,-4 5-42,-6-5 1,4 5-289,-4-5 186,3 6 232,-9-3 1,0 2 152,-3 0-31,-3 6 0,-4 2 66,-3 6-150,-9-6 1,-2 9 131,-3-3 1,3 8 210,2 1 0,-5 7-89,0-1 0,0 4 70,5 4 0,2 4-35,2 6 0,-3 7-66,4 3 1,-2 7 298,1 2-175,-2 7-19,10-4 0,-4 7 45,6 0 1,0 4-90,0 0 1,1-4 184,4-5 0,3-2-316,6 2 1,1 2-152,-1-7 0,5-6-121,0-8 0,6-4-482,-1 0 0,7-8-379,2-2 503,7-3 265,-4-9 276,1 0 0,4-14 0,-5-1 0</inkml:trace>
  <inkml:trace contextRef="#ctx0" brushRef="#br0">14446 7990 7933,'-2'-10'0,"-3"1"339,4 6 614,-12-4-696,5 7 0,-6 13-25,0 6 0,-5 6 23,0 3 1,-5 7-8,5 3 0,0 3-28,5 2-28,0 6 1,1-5-486,4 3 246,2 4 0,7-7-234,0 4 1,4-6-402,5-4 1,2-3 171,13-7 1,-2-10-946,2-4 1455,2-9 0,3-12 0,7-8 0</inkml:trace>
  <inkml:trace contextRef="#ctx0" brushRef="#br0">14801 7890 7933,'0'-14'0,"-8"0"259,-6-1 1,-2 8 403,-8 2 0,6 3-264,-6 2 1,2 2-56,-2 3 0,3 4-127,7 10 1,0 3-13,0 7 0,6-1-224,3 0 119,4 1-226,1-1 0,6 1-139,3-1 1,6-1 98,4-3 1,-2 1-133,7-6 1,-7 1 166,2-1 0,-3-3-29,-2 3 1,-6-1 35,-3 0 0,-4-2 165,-1 3 0,-1-3 252,-4-2-161,-3 7-18,-13-12 1,4 15 0,-7-10 0,5 4-126,-4-4 0,4 0-143,-5 0 1,7-4 17,-2-1-399,-3 1 360,6-2 175,-5-2 0,13-6 0,2 0 0</inkml:trace>
  <inkml:trace contextRef="#ctx0" brushRef="#br0">14687 8345 8065,'10'0'260,"-1"0"1,2 0-54,8 0 0,-1 0 368,5 0 0,1-2-451,5-2 0,-1 2-397,0-3 0,1-1-760,-1 1 523,-6-6 230,-1 10 1,-7-7-507,0 3 519,-6 3 267,-1-4 0,-1 6 0,2 0 0</inkml:trace>
  <inkml:trace contextRef="#ctx0" brushRef="#br0">14958 8146 8026,'0'-8'-919,"-2"3"1666,-3 10-372,-3 3 0,-6 8 48,0 3 1,0 8 297,-1 6-506,1 6 1,0-7 144,0 6 0,1-5-162,4 5 0,2-7-149,7 3 1,0-1-132,0-5 1,7 2-422,2-11 0,9 0-198,0-5 0,3-4 59,-2-1 1,-3-6-439,3 2 576,-3-3 504,-9-2 0,12-13 0,-3-3 0</inkml:trace>
  <inkml:trace contextRef="#ctx0" brushRef="#br0">14986 8516 8026,'9'-5'-405,"1"0"0,-1 0 483,6 5 0,-1-4 385,0-1 1,5-5-325,0 6 1,1-6-267,-1 6 0,-3-6-684,3 5 413,-3-6 70,-2 10-219,0-12 547,-6 11 0,5-10 0,-5 4 0</inkml:trace>
  <inkml:trace contextRef="#ctx0" brushRef="#br0">15157 8317 8191,'-7'14'459,"6"6"72,-4 4-359,-3 3 0,5 3-115,-7 3 0,7-3 127,-2 3 1,-1-4-670,1-6 235,1 4-75,4-11 0,0 5-988,0-7 1313,6 0 0,2-6 0,6-2 0</inkml:trace>
  <inkml:trace contextRef="#ctx0" brushRef="#br0">15341 8274 8026,'0'14'-65,"0"2"32,0 3 0,0-2 215,0 7-157,0 0 74,-6 4 1,4-4 61,-2 0 0,2-6-254,2 6 0,0-6-259,0 0 0,0 0 122,0 1 230,0-10 0,0 17 0,0-11 0</inkml:trace>
  <inkml:trace contextRef="#ctx0" brushRef="#br0">15498 8459 8026,'8'6'-549,"4"-4"1025,-10 10 854,11-4-1031,-12 6 1,5 1-268,-6-1 0,-1 0-14,-4 0 0,-4 7-325,-10 3 1,-3 2 192,-7 3 114,1-7 0,-7 5 0,-1-5 0</inkml:trace>
  <inkml:trace contextRef="#ctx0" brushRef="#br0">15896 8089 7992,'-10'-14'0,"1"0"0,4 1 411,-4 4-228,-1-4 1,1 11 114,-1-2 1,1 2 102,-5 2 0,4 0-340,1 0 221,-1 6-113,2 2 1,-4 13 131,2 3-75,-3-4 1,-1 13 0,5-9 56,-1 9 0,6-3-153,-6-1 1,7-3-159,-2-2 10,4 3 1,5-11-219,1 3 0,6-10-120,-1-4 225,2-4 39,2-7 1,1-2-625,-1-6 287,0-6 133,7 4 0,-7-10-175,0 7 1,0 1 177,-4 3 0,-4 1 100,-1 0 1,-4 0 105,-1-1 0,0 6 365,0-1 2,0 7-226,0-3-12,0 6 1,0 6 493,0 4-219,0-4-170,0 7 1,2-5 101,3 6 0,1 0-291,4 0 0,7-4-201,-3-1 0,4-4-20,-4 4 0,0-5-322,0 0 1,0-2-194,1-2 346,-7 0 432,4 0 0,-10 0 0,4 0 0</inkml:trace>
  <inkml:trace contextRef="#ctx0" brushRef="#br0">16010 7904 8103,'14'0'505,"-5"2"-329,1 3 1,-1 3-1,5 6 0,2 5 625,3 0-372,-3 6-158,5-3 0,-7 6 347,0 1-392,7-7-65,-12 5 0,10-5-46,-10 6 0,-2 6-54,-2-1 1,-5 0-178,-5-5 0,-5 7-8,-9 3 1,-3-2-190,-6 2 1,-2-5-1796,-3 5 526,9-6 1582,-9 3 0,4-7 0,-7 1 0</inkml:trace>
  <inkml:trace contextRef="#ctx0" brushRef="#br0">9626 10122 8068,'-14'0'407,"4"0"79,1 0 316,6 0-501,-4 0 0,9 0 229,3 0-101,2 0-238,8 0 1,7 5 87,6 0 1,4-1-89,10-4 0,6-1-1,13-4 1,-1 2-2249,7-7 1404,-7 7-481,-3-9 1135,-2 10 0,-11-4 0,5 6 0</inkml:trace>
  <inkml:trace contextRef="#ctx0" brushRef="#br0">11389 9610 7984,'-14'-6'0,"-1"4"-60,1-2 1,0 4-122,0 4 0,-5 6 830,0 9-280,-6 3-157,2 19 1,-10 0 144,0 16-1629,-6 3 1426,9 5 1,-4 0 22,11-4 1,2-2-118,7 2 0,6-9 105,3-4 0,5-10-319,5-5 108,3-10 47,13-8 0,2-9 112,10-6 1,-1-8-125,6-6 0,-2-8-171,2-11 0,3-4-27,-3-5 1,-3-6-117,-2 1 0,-3-5 51,-1 4 0,-7-4-19,-3 5 0,-4-5 153,0 4 1,-3-4 21,-2 5 0,1 4 14,-6 5-8,-1 7 81,-4-4 1,-6 13 676,-4 3 1,-2 3-618,-2 2 0,-1 1 280,1 4 0,-5 2-114,0 7 1,-1 2 99,1 3 0,3 7 370,-3 7-402,10 13 1,-4-7 87,3 13 63,4 6-1038,0 7 872,6 12 0,0-5 81,0 4 0,6-5-196,4-5 0,2-5-197,2-9 0,2-3-74,3-6 0,-1-7-338,5-3 1,-1-5-1057,2-5 752,3 4 959,-11-11 1,6 4-1195,-3-6 388,-3-6 627,4-2 0,1-7 0,1 1 0</inkml:trace>
  <inkml:trace contextRef="#ctx0" brushRef="#br0">11901 9738 7984,'0'-14'124,"0"6"0,-2 3 168,-3 10 1,-4 9 116,-10 10 1,3 9-110,-3 5 1,3 3-126,2 2 50,6-1-232,2 1 0,6-5-150,0 0 0,6-6-182,4 1 1,9-5-1181,4-4 1519,11-4 0,-4-5 0,4-1 0</inkml:trace>
  <inkml:trace contextRef="#ctx0" brushRef="#br0">12341 9767 7984,'-1'-29'0,"-4"1"0,-3 4-236,-6 0 0,0 7 485,-7-3 1,4 7 494,-7 3 1,7 4-372,-2 6 1,-2 0-188,2 0 0,0 8 34,5 6 0,2 5 0,2 5 0,4 4-246,6 1 53,0-1 43,0 7 1,1-2-456,4 0 192,3 0 170,12-10 1,-4 2-17,3-6 0,-3 0-57,-2-5 0,0-1-220,1-4 0,-7 4 158,-4-4 1,-2 5 99,-2 5 1,-3-1 185,-7 5 21,1-5-169,-12 2 0,7-1 174,0 0-164,-7 0-124,5-5 0,-2 1-237,8-1 1,-3-6-455,4-4 148,3-2 1,-2-2 676,3 0 0,3-13 0,-4-2 0</inkml:trace>
  <inkml:trace contextRef="#ctx0" brushRef="#br0">12299 10108 7984,'22'-6'0,"5"4"0,-5-9-318,6 6-1,-6-6 177,5 10 1,-9-6-101,5 7 41,-5-6-84,2 4 0,-7-6 285,-4 4 0,4 2 0,-11-4 0,4-1 0,-6 0 0</inkml:trace>
  <inkml:trace contextRef="#ctx0" brushRef="#br0">12469 9966 7984,'-14'6'203,"5"-3"157,-1 7 1,2 4 195,-1 5-114,-4 6-245,12-3 0,-10 7-158,6-1 38,0 1-75,5-7 0,2 3 22,2-6 0,6 0-255,9-5 1,3-1-526,6-4 1,-4-3 755,0-6 0,-1-6 0,6-2 0</inkml:trace>
  <inkml:trace contextRef="#ctx0" brushRef="#br0">12768 10108 7984,'8'9'600,"-3"1"-188,-4-1-175,-1-1 1,-1 5-38,-4-4 0,2 6-136,-7 3 1,1 0-188,-5 6 1,-1-1 246,1 6-124,6-1 0,-11 1 0,3-1 0</inkml:trace>
  <inkml:trace contextRef="#ctx0" brushRef="#br0">13195 9667 7956,'0'-14'0,"0"4"0,0 1 106,-7 6 142,6-3 0,-7 6-12,3 0 1,3 7-1,-2 8 1,-4 5-73,-2 9 58,4-1-56,-7 7 1,10 1-196,-6 7 62,-1-1 0,-4 1-52,0 0 34,0-1 0,-1-1-51,1-3 1,0-3-75,0-6 0,-4-1-24,4 0 1,-3-7-378,7-7-135,4 0 449,0-12 1,6 3-124,0-10-311,6-9 230,2-8 156,6-13 1,7-5 244,2-12 0,4 0 0,2-11 0</inkml:trace>
  <inkml:trace contextRef="#ctx0" brushRef="#br0">13266 9539 7956,'4'16'120,"1"3"1,0 5 166,-5 9 1,0 3-14,0 7 0,0 6 75,0 3 1,0-3-245,0-2 0,0-3-162,0-1 0,1-7-582,4-2 376,-3-4 125,4-2 0,-6-4-88,0-1 1,0-10-19,0 1 0,-5-3-368,1 4 0,-9-7 612,-1-4 0,-7 4 0,-7 0 0</inkml:trace>
  <inkml:trace contextRef="#ctx0" brushRef="#br0">12981 10151 7956,'-8'-15'-73,"2"1"-21,6 0 0,2 1 310,2 4 1,6-2 259,9 6 1,3 0-349,6 5 1,2-1-233,4-4 0,-3 2-170,7-7 190,-6 7-255,2-3 1,-7 1 338,-3 0 0,3 1 0,-5 4 0</inkml:trace>
  <inkml:trace contextRef="#ctx0" brushRef="#br0">13422 10065 8042,'8'-6'0,"5"4"-248,-4-2 0,8-3-440,2 3 1,7-3 1249,-3 2-194,10 4-243,-3-12 1,5 7-257,-6-4-75,-7-2 22,-2 10 1,-5-4-490,-1 6 673,-6 0 0,4-6 0,-4-2 0</inkml:trace>
  <inkml:trace contextRef="#ctx0" brushRef="#br0">13607 9852 8042,'0'-8'-976,"0"2"1568,-7 18 1,6-1-252,-4 13 1,-1 1-131,1 9 1,0-4 29,5 3 0,-4 2-187,-1-2 0,0 0-250,5-5 1,2-4 90,2 0 0,4-7-139,7 2 1,-1-5 173,0-4 70,0-4 0,0-6 0,1 0 0</inkml:trace>
  <inkml:trace contextRef="#ctx0" brushRef="#br0">13920 9710 8042,'14'6'-117,"-2"-3"58,-2 7 1,3-1 328,-4 5 0,4 1 439,1-1 1,-6 5-374,-3 0 1,1 5-160,-1-6 1,-1 8-486,-4-3 180,-6 4-100,-2 2 1,-6 4-285,0 0 1,-5 5 274,0-5 1,1 5 19,9-5 0,-2-1-126,6-8 1,0 1 342,5-6 0,-6 0 0,-2-5 0</inkml:trace>
  <inkml:trace contextRef="#ctx0" brushRef="#br0">14403 9568 8199,'2'8'1257,"2"-4"-893,-2 4-184,11 0 1,-10 2 244,6-1-202,1 1-6,4 4 1,0 5 171,0 0 0,5 1-122,0-1 0,0 3-15,-5 7 1,1 1-86,-1 3 0,-5-3 0,1 3 0,-7 3-208,2 2 76,-4 3-80,-7 2 1,-4 1-43,-8 4 0,-6 2-211,-9 7 0,-10 6-248,18-29 0,-2-1 0,-6 1 0,-2-1 365,-2 1 0,-2-1 181,-1-1 0,-2-1 0,-3-1 0,0 0 0,-1 0 0,-1 0 0,-2-1 0,0-1 0,-3-3 0</inkml:trace>
  <inkml:trace contextRef="#ctx0" brushRef="#br0">9811 8118 8031,'-10'-13'-387,"1"3"0,6 3 99,-2 2 464,3 3 1,2-6 1185,0 4-712,0 2-208,0-4-325,7 6 0,0-2-62,8-3 1,0 4 103,4-4 0,4-1-141,5 1 0,0-4-93,1 4 0,-7-5-380,-3 6 0,-3-6-876,-2 5 689,-6 1 211,-2 4 431,-6 0 0,-6 6 0,-2 2 0</inkml:trace>
  <inkml:trace contextRef="#ctx0" brushRef="#br0">9754 8189 7139,'8'14'771,"-4"0"0,-2 7-407,-2 2 1,0 9 61,0 1 0,-6 7 117,-4-3-279,-2 5 0,-3 2-3,1 3 0,2 2 29,2 3 1,-1-3 5,6-6-122,1-7 0,4-1 38,0-7 1,1-5-125,4-5 0,4-3-5,10-6 0,3-3-199,7-6 0,1 0-1369,3 0 1024,10-6 0,1 3 70,3-6 391,-2-1 0,-3-4 0,1 0 0</inkml:trace>
  <inkml:trace contextRef="#ctx0" brushRef="#br0">14403 9710 7964,'-14'-8'0,"4"-3"318,1 6-95,6 0 26,-4 5 1,6 0 636,-4 0-368,3 0-314,-4 0 0,8 0 31,2 0 1,4 5-1,7 0 1,0 4-157,4-4-112,-3 6 214,5-9 0,-6 4-366,4-6 114,-3 0-18,5 0 0,-7 0-104,0 0 1,0 0 103,1 0 0,-6 5-101,1 0 113,-7-1 1,3-2-82,-6 3 1,0-2 144,0 6-8,0 1-10,0 4 0,-2 2 231,-2 3 17,2 3-165,-10 6 0,8 2 127,-5 3 1,6 2-141,-2 3 0,-1 9 31,1 1 0,0 1 641,5 3-419,0 6 1,-5 1-116,1 2 1,-1-4-253,5-5 1,0-4 221,0-10-382,0-4 161,0-5-50,0-7 139,0-1 0,-5-12-5,0 0 0,-7-5 29,-2 0 1,-7-4-184,-7-4 0,-10 2-186,-10-3 0,-4 4-1203,-14 1 856,0 0 0,-4 6 677,4 4 0,-2 5 0,6 3 0,2-1 0,2 2 0</inkml:trace>
  <inkml:trace contextRef="#ctx0" brushRef="#br0">29531 9425 8414,'0'-37'-339,"0"-1"0,0 0 339,0-5 0,-7 0 0,-1 1 0</inkml:trace>
  <inkml:trace contextRef="#ctx0" brushRef="#br0">29389 8999 8414,'-15'-19'0,"1"0"0,0-6-617,0 1 0,4-4 337,1-5 0,-2 1 251,-8-6 0,1 0 109,-5-5 0,4 1 22,-5-1 0,0 7-58,-4 3 1,-2 3-6,-3 1 0,-4 2 25,-5 4 1,-3 1-12,-2 3 1,-4 3 32,-5-3 0,0 3-30,4 2 1,2 0-10,2-1 1,7 3-28,-6 2 1,6 2 5,-7 4 1,-2 2 12,-2-3 1,-4 4 3,-1 1 1,1 4 11,-1 1 0,6 8-19,4 1 0,3 2 89,1 8 1,-6 1-202,-3 8 1,-4-1 123,0 6 1,-6 4-377,0 6 0,2 5 327,8-1 1,3-1 14,7 1 1,1-5-184,3 6 1,1-3 101,4 2 0,-5 5 71,-9 0 0,22-25 0,1 1-24,-2 4 1,0 2-1,-2-3 1,0 0 16,2 2 0,0 0 0,2-2 1,-1 1-2,1-2 0,1 1 1,0 0-1,2 0-151,-1 2 1,1 0-1,0 1 1,-1 1 175,1 3 1,0 0 0,-1-3 0,-1 0 20,0 0 0,-1 1 0,1-1 1,0 0 5,-3 3 0,0 0 0,3-1 0,0 1-32,0-1 1,-1 1-1,1 0 1,2 1 27,-1 1 0,1 0 0,2 1 0,2 1 20,-1 3 0,3 0 1,1-3-1,2 1-40,0-1 1,1 0 0,2-1-1,0 0-8,-1 4 1,1-1-1,4-3 1,1-2 5,1 4 0,1-1 0,0 0 0,1-1-6,-2 0 1,1-2 0,1 2 0,1 0 8,-3-1 0,1 0 0,3 1 0,3 1 1,0 3 1,1 0-1,2-3 1,0-1-2,2-1 1,1 0-1,-1 2 1,1-1-6,4 2 0,1-1 1,-3 1-1,2 0-42,5 0 1,0-1 0,0-1-1,0-2 21,2-3 0,1-1 0,1 4 0,1 2-6,0-1 0,0 0 0,0 0 0,1 0 30,-1 0 0,-1 0 0,-1-2 0,0-1 0,2-2 0,0 1 0,0 3 0,1 0 80,-2-1 0,1 0 1,6 4-1,2 0-227,0 1 0,2-1 0,2-1 0,2-2 141,2-1 0,1-1 0,1-1 0,0-1 2,-2-2 0,0 0 0,0-2 1,-1 0-53,1 2 0,1 0 0,1 0 0,3-1 17,1-4 1,2 0 0,3 0 0,1-1-10,0-8 1,0-1 0,-2 1 0,0-1 7,-3-1 0,1-1 1,1-3-1,1-1-14,2-2 1,0-2 0,3-1 0,-1-2-11,-1-2 0,-1-1 1,-2-3-1,1-1-40,-2 0 0,1-1 0,3-1 0,0 0 62,4-1 1,0 0 0,1-3 0,-1-1-3,-4 1 1,-2-3 0,-3-3 0,-1-1 60,-1-1 0,-2-2 0,1-2 0,0-3-48,5 0 0,0-2 1,-1 0-1,0-2 5,-1-1 0,-1-2 0,-4-2 1,-3-3 29,-3-2 0,-3-2 0,2 0 0,-1-1 71,-1-1 1,-1 0 0,4-1-1,2-1-50,1 0 1,0 0 0,-1-6-1,0-1 63,-1 1 0,-1-2 0,-2-3 0,-3-3-74,0 1 0,-3-2 0,-2 0 0,-1-1-157,-2-1 0,-1 1 1,0-3-1,0-2 80,1-4 1,-1-2-1,0 0 1,0-1 51,3 2 0,0 0 0,-1-5 0,1-1-7,0 2 0,0-1 1,-1-1-1,-1-1-4,-2-2 0,-2-1 1,-1 2-1,-1-1-7,-1 0 0,-1-1 0,-1-1 1,0 0-209,-1-3 1,0 0 0,-4 25-1,-1 0 1,1-1 249,-1-1 1,1-1-1,-1 1 1,5-22 0,1-1 24,-6 25 0,0-1 1,1 0-1,5-23 1,0 0-39,2-2 1,-1 1 0,-1 3 0,0 0-85,2 1 1,0 1 0,-5 4 0,-1 1 115,-1 1 1,-1 1 0,-1 0 0,-2 1-2,0 3 0,-2 1 1,-1-4-1,-1 2-33,-4 5 0,-1 2 0,-3 1 0,-4 1-39,-3 3 0,-2 3 0,-4 1 1,-2 4 18,-1 3 0,-3 4 1,-7 0-1,-3 4-7,1 4 1,-3 4 0,-11-2 0,-5 3-172,-5 1 0,-2 1 1,-1 0-1,0 1 33,0 1 1,-1 0-1,-8 0 1,-1 2-5,0 0 0,0 1 0,3 1 0,0 0-10,1-2 0,2 0 1,1 0-1,3 0 139,3 0 0,2 0 0,2 0 0,1 0-94,-3 0 0,3 1 0,7 1 1,3 0 199,4-2 0,2 0 0,-26-11-399,16 4 1,6-1 382,12 6 0,5 5-444,1 4 1,5 7 844,-1-2 1,4 4-473,0 1 0,0 6 600,-4 4 1,3 2-601,-3 2 0,3 5 77,2 0 0,0 7 0,-1-4 0</inkml:trace>
  <inkml:trace contextRef="#ctx0" brushRef="#br0">30142 8317 8501,'-28'-30'0,"-1"-4"0,1 6-433,-1 0 0,-5-1 284,-4 5 1,-3-2 196,-2-3 0,-1 5 35,-4 1 1,-4 5 8,-9-1 1,-7 8-313,28 6 0,-1 1 0,-2 2 0,-1 1 253,-5-1 0,-1-1 0,4 0 0,0 0 63,-1 0 0,-1 1 0,1 2 0,-1 2-59,-8 1 0,-1 3 1,1 1-1,0 0 69,-1 2 1,0 1 0,0 1-1,0 0-60,5 3 1,0 1 0,-4 2 0,-2 0-230,-6 2 1,0 0-1,6-1 1,1 1 216,2-1 0,1 2 0,-1-1 0,1 1-11,-1 4 1,1-1-1,-4 0 1,-1 0 14,-1 3 0,1 0 0,6-2 0,1 0 9,4 1 1,1 2-1,-1 2 1,1 2 76,0 4 0,-1 1 1,-3-1-1,0 1-49,-2 2 0,1 0 0,5-2 0,1 1-67,3-2 0,1 1 0,3 2 0,2 3 12,-1 1 1,0 1 0,-1 2-1,-1 2-57,0 2 1,0 1-1,-1 0 1,1 0 48,2-1 0,0 1 0,0 2 0,2 2-82,4 0 1,2 1 0,2 1 0,3 0 62,2 1 1,3 0 0,0 0 0,2 0-21,1-1 0,1 1 1,3 3-1,1 0-91,-3 2 0,1 0 0,7-5 1,1-1-62,1-1 1,1-1-1,3-3 1,2-2-197,2-4 1,3 0-1,4-3 1,3-2 57,24 26 0,-11-34 1,4-2 316,2-3 0,2-2 0,3 0 0,2-3 0,3-2 0,1-2 0,0 0 0,0-1 0</inkml:trace>
  <inkml:trace contextRef="#ctx0" brushRef="#br0">28535 8160 8279,'-19'-19'-389,"1"0"1,-3 0 277,2 5 239,3 0-114,-11 6 1,5 2 6,-6 6 0,-2 1 108,-3 4 0,-4 5 327,-5 8 0,-6 5-102,1 5 1,-1 5-152,6 0 0,5 5-57,4-5 0,5 5 3,4-4 0,-1 5-5,6-1 0,0 5 19,5 4 1,6 4-55,3 5 0,4 6-193,1 0 0,6 5 171,3 0 1,9-4 50,1-1 0,6-4-231,-1-1 0,9-7-28,5-2 0,11-12-56,8-7 1,7-14 247,12-10 1,-3-6 24,3-9 1,-8-12 81,-2-16 1,0-3-169,-30 20 0,-1-1 1,1-1-1,-1-1 79,1 1 1,0-1 0,-3-2 0,0-1 13,1 4 0,-2-1 0,20-30 35,-4 2 0,-10-5-87,-10-4 1,-7 2-137,-7-2 0,-6 1 107,-8-2 1,-2 4-183,-3-4 0,-9 0-62,-9 6 1,-12-8 44,-8 12 0,-7 2 360,-12 12 1,-7 6-122,-7 13 0,35 12 1,1 2-254,-36 5 0,33 5 0,-1 2 44,2 1 1,-1 3-1,-4 6 1,-1 3-188,1 0 0,0 2 0,-1 4 0,1 2-719,1 0 1,2 1 1052,7-1 0,3 1 0,1 2 0,2 1 0,-16 25 0,3 0 0</inkml:trace>
  <inkml:trace contextRef="#ctx0" brushRef="#br0">26488 13833 8081,'-9'7'0,"-1"-2"0,5 3 49,-4 2 0,-1 2 176,-4 2 1,0 2-110,0 3-65,0 10 0,-5 5 113,0 4 1,-5-3-172,5-7 1,-5 6 283,5-1 0,-4 0-87,4-5 1,-2 1 11,2-1 1,-1 5-79,-4 1 1,-8 7 115,4 1 0,-16 4-420,-4 11 0,18-29 0,-1-1 199,-4 6 1,-1 1-1,-5-3 1,-1-1 20,-2 4 1,-2-1 0,3-5 0,0 0-100,0 3 0,0 0 1,1-3-1,-1-1-284,-6 4 1,-2 0 0,-1-2 0,-1-1 356,-4-2 1,0 0 0,5-1 0,1-1-90,4-2 0,-1-1 1,0 0-1,-2-1 20,-6-1 0,-1 0 0,-2-1 1,1-2 49,1-1 1,0-1 0,2-2 0,-1-1 26,2 1 1,-1 0 0,0-1 0,-2 0 54,-9 1 0,0 0 0,1-1 0,2-2-49,1-1 0,0-1 0,-3 2 0,-1 1 53,-2-1 1,-1 1 0,2-1 0,0 1-406,-4-3 0,-1 0 0,-3 0 0,0 0 368,2 0 1,-1 0-1,1 0 1,-1 0-28,-1 1 1,-1-1-1,2-2 1,-1-1 14,0 1 0,-1 0 1,0-4-1,0 1-1,0 0 1,0 0 0,0 0-1,-1-2-1,3 0 0,1 0 0,4 0 0,-1-2-2,-8 1 0,0-2 1,3-1-1,1 0-4,3-3 1,0 0 0,-2-1 0,-1 0-4,-2-2 1,1 1 0,2 1 0,0-1-10,2-3 1,0 0-1,-2 0 1,1 0 19,-2-2 1,1 0 0,-1-1 0,1 0-28,6-2 0,1 0 0,-3 0 0,-1-2 18,-3-2 1,-1 0 0,3-1 0,2-1-27,4 0 1,2-1 0,-4-1 0,-1-1-258,-1-2 0,1-1 0,3 2 0,0-1 258,6 2 0,0 0 0,-6-4 0,0 0 14,6 2 0,0-1 0,-4-1 1,0-1-4,0 0 1,2 0 0,3-1 0,1-2-31,2-4 0,1 0 0,0 1 0,-1 0 29,-2-4 1,0 1 0,3 4 0,1 1 8,0-3 1,2 0 0,0 2-1,0-1-13,1-5 1,1-1-1,-1 2 1,0-2 86,1-4 0,-1 0 0,1 4 1,0 0-91,1-2 1,1 0 0,4 4 0,1-1 60,3-3 1,2 0 0,-2-4-1,-1 0-9,0-1 1,-1 0-1,1 0 1,0 1-12,-3-1 0,1 0 0,4 3 0,1-1-51,-1-1 1,0-1 0,4 0-1,2-1 56,3 1 1,1 0-1,0 3 1,-1-1-75,1-1 1,0-1 0,-1 2 0,1 0 32,-1-2 1,1 0 0,-1-1 0,1-1-57,-1 3 1,1-1-1,0-2 1,1 1 12,1 4 1,0-1 0,-1 0 0,1 0-6,5 1 0,0-1 1,-2 0-1,2 0-25,3 3 1,2 0-1,0-2 1,-1-1 42,3 3 0,0 0 0,-2 3 0,-1 0-110,0 4 1,0 0 0,-16-34 38,5 1 1,-1 0 135,1 0 0,0 6 598,-1 3 0,2 12-433,4 7 1,-4 2-148,3 8 0,3 1 728,3 8 1,-3 4-437,2 6 1095,0 0-1477,5 6 496,0 1 1,1 14-631,4 2 1,-3 5 129,8 5 1,-3 3-65,3 7 1,-3 6 55,-2 2 1,-9 6-13,4 5 0,-5 2-180,0 7 1,-3 5-117,-6-1 1,-1 1-139,1-5 1,1-7 168,3-2 1,4-6-581,6-4 1,6-9 332,3-10 0,10-10-80,4-4 0,10-12 151,5-7 0,3-13 496,1-11 0,7-3 0,1-1 0</inkml:trace>
  <inkml:trace contextRef="#ctx0" brushRef="#br0">15213 10904 8081,'19'-27'0,"0"3"0,2 4 0,-2 6 0,-2 4 323,7 1 1,6 6 520,8-2 1,8-3-404,1-2 0,13 3-165,2-3 1,7 1-3708,7-6 3431,-28 5 0,2 0 0,4-1 0,1 0 0,9-3 0,0-1 0</inkml:trace>
  <inkml:trace contextRef="#ctx0" brushRef="#br0">754 7179 8015,'-28'0'549,"-1"0"-209,7 0 0,8 0-149,7 0 0,19 0-21,2 0 0,17 7 0,7 2 0,6-1 21,13 1 1,-3-5-237,8 0 1,-4-2-298,-1-2 0,-5-5 32,0 0 0,-1-6 132,1 2 0,-5-2-692,-9 1 870,-3 4 0,-13 6 0,-1 0 0</inkml:trace>
  <inkml:trace contextRef="#ctx0" brushRef="#br0">612 7321 8518,'-21'15'1,"5"-1"60,-2 0 0,6 0 167,3 1 1,6-1 192,-2 0 1,-1 5-75,1 0 0,0 11 102,5-2 0,7 15-18,2 0 1,4 15-85,1 4 0,0 9-377,-7-32 1,0 2-1,0 3 1,-1 1 191,-1 6 0,-1 2 1,3-2-1,-1-1-142,-1 3 1,0-2-1,1-6 1,0-1 74,1-3 0,0-2 0,8 32-716,-1-9 0,0-8-167,0-16 1,7-11 787,3-13 0,9 0 0,3-6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57D2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1721 3184 8047,'0'-22'301,"-7"2"140,6 6 0,-5 4 427,6 1-20,0 5-500,0-2-145,0 6 1,0 6 28,0 4 0,0 3-56,0 1 1,0 8-134,0 6 0,4 9 0,3 10-158,1 5 199,-5 4 1,5 7 0,-5 3 25,1 4-142,1 7 0,-4-34 0,0 1 0,0 4 0,1 2 37,0 1 0,1 0 29,-1 2 0,0-1 0,1-2 1,-1-1-1,1 1 0,-1 0 64,-1-1 1,1 1-85,2 0 0,0 0 0,-2-1 1,-1 0-1,3-2 0,0-1-10,-1-3 0,0-1 0,1 0 0,-1-2 0,0 35 0,3-3-13,2 2 0,-5-6 0,4-8 0,-3-6-60,1-7-106,0-2 100,1-9 1,-4-1-177,2-7 0,3-1-655,-3-3 616,1-4 0,-5-5-105,0-1-699,0 0 372,0-6 390,0-2-206,0-6 1,0-1 10,0-4 527,0-9 0,0-15 0,0-7 0</inkml:trace>
  <inkml:trace contextRef="#ctx0" brushRef="#br0">1891 3099 8249,'0'-28'-434,"0"-1"0,-1 6 1396,-4-1-596,3 7 0,-4-4 0,6 7 610,0 0-303,0 6-54,0-5-394,0 5 1,11-1-1,5 1 267,5 1-320,9-4 0,6 8 0,7-5 338,-1 2-432,1 1 1,0 5 0,-2 0-231,-3 0 177,3 7 0,-5 1 0,5 6-130,-3 0 86,9 0 1,2 0-2,13 1 1,6-6-1205,-2 1 1268,4-7 0,-1 3 7,-2-6 1,-3 2-290,-2 2 1,3-2 214,6 3 1,0-4 58,0-1-1209,-6 0 1180,-2 0 1,-8 7-1,-4 0-57,-9 1 0,1 5 0,-3-4 24,5 4 0,0 1 1,4 1-1,-2-3 18,0-2-11,1 2 1,-6-10-1,-1 3 174,-3-4-93,-3 5 1,-6-4 0,-1 3 1324,0-4-1289,-5-1 1,2 0 0,-6 0 453,-2 0-515,-1 0 0,-2 0 0,-1 2 1257,-4 3-1242,4-4 0,-10 7 0,5-3 56,-2 4 0,-1 1 1,-5 3 39,0 2-112,0 3 1,0-3 0,0 4 0,0 4 27,0-1 1,0 5 0,0-4-1,0 4 53,0 2-63,0-7 0,-5 9-70,1-2 0,-1 2 1,5-1 134,0 3-105,0 4 0,0 2 0,0 2-45,0 4 1,0 7-1,0 1 1,0 6-10,0 2 40,0 1 1,0-5-102,0 0 0,0 4 0,0 3 76,0 0 119,0 3 1,6 4-1,2 1 1,2 3-81,-1 0 1,-1-3-1,5-6-474,1 2 363,-3 1 0,9 2 0,-5-1-90,-1-4-587,0-3 735,0-6-285,0-6 0,1-4 0,-3-9-179,-2-5 58,2-9 0,-8-2 0,3-5-1842,0 2 2041,-2 0 1,-5-4 0,-2-1-1739,-3 0 1755,-3 0 1,-11 5 0,-3 2 228,-5 1 0,2 2 0,-10 4 0</inkml:trace>
  <inkml:trace contextRef="#ctx0" brushRef="#br0">1934 5772 8242,'-6'-14'0,"4"6"219,-4 1-166,6 1 0,1 5 0,4-4 469,5 3 1,10 2-110,9 0 1,5 0 17,9 0 1,3 5-191,6 0 0,-3 4 685,13-4-680,-7 0 0,17-5 1,3 1 120,-34 2 0,1-1-461,3-1 0,-1 0 0,0 2 1,0 0 154,-1-3 0,0 0 0,1 0 0,0 0 0,37 0 171,-40 0 1,1 0-233,1-3 0,0 0 68,3 2 0,-1 0 0,-2-5 1,0-1 73,0 3 0,-1-1-1,37-8 1,-8-1 0,2 0 184,3 0-204,-4 6 1,6-5-80,-7 4 0,-2 1 1,-4 0 310,-8 1-632,0 3 267,-13 4 0,5 0 0,-6 0-363,-1 0 365,1 0 1,-2 0-461,-3 0 337,3 0 1,-16 0-1,2 0-28,-5 0 1,2 0 48,-5 0 0,0-2 110,-5-3 1,-4 2 0,-3-6-600,0-2 699,-2-2 1,-5 4-1359,0-1 1112,0 1 0,0-1 147,0 1 0,-7-1 0,-1-4 0</inkml:trace>
  <inkml:trace contextRef="#ctx0" brushRef="#br0">7152 3341 8067,'-14'-35'0,"4"10"109,1-4-225,-1 10 274,2-7 1,-4 10 699,2-3 1,-2 3-338,-3 2 1,-5 4-236,-4 1 1,-3-1 62,-1-4 1,-1 6-38,1 4 0,0-3 36,-1 2 0,1 1-79,-1 4 1,1 1-159,-1 4 0,6 3-95,-1 6 1,7 5-125,-2 0 1,3 6 51,2-1 1,1 8 117,4 1 1,2 2-259,7-2 1,0-3 83,0 3 1,11 3-109,4 2 0,8-1 59,1 0 1,4-5-106,6 1 0,2-3 4,7-1 1,-1-3 116,1-2 0,-2 1 77,-3-6 0,-3 0-53,-7-4 1,-1-1 196,-3 0 1,-1 5-122,-9 0 0,4 0-40,-9-5 0,-2 0 29,-3 1 1,-2-1 985,-2 0 0,-2-5-331,-2 1 0,-6-5-128,-9 4 0,-3-6-241,-6 2 1,-2 1 8,-4-1 1,-7 5-568,-6-6 0,-5 1 273,4-5 1,6 0-611,4 0 1,6-2 349,-1-2 0,11-6-702,8-9 0,1 2 215,8-7 1,1 1-434,4-6 1235,6 7 0,2-5 0,6 5 0</inkml:trace>
  <inkml:trace contextRef="#ctx0" brushRef="#br0">7792 3568 8253,'-14'0'0,"-1"0"0,1 0 814,6 0-507,2 0 1,7 0-116,4 0 1,9 0-289,10 0 0,3 0 113,1 0 0,7 0-162,3 0 0,9 0 100,6 0 1,-4-4-746,-2-1 0,-3-5 790,-1 6 0,-7-7 0,-1 3 0</inkml:trace>
  <inkml:trace contextRef="#ctx0" brushRef="#br0">8261 3440 8223,'2'-17'-32,"2"3"0,-1 4 1,7 1 0,-1 3 300,6 6 0,-1 0 208,0 0 0,0 6-310,0 3 1,1 4 76,-1 1 1,-1 5-227,-4 0 0,-1 2 149,-3-2 0,-4-4-215,4 4 0,-5 2-64,-5-2 1,-3 4-61,-6-4 1,-5 7 118,0-3 1,0-2 100,5-2 1,0-5-536,0-4 487,6 2 0,-5-10 0,5 4 0</inkml:trace>
  <inkml:trace contextRef="#ctx0" brushRef="#br0">9171 3213 8291,'-43'0'0,"8"1"0,7 4 556,6 3-577,14 6 0,3 1 381,10-1 0,5-6-178,8-4 0,12-2 119,13-2 1,9-14-327,15-10 1,-1-3-241,-28 11 0,0-1 0,28-16-4,-4 4 1,-10-2 188,-5 7 0,-9 5-520,-5 5 1,-9 1-79,-5 9 678,-10-1 0,-2-1 0,-7-2 0</inkml:trace>
  <inkml:trace contextRef="#ctx0" brushRef="#br0">9555 2900 8226,'0'-6'125,"0"6"1,4 8 263,1 11 1,2 4 94,-3 11 1,-2 3-104,3 11 1,-5 7-293,-5 7 1,-3 4 111,-6-4 1,-7-2-116,-2-8 1,-11 3-434,-4-3 0,-3-1 58,-1 1 1,-4-6 118,3 1 1,-1-4-101,11-5 0,4-10-726,6-9 0,10-5 996,-1-4 0,0-2 0,-1-13 0,4-6 0</inkml:trace>
  <inkml:trace contextRef="#ctx0" brushRef="#br0">9555 3440 8217,'20'0'0,"4"0"0,-2 2 1334,2 3 1,-5 3-592,4 6 1,-2 3 5,7 7 0,-5-5-617,10 9 1,-5 2 48,10 3 1,5 1-1684,4-6 1,7 0 1501,-2 1 0,3 6 0,2 1 0</inkml:trace>
  <inkml:trace contextRef="#ctx0" brushRef="#br0">569 3071 13690,'-14'-13'-1945,"6"4"1671,3-10 1,5-2 613,5 2 0,3 0 297,6 5 1,0 1-407,1 4 1,-1-2-44,0 6 1,2-4-179,3 4 0,1-1 88,4 1 1,4 2 259,1-7 0,1 5-32,8-4 0,0 1-188,4-1 1,-1-4-174,-3 3 1,-1 3-85,-4-3 1,-2 5 204,7-4 1,0 1-58,5-1 0,3-4 114,6 3 1,2-2-114,12-2 0,-6 4-20,2 1 0,-4 4-84,-1-5 1,-5 7-168,0-2 0,2-1 232,7 1 1,4-1-24,6 1 1,0 2-102,1-6 1,-3 4 121,-3-4 0,1 1 106,-1-2 1,11-2-60,-32 7 1,1 0 0,0-1 0,1-1 88,-4 0 0,-1 0 0,0 2 0,0 1-56,34-6 0,-37 6 0,2 0-39,4 0 1,0-1 0,2-2 0,1 1-20,4 1 1,0 1-1,-6 0 1,-2 0-106,1-1 1,0 0-1,0 3 1,0 1-235,2-1 1,1-1-1,3 2 1,1-1 250,0 0 0,0 0 0,-2 1 0,0 0-36,-3-1 0,0-1 1,1 2-1,-1 1 27,3 0 0,0 0 0,2-2 0,0-1-37,0 1 0,0-1 0,0 1 1,-1-1 16,-4 3 1,1 0 0,4 0-1,0 0-9,0 1 1,0-2-1,3-1 1,-1 0 6,1-1 1,-1 1 0,0-1 0,0 0 33,-2 0 1,0 1 0,2 1 0,1 0 12,4-1 0,0 0 0,1-2 1,-1 1 10,0 1 1,0 0-1,0-4 1,-1 0 9,-1 2 0,0-1 1,2 1-1,1 0 170,8-1 1,1 1 0,-9 0-1,-2 0-59,-1-1 0,0 0 0,4-1 0,0 0-382,0 1 1,1 0 0,2 1 0,0 0 293,-2 0 1,-1-1 0,-3 1 0,0 0 6,-4-1 0,1 0 0,1 1 0,1 0 9,2 2 1,1 0 0,-1 1 0,-1 0-104,-4-1 0,1-1 1,-1 0-1,-1 0 110,-1 1 1,0-1 0,2 1-1,0 0 33,3 1 1,0 2 0,-3-1 0,-1 0-22,-1 0 1,0 0 0,0 0 0,-1 0 2,1 0 0,0 0 0,4 0 0,2 0-5,4 0 0,-1 0 0,-5 0 1,-1 0 3,-1 0 1,1 0 0,-2 0-1,0 0-41,3 0 1,1 0 0,4 0 0,0 0-202,-2 0 1,0 0-1,0 0 1,-1 0 151,-5 0 1,-1 0-1,3 0 1,2 0 56,2 0 0,0 0 0,1-2 1,-1-1-41,-2 1 0,-1-1 1,0 0-1,-1 0 43,2 0 0,0 1 1,0 1-1,0 1-1,2-3 0,0 1 0,0-1 0,-1-1 24,-6 2 0,0 0 0,6-1 0,0-1 83,-2 2 0,1 0 1,3 1-1,0 0-64,-3-1 0,0-1 0,-1 2 0,0 1 16,-4 0 1,0 0 0,6 0-1,1 0-2,3 0 1,0 0 0,-1 0 0,-1 0-15,-5 0 0,-1 0 1,4 0-1,0 0-60,1 0 1,0 0 0,1 0 0,0 0 22,4 0 1,0 0-1,-6 0 1,-1 1-5,-5 2 0,1-1 0,5-1 0,2 0-1,2 1 1,-1 0 0,0 2 0,0-1-8,-4-1 1,0 0 0,0 1 0,-1-1 10,-1-2 0,-1 0 0,7 1 0,0 0-4,1 1 1,-1 1 0,1-3 0,-2 1 69,-5 1 1,-1 1-1,4-2 1,1-1-57,-2 1 0,0-2 0,5 1 0,0 0 57,-2 0 1,-1 0-1,0 0 1,-1 0-46,-6 1 1,0-2 0,7 1 0,1-1 5,3-2 1,2 1 0,1 1-1,0 1-198,-4-3 1,-1 1 0,9-1 0,1-1-277,-5 2 1,1 0 0,4-1 0,1 1 451,-3 1 0,0 2 0,-1 1 0,0 1 0,-8-1 0,-2 0 0,1 0 0</inkml:trace>
  <inkml:trace contextRef="#ctx0" brushRef="#br0">16948 3284 8301,'-8'-14'551,"-5"-7"-510,12 5-95,-5 2 19,12 2 0,7 10 1103,5-3-782,1 4 1,7-1-212,2-3 0,7 2-169,3-6 0,0 1-291,9-2 1,-9-1 26,-5 7 1,-4-6-228,-6 5 1,-2 1 55,-7 4 1,-6 1-96,-3 4 624,-10 9 0,-16 8 0,-9 7 0</inkml:trace>
  <inkml:trace contextRef="#ctx0" brushRef="#br0">16976 3568 8301,'-7'15'-218,"-5"-1"449,8 0 0,1-6 154,7-3-36,4-4-92,6-1-299,7 0 0,7-6 1,12-4 229,6-2 0,3-2 36,3-1 1,-8 3 27,-6 2 1,-11 4 196,1 6-211,-9 0 1,-5 1-239,-9 4 0,-10 9 0,-2 9 0</inkml:trace>
  <inkml:trace contextRef="#ctx0" brushRef="#br0">17019 3369 8301,'-8'-14'-4,"2"0"0,4 1 0,-1 2 540,-2 2-165,1 6 1,4-2 0,0 10 270,0 4-450,0 10 1,1 0 195,4 9 0,-2-1 173,7 11 0,-6 0-87,6 5 0,-5 6 0,4 3 620,2 3-902,-5 2 1,5 3-70,-6-3 1,5 3 163,-6-8 1,1-5-40,-5-4 1,5-2 0,0-6 71,-2 1 1,0-9-103,2 1-142,-4-9 1,6 2-605,-7-7 496,6 0 0,-3 1-1369,7-1 527,-7-6 1,5-2-202,-4-6 0,0 0 1075,5 0 0,0 6 0,6 2 0</inkml:trace>
  <inkml:trace contextRef="#ctx0" brushRef="#br0">18270 3099 8515,'-14'-14'0,"5"0"42,-1 0 0,5 6 218,-4 3-108,-1 3 1,-1 2 58,-3 0 0,3 7 44,-8 2 1,-3 10-36,-2 5 0,2 3 197,-2 1 1,2 7-92,-1 3 0,1 3-46,3 1 1,4 7-1,0 4 75,3 2-121,3 2 1,0 1-22,-1 4 1,7-4-235,-2 4 0,10-5-590,4-5 1,7-10 370,8-8 1,1-12-579,13-8 1,0-8 0,6-11 235,4-4 1,2-16-1128,7-8 1709,6-13 0,-30 23 0,1 0 0,3-3 0,1 0 0,2 0 0,-1 0 0</inkml:trace>
  <inkml:trace contextRef="#ctx0" brushRef="#br0">18839 3184 8211,'-6'-26'-59,"-4"2"1,2 5 350,-1 9 0,-5-1 473,-5 7 1,-8-1-307,-2 5 1,-1 8-205,-8 6 1,0 2 280,-4 8-335,-1-1 0,8 10 202,7 1-424,0-1 0,18 0 200,1 0 0,5 5-282,4-5 0,8 0 93,7-4 0,5-5-350,9-1 0,5-10 129,4 1 1,2-8-30,-2 4 0,3-7-56,-3 2 1,-5-4 62,-5-1 0,-1 0 287,-8 0 0,0 0-179,-5 0 406,-6 0 0,-2 7-100,-6 2 0,-1 4 28,-4 1 0,-3 0 52,-6 0 0,-2 7-20,-3 3 1,-3 2-188,-6 3 0,1-1-214,3 1 1,-1-7-381,6-3 0,-5-3 273,5-2 0,5-6-541,5-3 0,5-5 11,0-5 817,2-16 0,8-9 0,2-12 0</inkml:trace>
  <inkml:trace contextRef="#ctx0" brushRef="#br0">18981 3128 8410,'29'-8'353,"-1"3"1,0 3-275,1 2 0,-1 2 918,1 3 0,-6 3-298,1 6 0,-5 2-160,5 3 1,-7 3-219,2 6 0,-5 7-99,-4 3 0,1 3-408,-6 2 1,-2-1-34,-8 1 1,-4 6-1,-10 3-34,-5 3 1,-11 5-1389,-8 7 1180,20-35 0,-2 2 0,-4 5 0,-1 1 171,-1-2 0,0 0 290,2 1 0,0 1 0,-5 0 0,0 0 0,2 0 0,-1 1 0,-1 0 0,-1 0 0,-2 1 0</inkml:trace>
  <inkml:trace contextRef="#ctx0" brushRef="#br0">19820 3483 8015,'-10'0'-923,"1"0"1743,6 0-476,-3 0 0,4 0 181,-3 0-327,4 0-95,-6 0 0,7-2 53,0-2 0,5 1-124,0-7-35,6 1 1,-2-6 114,10 1 1,-1-5-131,5 0 163,-5-6-128,9 3 0,-10-7-138,7 1 0,-5 4 7,4 1 0,-5 5 105,1-1 1,-4 3 115,0 2 0,-6 6-62,1 4 32,-1 2 1,4 8 151,-4 4 1,2 4-96,-6 5 0,5-2 1,-4 6 110,2-3 0,1-1-121,5-5 0,2 0-163,3 1-162,3-7 1,7 3-367,-1-7 454,1 1-20,-1-11 1,0 3-92,1-7 0,-2 1 116,-4-6 0,-2 3-930,-7 2-628,0-2 1666,-6 10 0,-14 2 0,-10 8 0</inkml:trace>
  <inkml:trace contextRef="#ctx0" brushRef="#br0">19792 3767 8085,'-15'0'523,"7"0"861,2 0-1064,19-6 0,3 3-257,12-7 0,0 6 78,1-6 94,-1 7 0,1-10-155,-1 12 0,1-6 302,-1 7-384,0 7 1,1-4 110,-1 6 0,-4 6 53,0 4 0,-1 0-9,6-5 1,-5 5-64,-1 0 0,-4-5 180,5-5-123,-7-5-194,4 2-11,-1-6 197,-4-6-284,5-9 1,-1-8-268,4-11 0,1-2-397,-1-7 1,3 1 114,-4-1 0,0 1 694,0-1 0,-5-6 0,2-2 0</inkml:trace>
  <inkml:trace contextRef="#ctx0" brushRef="#br0">21156 3113 8177,'-4'-26'0,"-1"2"0,0 8 529,5 7-237,0 5 0,5 0 355,0 8-369,6 4 1,-8 19-82,6 6 0,-4 10 24,5 9 0,-6 2-56,6 12 0,-7-6-13,2 2 1,3-10-10,1-5-102,4-2 0,1-11 107,0-5 0,0-7-108,1-8 1,0-6 220,4-3 0,-3-5-128,3-5 0,3-9 91,2-10 0,-2-4-53,2-6 0,-2-2-297,2-7 0,2-6 105,-2-3 1,-3-3-514,-2-2 0,-2 0-46,2 0 1,-5 9-302,0 5 1,-1 8 184,-8 11 0,-1 4 224,-4 6 1,5 7 471,0 7 0,0 7 0,-5 7 0</inkml:trace>
  <inkml:trace contextRef="#ctx0" brushRef="#br0">21924 3355 8111,'-6'-8'325,"3"2"185,-7 6 0,6 0 149,-6 0-397,1 6 1,-6 7-126,1 6 0,0 6-132,0-1 1,-5 3 27,0 1 1,-3 0-170,7 1 0,-2-7-698,8-3 535,2-3-150,-5-2 255,10-6 0,0-3-301,7-10 0,6-3-195,-1-6 455,2 0 0,3 1 24,-1 3 1,-5 4 317,1 6 0,-6 2 57,6 2 0,-7 6 136,2 9 0,-4-2-99,-1 7 1,0 0 50,0 4 1,0 0 38,0 1 1,0-1-44,0 1 1,0-2-439,0-4 1,0 4 68,0-3-1061,7-4 654,-6 1 528,12-13 0,-11-14 0,4-10 0</inkml:trace>
  <inkml:trace contextRef="#ctx0" brushRef="#br0">21853 3611 8111,'2'-19'0,"2"0"-268,-2-6 127,11 9 0,-5-9 255,6 6 1,6 0 266,4 5 0,0-5-463,4 0 0,-3-5 11,9 5 0,-4-2-398,-2 3 1,-6 6 207,-3-2 1,-3 5 260,-2-1 0,-6-2 0,-2 4 0</inkml:trace>
  <inkml:trace contextRef="#ctx0" brushRef="#br0">22109 3327 8111,'8'0'-45,"5"6"1,-10 2 889,6 6-423,-6 0 1,4 5-531,-7 0 0,-7 0 113,-2-5 0,-4 5-196,-1 0 0,-2 5 101,-3-5 1,3 0-25,-2-5 1,2 0-326,2 1-364,-1-1 229,1 0-269,6-6 759,-4-2 0,10-7 84,-3-4 89,10 3 1,3-4-80,6 6 1,-4 0 155,-1 0 0,-1 6 141,1 4 1,-1 2 187,-3 3 0,-3 5-122,2 4 1,-2 3 62,-2 1 1,0 1-333,0-1 1,0-4 116,0-1 0,0-5-175,0 1 1,0-3 198,0-2-962,0-6 87,0-2 189,0-19 1,2 4-19,2-10 1,-2-2 118,3 2 0,1-9 159,-1 4 1,1-6-3,-1 7 0,-2-3 121,6 3 0,-4-4 62,5 3 0,-3 4 49,3 1 1,3 0 181,-4 4 0,2-2 206,-1 8 0,2 2-143,-2 2 1,-2 4 22,1 1 1,-6 6-77,2 4 1,-2 4-55,2 5 0,-4-2-245,4 7 1,-3-5 124,-2 5 1,-5-2-312,0 1 0,-4-2 48,4-7 1,-1 0-310,1 1 149,-3-1 175,-6 0 0,0-6 124,-1-3 1,6-4-107,0-1 121,5 0-89,-8-6 259,10-2-64,-4-6 1,7 4 122,4 1 1,-2 6-158,7-2 0,-1 3 103,5 2 1,1 0-113,-1 0 0,0-4 81,0-1-430,1 0 237,-8 5-169,0 0 247,-7 0 1,-2 2-17,-3 2 1,-7 4 18,-7 7 1,-6-1 11,1 0 0,2 2 23,-2 3 0,2-2-32,-2 7 0,4-5 119,6 4 0,-1-5-99,1 1 1,6-3 127,3-2 0,4-5-115,1 1 1,0-5 8,0 4 1,6-6 525,4 2 1,2-4-201,3-1 1,3 0 169,1 0 0,7-1-114,-3-4 1,9-3-257,1-6 1,7-2 80,-2-3 0,3-1-884,1-4 0,-4-3 642,0 4 0,6-11 0,7-2 0</inkml:trace>
  <inkml:trace contextRef="#ctx0" brushRef="#br0">17261 5289 8148,'-7'-15'546,"6"7"1,2 0 253,14 4-564,5 2 1,9-4 59,-1 6 1,2 0-268,3 0 0,-3-2-251,3-2 1,1 2-873,-6-3 771,4-3 0,-15 7-417,7-4 0,-7 3 152,2 2 588,-9 0 0,2 7 0,-4 1 0</inkml:trace>
  <inkml:trace contextRef="#ctx0" brushRef="#br0">17261 5800 8148,'-8'8'1014,"8"-3"-951,9-10 1,12-4 108,7-10 1,2 3-79,8-3 0,-1-2-117,1 3 1,3-8-283,-4 3 1,-2 2-386,-2 2 1,-9 3 43,-5 2 70,-3 6 576,-8 2 0,-2 12 0,-6 2 0</inkml:trace>
  <inkml:trace contextRef="#ctx0" brushRef="#br0">17303 5488 8148,'-7'-15'-915,"-6"1"915,11 6 0,-2 8 0,8 10 0,-1 10 0,7 9 0,-7 7 1219,2 11 1,1 7-503,-1 3 0,0 9-206,-5-4 1,0 1-232,0 3 0,4-6 191,1 2 0,1 4-245,-1-4 0,-2 1-862,7-15 1,-2-4 65,1-11 1,4-1-340,-4-13 0,4-1 199,1-3 1,0-7-228,1-4 937,-1-2 0,6-8 0,2-2 0</inkml:trace>
  <inkml:trace contextRef="#ctx0" brushRef="#br0">18128 5189 8042,'-6'-8'635,"-1"3"101,-2 10 0,-4 8-195,4 6 0,-5 12-218,-5 2 1,1 7-100,-5 3 1,0 1 28,0 3 0,-3 5-83,8 10 0,-1 3-246,4 6 0,7-2-143,4-2 1,2-4 190,2-6 0,11-7-978,3-2 0,12-6 525,2-4 1,1-8-631,4-6 1,1-13-23,0-2 1133,-1-5 0,-5 0 0,1-2 0,-1-8 0,1-9 0</inkml:trace>
  <inkml:trace contextRef="#ctx0" brushRef="#br0">18711 5416 8042,'0'-41'29,"0"3"0,0 2-84,0 3 0,-2 8 1057,-2-4 0,-6 10-359,-9 0 0,2 10-272,-7 4 0,-1 5-170,-8 5 1,1 4 28,-6 10 0,2 3-43,-2 7 1,5 4-87,9 0 1,4 5-106,5-5 0,7 0 65,4-4 1,13-5-206,5-1 0,12-4 94,2 5 1,7-7-173,8 2 1,-6-5 88,1-4 0,-4 3 71,3-4 0,-10-1 71,2 1 1,-6-4 122,1 5 1,-3-1 121,-7 5 0,-6 1-76,-4-1 1,-2 5 112,-2 0 0,0 1-31,0-1 1,-8-1-263,-6 5 0,-2 1 15,-8 4 0,-4 1-136,-5-1 1,-5 1-397,5-1 0,-5-4 304,5-1 0,0-5-778,4 1 0,7-8-176,3-2 12,10-5 1,2 0 1156,7-8 0,7-11 0,0-7 0</inkml:trace>
  <inkml:trace contextRef="#ctx0" brushRef="#br0">18796 5843 8042,'15'-8'117,"-1"2"0,0 6 261,0 0 0,-6 6 573,-3 4 0,-4 7-680,-1 2-202,0 6 1,-6-3-1176,-3 7 1,-2-1 1105,1 1 0,-3-1 0,6 0 0</inkml:trace>
  <inkml:trace contextRef="#ctx0" brushRef="#br0">19507 5331 8110,'-14'0'0,"-5"0"-197,0 0 0,0 2-32,5 2 532,0 4 1,-1 13 1010,1 3-857,0 2-266,0 9 0,4-3 37,1 6 1,1 1-19,-2 9 0,4-6 34,6 1 0,0-2 0,0-8 0,2 0-132,2-4-302,4-7 0,7-6 9,-1-7 1,2-6-81,3 2 1,3-11-133,6-9 1,1-7 178,-1-11 0,5 0-60,0-10 1,5 4 109,-5-9 0,5 0-159,-5 0 1,-6 5 80,-8 6 1,-4 5 254,-6-1 0,-3 9 140,-6 5 190,0 3 0,-1 8-259,-4 4 1,2 2-113,-7 2 1,2 13 732,-1 6 1,-2 6-273,6 3 1,0 6-173,5-1 1,0 2-49,0-2 1,4-5-739,5 1 1,1-7 38,9-8 0,-4-1-265,0-4 1,-1-3 355,0-6 0,0 0-107,0 0 0,-6-6-144,-3-3 646,3-4 0,-6-8 0,4-1 0</inkml:trace>
  <inkml:trace contextRef="#ctx0" brushRef="#br0">19863 5033 8110,'14'-5'0,"0"0"182,0 0 0,-3 7 393,4 3 0,-4 4 236,8 10-509,-4 10 1,4 2 54,0 7 0,0 0 84,-5 5 0,1 1-372,-1 3 0,-1-1 127,-4 6 0,-3-3-954,-6 8 1,0 3 282,0 11 0,-6-5 475,-3 1 0,-17-1 0,-4 5 0</inkml:trace>
  <inkml:trace contextRef="#ctx0" brushRef="#br0">20602 5289 7563,'-8'0'795,"2"0"-102,6 0 418,0 0-903,6-7 1,-3-1-210,7-6 1,-6-2 98,6-3 0,4-8-135,5-6 0,6-8 135,-1-1 0,4-3-525,6-7 0,2 6 99,7-1 1,-2 8 169,-3 1 1,1 6-130,-6-1 0,-6 9 69,-8 5 0,-3 5 236,-2 5-77,0 2 0,-1 9 261,-4 3 0,4 1-36,-3 3 0,-3 4 364,3-4 1,-1 4-252,6 1 1,-1-4 4,0-1 1,0-6-437,1 2 1,5-3 106,4-2 0,1 0-65,-1 0 1,-2 0 42,-3 0 0,-3-5-953,3 0 709,-10 1 1,-3 10-419,-6 3 0,-12 12 354,-7 7 0,-7 5 375,-2 5 0,-7 10 0,-1-4 0</inkml:trace>
  <inkml:trace contextRef="#ctx0" brushRef="#br0">20972 5374 8110,'-24'14'-19,"0"0"1,7-6 210,-2-3 0,8-4 66,1-1 0,7-6-238,-2-3 0,7-4 102,8-1 0,-1-5-104,10 0 1,1-5 108,-1 5 1,5 0-74,-5 5 0,0 0 241,-5 0 53,7-1-244,1 8 0,0 2 38,-3 10 0,-3-1 46,-2 10 0,-1-1-13,-4 11 1,4-2 100,-4 2 1,4 1-107,1-6 0,0 0-71,1-5 0,-1-1 74,0-4 1,2-3-14,3-6 1,3 0-86,6 0 0,1-6-165,-1-3 1,1-10 14,-1-5 1,0-4 168,1-6 0,-1 0-178,1-4 1,-6-3 74,1 3 1,-8-3-303,-2-2 0,-1 5 134,-8 0 1,-1 11-677,-4-1 0,0 3 181,0-4 0,-4 7 672,-1 3 0,-13-3 0,3 0 0</inkml:trace>
  <inkml:trace contextRef="#ctx0" brushRef="#br0">22479 4620 8055,'-15'7'-323,"1"1"-133,0 6 0,1 2 849,4 3-158,-4-4 1,5 12-38,-6-3 1,2 4 114,2 5 0,-3-1-87,4 6 0,3 0 102,1 5 0,3-1 127,2 1-299,0-7-40,7-1 0,2-7 39,10 1 1,-2-9 4,7-5 1,0-8-341,4-7 0,4-14 121,6-9 0,1-17-2,13-12 0,-25 22 1,0-2-121,4-1 0,0 0 0,-5 1 0,0-1 119,0 0 1,0 0 0,-3 0 0,0 0-238,-1-3 1,-2 0 24,10-28 127,4-6 0,-20 7-187,0-3 99,-6 2 137,-8 14 0,-2 1-9,-2 6 0,-11 7 53,-8 3 0,-6 4 147,-4 6 1,0 4-108,-10 9 0,9 4 144,-9 6 0,5 11 515,0 3-442,-3 16 0,16 0 113,-4 13-224,10 6 1,0 8 279,10 9 1,3 4 299,6 1 1,6 0-238,3 0 1,6-8-135,4-6 0,3-2-138,6-8 1,1-5-76,-1-9 1,5-5-375,0-4 230,7-4 0,-10-7 81,3-3-1309,-3-4 695,-2-6-72,1 0 1,-7-2-1402,-3-2 2062,-3-4 0,-2-13 0,0-1 0</inkml:trace>
  <inkml:trace contextRef="#ctx0" brushRef="#br0">23445 4720 8014,'0'-8'-47,"0"2"389,0 6 178,0 0-232,-6 12 0,3-1-165,-6 13-114,-1 0 162,-10 4 0,2 5-15,-6 0-165,1 7-20,-6-4 1,6 2-204,-1 0 0,7-6-5,-2 1 0,3-5-302,2-4 0,4-3-204,1-7 159,5-6 0,-2-4 584,6-8 0,6-11 0,2-7 0</inkml:trace>
  <inkml:trace contextRef="#ctx0" brushRef="#br0">23318 4962 8014,'7'0'-71,"4"7"-5,-6 8 0,5 0 418,-6 9-39,8 0-205,-11 4 1,5 1 459,-6-1-389,7 1-169,-6-1 0,6-4-170,-7-1 0,4-4-104,1 5-497,6-7 146,-3 4-352,0-13 533,5-2 444,-12-6 0,5-6 0,-6-2 0</inkml:trace>
  <inkml:trace contextRef="#ctx0" brushRef="#br0">23431 5118 8014,'5'-27'-480,"0"3"1,6-2 299,-2 2 188,10 3-2,3-6 1,2 5 256,0-6-228,-1 6-107,6-5 0,-5 6-157,-1-2 0,-5 2 72,1 7 1,-8 4 156,-2 1 0,-6 4 0,2-4 0,3 6 0,0-4 0</inkml:trace>
  <inkml:trace contextRef="#ctx0" brushRef="#br0">23701 4663 8014,'0'-8'-26,"7"2"0,-6 12 268,4 4 1,-3 9-126,-2 4 1,-7 4-167,-2 1 0,-4 6 82,-1-1 1,0 6-162,0-1 0,-5-1 132,0 0 0,0-7-87,4-1 0,6-2-534,0-8 345,5 0-29,-8-11-323,10 4 336,-4-10 168,-1 4 0,6-12 120,-4-4 0,4-2 0,2-3 0,4 1 0,-4 5 15,4-1 55,3 7 0,-2-2 674,4 10-348,3-3-184,-12 17 0,10-8 453,-6 12-349,0 1-95,-5 5 0,4-6 33,1 1 1,0-5-86,-5 5 1,0-7-205,0 2 54,6-3-433,-4-2-201,4-6 339,-6-2 57,0-6 1,0-1-146,0-4 1,0 0 144,0-9 0,0 3-56,0-8 0,5 3 133,0 2 0,-1-2-8,-4-3 0,5 2 150,0-7 0,1 5 0,-1-5 0,-2-1 0,7-8 0,-1 3-7,-1-5 1,0 8 6,-3 4 0,-4-4 3,12 11 1,-12-5-55,4 7 233,-3 6 84,-2 2 0,0 8-81,0 2 0,-2 11 78,-3 8 0,4 6 90,-4 4-245,3-3-1,2 5 0,0-2-250,0 0-49,0 0 185,0-4 0,0-6-114,0 1 0,5-7-41,0 2 1,0-3-170,-5-2 0,0 1-70,0-1 401,-7 0 0,-1 0 0,-6-6 0,0-2 0</inkml:trace>
  <inkml:trace contextRef="#ctx0" brushRef="#br0">23573 5303 8014,'-6'-14'-86,"5"-1"0,-6 1-78,7 0 1,0 0 572,0-1-225,7 1-23,0 0 1,8 1-100,-1 4-92,0-4 56,7 5 1,-6-6-100,4 0 1,-3 6 33,-2 3 1,-4 4-316,-1 1 260,-5 0 1,2 6-145,-6 3 1,0 4-17,0 1 7,-6 1 228,-2-1 1,-7 0-33,1 0-45,0 0 135,0 1 0,4-6 283,1 1-149,6-7 240,-4 3-259,7-6-98,0 0 0,7 0 101,2 0-142,4 0-290,1 0 305,0 0-76,-6 0 0,-2 2-20,-6 2 1,0 4 81,0 7 0,-1-1-3,-4 0 0,-3 0 27,-6 0 0,0 7 114,0 3 0,-1-4 33,1-1 22,6-3-32,-4-2 137,10 0-208,-4-6-16,6-1 1,1-7 40,4 0 0,4-8-85,10-7 1,2 0-108,3-9 0,7 5-41,-2-5 1,4 7-279,0-2 1,-1 5-411,6 4 790,-7-2 0,10 4 0,-4-6 0</inkml:trace>
  <inkml:trace contextRef="#ctx0" brushRef="#br0">24284 5246 9381,'0'-8'115,"7"2"1,1 6 0</inkml:trace>
  <inkml:trace contextRef="#ctx0" brushRef="#br0">25308 3057 7936,'-14'0'0,"0"0"1223,6 0-239,1 0-821,20 0 1,3 0 12,12 0 0,1 0 58,-1 0 1,5 0-74,0 0 0,2-7-126,-2-2 0,-1-4-317,6-1 0,-8 6-331,-2 3-1569,-6 4 1094,-14 1 1088,-14 12 0,-10 4 0,-12 13 0</inkml:trace>
  <inkml:trace contextRef="#ctx0" brushRef="#br0">25351 3412 7953,'0'14'-189,"0"-6"0,6-3 146,3-10 0,10-3 173,5-6 1,3 0-146,1 0 1,1-1-125,-1 1 1,2-5 2,3 0 0,-4 0 136,-1 5 0,1 0 0,-7 0 0</inkml:trace>
  <inkml:trace contextRef="#ctx0" brushRef="#br0">25365 3128 7953,'-2'-16'790,"-2"6"-386,2 7 0,-4 6-110,6 7 1,0 7-14,0 16 0,0 15 118,0 9 1,0 9-76,0 0 1,0-1-101,0 1 0,0-2 179,0-3 0,0 2-106,0-6 1,0-5-344,0 5 1,4-14-78,1 0 1,5-12-71,-6-2 0,6-3 39,-5-7-303,6 0-304,-3-4-439,-1-8 132,0 0 1,-2-9 50,-1-3 1017,7-9 0,-3-8 0,6-6 0</inkml:trace>
  <inkml:trace contextRef="#ctx0" brushRef="#br0">26090 2971 8010,'-14'0'455,"1"2"153,4 3 0,-4 2-98,4 8 0,1 5 139,-2 4 1,-1 9 39,-8 5-419,3 9 0,-9 5-168,6 10 0,0-8 160,5 3 1,4-4-206,1 4 0,6-1-246,-2-4 0,10-5 292,4-9 1,4-3-366,1-7 1,7-1-1446,2-3 0,0-1 1707,0-8 0,1 2 0,4-9 0</inkml:trace>
  <inkml:trace contextRef="#ctx0" brushRef="#br0">26588 3142 8006,'-15'-22'598,"-4"1"155,0 7 1,-6 6-300,2 3 1,-3 4-158,3 1 1,-9 1-57,4 4 1,-4 5-15,3 8 0,7 0 144,3 6 1,10-2-88,4 1 1,5 4-293,5-3 1,9-4-13,10-1 1,7-3-44,3-2 0,5-4-63,-1-1 0,-3-4-77,-2 5 1,-3-7 53,-2 1 1,-5 0 44,-5 0 1,-2 0 179,-2 5 1,-6 1-94,-3 4 0,-3 0 279,-2 0 1,0 5-11,0 0 1,-11 6-19,-4-1 1,-4 3-208,1 1 0,-5 2-115,-5 4 0,4-4-111,1 3 0,0-8-424,0-1 1,-3-7-632,8 2 883,-1-10 1,6-4-1365,3-10 1735,4-9 0,12-21 0,2-9 0</inkml:trace>
  <inkml:trace contextRef="#ctx0" brushRef="#br0">26730 2985 8006,'22'0'234,"0"0"66,-3 0 0,-2 0 17,7 0 0,4 0 340,6 0 0,-1 5-175,-5 0 1,2 6-196,3-2 1,-3 9-98,4 1 0,-6 6 64,-4-1 1,1 3-29,-6 1 1,0 2-47,-5 3 0,0-1 28,1 6 1,-7-5-54,-4 5 0,-4 0-168,-4 4 0,-12 7-395,-13 3 0,-20 12-10,18-29 1,-4 1-1,-5 2 1,-2 1 417,-5 3 0,-1 1 0,1 1 0,-1 1 0,-2 2 0,-2 1 0,-5 3 0</inkml:trace>
  <inkml:trace contextRef="#ctx0" brushRef="#br0">27753 3241 8154,'-7'-9'0,"2"-1"0,3 6-25,2-6 1,0 1-6,0-6 1,-4 0 223,-1-4 1,0 3 97,5-3 1,0-2-123,0 2 1,0-4 4,0 4 0,5-2-214,0 2 0,6 2 82,-2-7 1,4 7-32,1-2 0,0-2-38,0 2 1,5-4-161,0 4 0,0 0 140,-5 5 0,1 1-82,-1 4 1,0-3 167,0 8 0,5-1 0,0 5 1,0 6 139,-5 4 1,7 2-96,3 3 0,-2-3 16,1-2 1,1 1-34,5-6 1,4 4 27,0-4 0,0 0-188,-4-5 0,-1 0-266,0 0 0,-1-5 61,-3 0 0,-4-1-569,-5 1 111,-7 3 755,-2-4 0,-12 12 0,-2 2 0</inkml:trace>
  <inkml:trace contextRef="#ctx0" brushRef="#br0">27867 3256 8154,'-14'23'-471,"0"1"1,0 0 508,-1 4 1,6-6 266,-1-3 0,7 2 169,-2-2-331,4 0 1,7-7-220,4-2 0,4-6 35,5-8 1,1-9 54,4-6 1,5-8 5,-1-1 0,2-1-12,8-4 1,-6 3 53,1 2 1,-3 4-30,-2 0 0,-1 12 93,-3-2 1,-2 9-78,-3 0 0,-3 3 109,3 2 1,-4 7-23,0 2 0,-1 4 26,0 1 0,2 0-14,3 1 0,-2-1 10,7 0 0,-5-5-33,4 1 1,-4-7-6,5 2 0,0-4-157,4-1 0,1-6 105,-1-3 0,5-6-197,0-4 1,7 2-146,-2-7 0,1 1-173,-1-6 0,-8 6-84,-6-1 0,-7 8 531,2 2 0,-9-7 0,-4 6 0</inkml:trace>
  <inkml:trace contextRef="#ctx0" brushRef="#br0">29673 2232 8110,'-6'-8'-451,"-4"3"0,-3 4 714,-1 1-53,0 6 0,-7 4-29,-2 9 1,1 9 157,-2 10 1,0 5-105,-4 4 0,6-1 10,3 6 1,5 0-184,4 5 0,-1 0 81,6 0 1,2-7-208,8-3 1,3-10 33,6-9 1,6-7 105,4-12 1,3-2-12,1-7 0,6-13-10,-1-6 0,5-8-83,-5-6 0,0-5 7,-4-9 1,-3-2-121,-2-3 1,1-1 58,-6 11 0,-1-7-68,-9 11 0,-3-6-58,-6 6 0,0 1-183,0 0 0,-7 3 177,-8-4 1,0 12 59,-9-3 0,6 5 131,0 1 0,-3 9 254,2 9 0,0 5 91,5 5 0,0 6-173,-1 12 0,8 9 112,2 15 0,-2 5 29,3 10 1,-1-2-161,5 6 0,6-4-9,4 4 1,2-12 4,3-2 0,0-8-55,4-6 1,-1-5-152,5-9 0,1-3-262,5-7 0,-6-5 191,1 1 1,-7-5-718,2 4 230,-3-6 743,-2 4 0,-6-7 0,-1 0 0</inkml:trace>
  <inkml:trace contextRef="#ctx0" brushRef="#br0">30256 2431 8110,'-13'9'-190,"4"1"0,-9-1 810,4 6 0,-5 5-250,0 4 1,-5 4-338,-9 5 1,3-2-28,-3 2 1,5-3-264,4-2 0,-1-1 72,6-3 0,5-5-624,4-10 549,7 4 1,-2-12 61,10 4 1,8-10-41,5-4 0,6-9 148,-5 0 0,6-1 151,-1 4 0,-3 3-39,-2 2 0,-4 4 218,0 6 0,-3 6 50,-2 4 0,-4 9-61,-6 4 1,0 9 154,0 1 0,0 5-55,0-5 1,0 0-310,0-4 1,0-1-96,0 1 0,0-2-502,0-4 115,0 4-314,0-11 519,0-2 0,0-9-74,0-10 1,2-4 51,2-10 0,-2-3 279,3-7 0,1-4 0,-1 0 0,-1-5 0,-4 5 0,5-12 0,0 3 0,4-4-7,-4 3 1,6 5-52,-1 1 1,-2 7 113,1 1 0,1 5 180,4 5 0,0 8 309,0-3 0,0 5-212,1-1 0,-1-1-80,0 6 1,5-4-200,0 4 0,0 0-216,-5 5 1,0 0 124,1 0-291,-7 0 126,-2 0 0,-8 2-232,-2 3 1,-4 3 94,-7 6 0,1-5 339,0 1 0,0-5 0,0 4 0,6-6 0,0 4 0,3-7 0,3 0 0,-4 0 0,8 0 73,2 0 287,-2 0 40,11 6 0,-12 2-122,4 6 1,-3 6 49,-2 4 1,-2-2-131,-3 2 0,2 0-132,-6 4 0,-1 1-30,-4-1 1,0-6-289,-1-3 0,3-3-168,2-2 101,-2 0 1,9-6-16,-7-3 112,7-3 0,-3-4-171,6-3 1,1-3 392,4-6 0,-2 0 0,7 0 0,-3 4 0,3 1 0,3 6 0,-10-4 161,6 7 1,-6 2-1,2 3 0,1 4 262,-1 10 0,0 3-144,-5 7 1,-2-3-76,-2-2 0,2 3-68,-3-3 1,4-4-82,1-1 0,-2 0 16,-3-5-558,4 4 283,-6-10 0,7-2-80,0-6 71,0-13 0,0-4 84,0-7 1,0 0-8,0-4 1,0-2 65,0-3 1,5 3 3,0-3 0,4-2 42,-4 2 1,1 4 4,-1 6 1,-2 5 278,7-1 0,-7 8-105,2 2 0,-2 6 58,2-2 1,-4 10-89,4 4 1,-3 8-76,-2 2 1,0 7-9,0-3 1,0-1-146,0 2 0,0-6 121,0 0 0,-2-2-186,-3-1 1,2-1 66,-6 0 0,4-5 28,-5 1 0,6-5 25,-6 4 1,5-6-30,-4 2 77,6-3 33,-4-2-3,7-7 0,0 4 70,0-6 257,7 5-24,1-2-234,6 6-59,0 0 1,-4 0 70,-1 0-4,-6 0-46,4 0 0,-7 2 3,0 2 1,0 0-17,0 5 1,-7 2 20,-2 8 1,-4-2 88,-1 7 1,-2-5-93,-3 5 0,8-7 63,-3 2 1,4-3 41,1-2 75,-4 0-91,12 1 0,1-7 12,9-4 1,4-4-131,1-4 0,5-4-8,0-7 1,5 1-139,-5 0 0,1 0 63,-1 0 1,-2 6-168,7 3 0,-6-1-269,0 1 1,-2 0-1159,-2 5 1640,-6 0 0,5 6 0,-5 2 0</inkml:trace>
  <inkml:trace contextRef="#ctx0" brushRef="#br0">30597 2985 8087,'0'15'482,"0"-1"0,0 0-230,0 0 1,-5 7-145,1 3 1,-8 4 100,3 5 0,1-1-209,-1 6 0,-1 6 0,-4 6 0</inkml:trace>
  <inkml:trace contextRef="#ctx0" brushRef="#br0">29602 3611 8196,'0'-14'-803,"0"0"0,0 4 1736,0 1-499,0 5 0,-2-2-252,-3 6 0,-2 3 34,-8 7 1,1 2-2,0 17 0,-7 4 63,-2 14 1,-4 10 23,-2 10 1,3 2-316,2 2 1,0 0 237,10 0 1,-2-6-86,11-3 0,2-10 122,8-5 1,3-9-395,6-5 0,7-11 125,2-7 1,9-7 137,1-8 0,7-8-379,-3-7 1,0-7 34,1-11 1,-7-3-163,3-7 0,-4-1 173,-2-3 1,0 2-57,1-2 0,-7-2-84,-3 2 0,-10-6-89,-4 6 0,-3 0 41,-2 4 1,-7 5 238,-2 0 1,-5 7-125,-5-3 1,3 11 216,-3 4 1,-2 9 387,2 6 1,-1 4-213,1 4 0,3 12 175,-3 13 1,8 7 70,2 11 1,1 15 308,-2 9 1,4-2-344,6-2 1,2-9 32,2-1 1,4-6-345,6-9 1,1-7-299,-1-7 1,5-1 26,0-8 0,1-5 88,-1-4 0,-3-7-393,3 2 0,2-4 199,-2-1 0,4-6-763,-4-3 1121,6-10 0,-2 3 0,5-5 0</inkml:trace>
  <inkml:trace contextRef="#ctx0" brushRef="#br0">30185 3895 8116,'9'-1'-898,"1"-4"1346,-7 3-202,3-4 1,-7 14 68,-4 6 1,-3 2-97,-6 8 0,-7-1-261,-3 6 0,-2-1 44,-3 1 0,-1 1-107,-3 3 0,8-8 95,-4 4 1,10-10-93,0-1 0,10-2-197,4-2 1,4-4-192,1-1 186,0-5 1,11 2 152,3-6 1,3-5 252,-3 0 0,5-4-13,0 4 1,2 0 211,-2 5 0,-3 0-128,3 0 0,-4 7 101,0 2 0,-6 4 70,1 1 1,-7 5-69,1 0 0,-2 6 15,-2-1 0,0-3-168,0-2 1,0 1-18,0-1 1,0-5-192,0-4-649,0-1 309,0-1-153,0-2-169,0-6 0,2-8 312,2-6 0,-2-2 95,3-7 1,-2-2 339,2-9 0,-4-2 0,5-7 0</inkml:trace>
  <inkml:trace contextRef="#ctx0" brushRef="#br0">30199 4023 8076,'9'-20'-168,"1"-4"1,-1-1 195,6 1 1,-1 4 84,0 5 1,2 3 57,3 2 0,-3 4 58,3 6 0,-4 0-129,0 0 0,-1 0-231,0 0 0,-5 0 138,1 0 1,-7 6-104,2 4 0,-5 7-188,-5 2 1,-3 6 150,-6-1 0,-2 3-229,-3 1 1,-1 1 119,-4-1 1,-3-1-24,3-3 0,4-2 163,1-3 0,3-8 102,2 3 0,6-9 0,-5 1 0,12-12 0,-6-2 0</inkml:trace>
  <inkml:trace contextRef="#ctx0" brushRef="#br0">30199 4165 8076,'14'-12'-1718,"0"2"2275,1 4-245,-1 6 0,-2 8-137,-2 6 0,-4 2-49,-6 8 0,0-2-2,0 1 1,-1 4-63,-4-3 1,3-2 78,-2 2 1,0-2-206,0 2 1,2-4 112,-3-6 0,4 1 154,1-1-342,-7 0-142,6 0 0,-7-4-167,3-1 175,4-6 1,-6-3 28,7-9 1,0-10 97,0-5 0,5-3 152,0-1 1,4-1-54,-4 1 1,6 0 3,-1-1 1,1 5 58,-2 1 0,4 10 174,-4-1 1,-1 4-53,2 1 0,-6 3 93,6 6 0,-7 1-138,2 4 1,-4 3-27,-1 6 0,0 0-53,0 0 1,0 5 57,0 0 1,0 0 79,0-4-104,-6-1 1,0 0-70,-4 0 1,4-4-496,6-1 169,-6-6-111,4 4 252,-4-7 147,6-7 0,0-1 42,0-6 117,6 0 0,-3 1-21,7 4 0,-6 3 197,6 6 0,-5 0 62,4 0-112,-6 6 1,8 2-147,-6 6 1,0 0 46,-5 0 1,0 1-132,0-1 0,-2 5 59,-3 0 0,-2 1-112,-8-1 1,0-1 56,-4 5 0,1-5-29,-6 1 0,6-4 11,-6 0 1,5-1-17,-5 0 0,7 0 25,-2 1 0,5-1 19,4 0 1,-1-5 299,6 1-239,1-7 1,12 3 114,6-6 0,3-1-168,12-4 0,-4 0 12,8-9 0,2 6-19,-2-11 0,6 7-127,-1-7 0,3 3-37,2 2 0,-2 1 97,-3 4 1,-3 2-610,-7 7 1,-1-1 664,-3-4 0,-4 3 0,-5-4 0</inkml:trace>
  <inkml:trace contextRef="#ctx0" brushRef="#br0">30810 4535 8019,'8'6'-503,"-1"-2"749,-7 5 1,-2-4-98,-3 4 1,2-1-150,-6 2 0,-1 2 0,-4-4 0</inkml:trace>
  <inkml:trace contextRef="#ctx0" brushRef="#br0">31393 2758 8123,'-1'-19'0,"-4"0"0,2 2-20,-7 7 0,6-1 89,-6 6 1,1-4 254,-6 4-145,-5 0 1,2 12 15,-5 2 1,4 10-7,-5 5 1,5 3-178,-5 1 0,7 1 139,-2-1 0,8-4-130,2-1 1,5-5 79,0 1 0,2-3-315,2-2 1,6-6 29,4-4 1,7-4-3,2-4 0,6-6 109,-1-9 0,1 2-164,-1-7 0,1 7 84,-6-2 0,5-2 32,-5 2 117,0 0 0,-5 7-117,0 2 128,1 4 1,-6 6-87,1 0 0,-7 2 4,2 2 0,1 4-189,-1 6 1,-1 1 1,-4-1 266,0 0 0,0 7 0,0 1 0</inkml:trace>
  <inkml:trace contextRef="#ctx0" brushRef="#br0">31621 2829 8042,'0'14'-58,"0"7"27,0 3 0,0 2-35,0 3 66,0-1 0,0 7 0,0 1 0</inkml:trace>
  <inkml:trace contextRef="#ctx0" brushRef="#br0">31322 4151 8016,'-14'0'0,"-2"0"-535,-3 0 0,-1 0 125,-4 0 0,-3 7 896,3 2-321,-2 10 1,-1 3 307,3 6 1,-1 3-230,6 2 0,0-2-8,5 7 1,6-6-110,3 1 1,3-3-31,2-2 0,0-5-63,0-5-124,0-8 0,7-4 5,2-6 1,4-3 70,1-6 0,2-2-221,3-13 1,-2 0 52,7-4 0,-5-1-63,4 1 0,-5-1 76,1 1 1,1 4-42,-1 1 60,0 5 168,-5-2 1,-4 12 45,-1 3 0,-5 10-95,0 4 1,-7 10 109,-2 5 1,-4 3-51,4 1 0,-4-1-169,4-3 0,-4 3-49,4-4 0,0-2-431,5-2 620,0-3 0,-6-2 0,-2 0 0</inkml:trace>
  <inkml:trace contextRef="#ctx0" brushRef="#br0">31393 4364 8016,'22'-12'0,"-3"2"0,-3 4-50,-2 6 0,1 0-16,-1 0 1,-5 0 174,1 0 0,-7 2 52,2 2 1,-4 4-164,-1 6 1,0 1 147,0-1 0,-6 0-151,-4 0 0,-2 1 62,-2-1 1,4 0-7,1 0 1,5-4 26,0-1-121,2 1 1,8 2-121,4-2 1,3-2 56,1-4 0,2-2-110,2 3 0,-2 1-52,3-1 268,-3 6 0,-8-3 0,-2 6 0</inkml:trace>
  <inkml:trace contextRef="#ctx0" brushRef="#br0">30711 5402 6177,'6'14'0,"2"1"0</inkml:trace>
  <inkml:trace contextRef="#ctx0" brushRef="#br0">30810 5658 8020,'0'29'-215,"0"-1"0,0 0 15,0 1 0,0-1-31,0 1 1,0-1 95,0 1 1,0-6 134,0 1 0,0 0 0,0 4 0</inkml:trace>
  <inkml:trace contextRef="#ctx0" brushRef="#br1">17133 2858 8400,'-43'-37'0,"2"9"-485,3 9 0,-1 9 382,6 6 1,-12 5 683,3 9 1,-17 9-357,-2 18 1,24-13 0,1 1-349,-2 5 0,0 2 1,1 4-1,1 2 260,5-1 0,1 2 0,-1 6 0,3 3 108,6 1 0,2 2 0,-1 2 1,2 1-82,4-2 0,2 1 0,1 3 1,2 1-15,-1 2 0,3 1 1,2-1-1,2 2-65,1 2 1,1 2-1,6 0 1,4 1-263,0-4 1,2-1-1,3 0 1,1-2 82,2-5 1,2-4 0,-1-6 0,3-4-7,28 22 0,10-15-478,13-19 1,7-12 586,-36-18 0,1-5 0,-1 0 0,0-4 120,-2-3 0,0-5 0,3-4 0,-2-3-101,0-3 1,-1-3 0,4-5 0,0-1-202,1-2 1,0 0 0,0 1-1,-1-1 161,-3 0 0,-2-1 33,-2 2 0,-3-2 1,-4-4-1,-4-2 36,-4 0 1,-2-1 0,-1 0 0,-3 0 32,-3 1 1,-2-1-1,0 1 1,-2-1-168,-1 1 1,-2 0 0,-1-2-1,-2-2 42,1-8 0,-3 0 0,-3 6 0,-4 0-124,-2-4 1,-3 0 0,-3 1 0,-3 2 31,-8-2 1,-3 3 0,-1 0-1,-3 1-196,-7 1 1,-3 3-1,1 4 1,-3 4 132,-3 5 1,-1 4 0,5 6 0,-1 6 24,4 5 0,0 4 1,-33 0 148,2 10 1,2 15-229,7 13 0,7 10-441,7 14 1,7 6 684,8 14 0,-2 0 0,16 4 0,3 3 0</inkml:trace>
  <inkml:trace contextRef="#ctx0" brushRef="#br1">17545 5104 8195,'-55'0'0,"3"0"0,-4 14 869,4 10-819,-3 2 0,0 22 912,3-1-993,3 7 1,24-20 0,2 3 163,-1 2 1,1 3 0,-1 8 0,2 4-35,2 2 0,2 2 1,-2 7-1,1 1-205,1-5 1,2 1 0,2 5 0,2 2 235,1-1 1,3 1 0,2-2 0,2-1 72,0-2 1,3 0-1,6 2 1,3-1-20,2-3 1,4-1-176,0-4 0,5-3 0,5-7 1,4-4-64,1-5 1,4-5 0,0-8 0,3-6-422,8-4 0,2-6 336,2-10 1,1-6-1,2-8 1,0-7 83,1-10 1,-4-7 72,-5-2 0,-3-4 1,6-13-1,-1-3-8,-4-2 1,-2-2 0,-11 20 0,-1-1 0,0-2 14,1-5 1,-1-1-1,-1 0 1,-2 3-1,0 1 1,-1-1 30,-1 1 1,-2-1 0,0 1-1,4-25 1,-3 0 221,-1 1 1,-2 1 0,-4 3-1,-2 1-102,-2 4 0,-2 2 1,-2 2-1,-2 0 83,0 4 0,-3 0 0,-5 3 1,-3 1-586,-2 0 0,-1 2 228,-2 9 1,-2 2 0,-5-2 0,-3 3-250,-25-23 0,16 34 1,-3 3-335,-1 2 1,-1 3 78,-38-10 1,6 16-2111,6 9 2712,1 4 0,10 4 0,-6 6 0,0 7 0</inkml:trace>
  <inkml:trace contextRef="#ctx0" brushRef="#br1">25990 2758 8094,'-7'-14'0,"-6"-5"-596,3 0 480,4 0 0,-7 0-186,4 0 0,1 0 157,-1 5 1,-2 0 376,-8-1 0,-7 1-45,-12 0 1,-4 6 72,-10 3 1,-4 5-185,4 5 0,2 11-273,-2 12 1,-2 15 281,23-16 0,0 3 0,1 0 0,0 1 53,-3 6 0,0 2 0,-1 2 0,1 2-376,-3 7 1,1 4 0,0 8 0,2 3 361,2 4 0,1 4 0,11-22 0,0 1 0,3 1-41,2 3 1,2 1 0,0 1 0,2-1 0,0 0 0,2 1-332,1 3 0,0 1 1,2 0-1,0-4 1,0-1-1,1 0 198,0-3 0,0 0 1,2-1-1,1 18 1,2-3 56,2-2 0,4-4 0,2-14 0,4-4-230,20 27 1,13-26 203,20-21 0,10-25-58,-29-11 0,1-5 0,-4-5 0,-1-5 60,3-6 1,-2-5 0,-3-5 0,-2-4 83,-2-4 1,-3-2-1,0 0 1,-1-2 104,0-1 1,0-1 0,-3 1 0,-2 0-6,2-6 1,-3 0 0,-2 2 0,-2 0 11,-6 1 0,-1 0 0,-2 2 0,-1 0-111,-5 5 1,-2 0-1,1-1 1,-1 0 46,-1-2 1,-1 1 0,-1 1 0,-1 0-184,-4 3 0,-1 1 1,0 4-1,-2 1-66,-1 1 1,-2 1 0,-6-34-1953,0 0 2086,6 10 0,-2 3 0,4 6 0,-4 0 0,1 0 0</inkml:trace>
  <inkml:trace contextRef="#ctx0" brushRef="#br1">29815 100 8519,'0'-29'0,"0"1"0,13-1 0,-5 14 0</inkml:trace>
  <inkml:trace contextRef="#ctx0" brushRef="#br0">15768 6696 7592,'20'-8'-494,"-1"-3"247,10 6 0,-1-6 288,15 2 0,-2-6 2,11-3-250,0-5 1,-3 0 206,-6-1 0,0 7 0,-7-4 0</inkml:trace>
  <inkml:trace contextRef="#ctx0" brushRef="#br0">15825 6440 8185,'-7'-8'775,"6"2"-362,-12 6 1,5 6 56,-6 4-335,6 9 0,-6-2-7,0 7 1,0 4 92,-5 5 1,-2 7-1,2-2 1,0-2 357,5 2-395,0-7 0,6 4-52,3-6 0,4-2 1,2-2 258,4-2-536,3-5 0,12-2 134,4-7 0,9-6-521,5 2 1,3-5 291,2-5 0,10 2-1845,4-6 1852,-3-1 0,1-4 1,-4 0-1</inkml:trace>
  <inkml:trace contextRef="#ctx0" brushRef="#br0">12740 7250 8360,'-2'-19'0,"-3"0"0,4 7-94,-6 6 1,7 9-236,0 6 0,0 2 313,0 13 1,0 6 268,0 8 0,0 4-158,0 6 1,0-4-36,0 3 0,-6 2-59,-3-1 1,-6-1 3,-4-4 1,4 0-65,-4-1 110,-4 1 0,3-2-96,-4-3 1,4-3-28,5-7 1,1-6-125,0-3 157,6-9-95,2-4 100,18-25 0,0 2-21,11-17 0,6 9 51,4 1 0,0 5 8,-5-4 1,1 5 38,-1-1 0,-4 8 8,0 2 0,-5 6 105,4-2 1,-10 3-90,1 2 0,-9 7 81,0 2 0,-4 5-96,-1 5 1,-6 5 162,-4 9 1,-8 5-177,-6 10 0,-3-1-4,-1 10 0,-2-8-184,-4 8 1,4-5 39,-3 0 1,-2-3-127,2-7 1,2 0 72,7-5 1,-1-3-45,6-11 0,4-7-171,6-6-176,6-7 0,-2-8 553,10-9 0,9-23 0,8 0 0</inkml:trace>
  <inkml:trace contextRef="#ctx0" brushRef="#br0">12697 8174 8249,'13'19'0,"-4"0"0,4 11-48,-4-1 0,2 2 157,-1-2 0,1 4 54,-7 0 1,1 7 189,-5-2 0,0 1-79,0-1 0,0 0-481,0-10 1,0 2 113,0-11 0,0 0-773,0-5 160,0-6-207,0-1 585,0-26 0,0 1 328,0-15 0,-6-3 0,-4-2 0,-2-9 0,-2-4 0</inkml:trace>
  <inkml:trace contextRef="#ctx0" brushRef="#br0">12725 8345 8249,'0'-19'-1148,"0"0"1069,0 6 0,2 2 529,3 7 1,3 1-227,6 7 0,0-1-57,0 7 1,2-5-442,3 4 0,-2-1 180,7 2 1,-7-3-511,2-2 1,-1-3 603,1 2 0,-4-2 0,6-2 0</inkml:trace>
  <inkml:trace contextRef="#ctx0" brushRef="#br0">12924 7833 8249,'10'7'93,"-1"2"-15,1 4 0,-1 2 139,1 4-13,-7 4 1,8 7-49,-6 3 1,-1 1-191,-4 4 0,0-1 84,0-4 1,0-5-177,0 1 1,0-2 9,0-8 111,0 0 0,0-5-652,0 0 211,0-6 74,0-2 0,7-14 124,2-6 0,-1-6-116,2-9 0,4-6 364,5-3 0,1-7 0,-1-3 0,2 1 0,3 4 0,2 1 0,-2-1 0,-2 8 33,2 7 0,-7 1 134,2 8 1,-3 2 1276,-2 7-1009,0 4 1,-1 7 195,-3 4 0,-4 9-172,-6 10 0,0 0-228,0 4 0,0-3-34,0 9 0,0 0-109,0-1 0,-5 2-390,0-2 1,-1-6 189,1 6 1,4-10-715,-4 5 1,3-8-10,2 4-130,0-6 1,-4 2 964,-1-6 0,-6 1 0,3-1 0</inkml:trace>
  <inkml:trace contextRef="#ctx0" brushRef="#br0">13038 8203 8222,'14'-10'0,"1"1"0,-1-1 0,0-4 1,0 0 1,2 0 79,3 0 0,-3-1 111,3 1 0,-3 0 273,-2 0-300,0-1-19,0 8-39,-6 0 1,-6 18-100,-7 4 1,-11 13-162,2 0 116,-10 10 1,0-1-156,-9 5 0,0 6 127,0-1 0,-3 0-55,12-4 0,0-7 37,10-2 0,1-11 36,4-4 0,4-5 17,10-4 1,9-5-89,10-10 0,4-9 37,5-10 1,-1-3-107,6-1 1,-5-5-66,5-1 1,-6-3 111,1 3 0,-10 1-227,-4 5 0,-4 6 367,-6 3 0,-3 3 0,-6 2 0,0-7 0,0-1 0</inkml:trace>
  <inkml:trace contextRef="#ctx0" brushRef="#br0">13109 7634 8222,'0'-14'-1138,"0"0"1382,0 0 435,0-1 1,2 11-162,3 8 1,-2 11-186,6 13 1,1 13 121,4 6 1,-5 9-67,1 5 0,-7 14-340,-1-36 0,1 2 0,-2 8 1,-1 0 169,0-1 1,0-1-1,0 0 1,0 1-86,0-3 0,0 0 0,0-2 0,0 1-111,0-1 1,0-1 0,0 35 224,0-6 1,5-12-465,0-12 1,0-11 216,-5-7-274,6-1 1,-3-13 50,6-1-196,-5-6 0,2-10 367,-6-3 0,2-3-732,2-6 1,-2-5-169,3 0 0,-4-1 284,-1 1 1,5 3-393,0-3 1059,-1-3 0,3 0 0,1-7 0</inkml:trace>
  <inkml:trace contextRef="#ctx0" brushRef="#br0">13834 7663 8070,'-1'-8'-810,"-4"3"486,3 3 555,-4 2-155,6 0 137,0 0 1,-5 2 72,1 3 355,-1-4-139,5 6 140,0-7-414,0 6 0,-2-4-49,-2 2 0,2 4 66,-3 2 0,-3 2-5,-1 3 1,-4 0-391,-1 4 0,0 3 118,0 7 1,-5-1-42,0 1 1,-5 4 87,5 0 1,2 2-61,7-2 1,-1-9 54,6-1-52,1 1 0,5-10-21,4 0 1,8-6-117,6-8 0,4-6-248,-4-3 0,6-10 156,-1-5 0,1 2-307,-1-2 0,1 2 192,-6-2 1,0-1-52,-4 6 0,-1-1 437,0 1 0,-6 3 0,-2-5 0</inkml:trace>
  <inkml:trace contextRef="#ctx0" brushRef="#br0">13905 7791 6874,'-12'14'341,"2"0"1,-2 2 215,2 3 0,-2-2-234,-3 7 1,-4 4-275,0 5 1,-6 7-73,1-2 1,2-3 122,-1-2 1,5 0-88,-1-5 1,5 2 123,5-11 1,-2 0-358,6-4-134,0-1 118,5-6 0,6-2 154,4-6 0,-2 0 29,1 0 0,1 0 125,4 0 1,-5 2-100,1 2 0,-5-1 147,4 7 0,-6-1-125,2 6 1,-3 0 209,-2 4 0,0 3-32,0 7 1,-7-1 53,-2 1 0,1-1-105,-2 1 0,6-1-47,-6 1 1,7-3 144,-2-2 33,4-3-1404,1-14 862,0 0 1,6-20-473,3-6 0,4-8 48,1-6 713,1-3 0,-1-7 0,0 1 0</inkml:trace>
  <inkml:trace contextRef="#ctx0" brushRef="#br0">13863 7947 8070,'8'-21'0,"4"6"-256,-2-4 1,2 1 333,3-1 0,-1 4 566,0-4 0,0 4-388,0 6 1,1-2-57,-1 6 1,-5-4-131,1 4 1,-5 0 98,4 5 0,-6 6-135,2 4 0,-3 3 74,-2 1 0,-2 6-96,-3 4 1,-7 4 56,-7 6 0,-2-1-172,2 9 1,2-2 101,-7 7 1,5-2-50,-5-3 1,5-1-336,-4-3 1,5-3 155,-1-7 0,5-1-411,5-3 1,-2-4-354,6-5 87,0-1 906,5-6 0,2-7 0,3-5 0,1-7 0,3 1 0,4-3 0,-4-1 0,4-5-106,1 0 0,1-1 83,-1 1 0,0 3 568,0-3 0,2-1-125,3 1 0,-3-2 67,3 2-1,-2 3-126,2-3 0,-3 5-88,3 5 1,-8-2-266,-2 6 1,-4 0 143,5 5 0,-7 2-308,1 2 1,-4 9 129,-4 6 0,-1 6-170,-9-1 1,3 9 98,-8 5 0,-2-3-58,2-2 1,0 2 73,5-2 0,1-1-1,4-9 124,-4 4-80,12-11 229,-6-2-193,14-8 1,-4-7 21,6-4 1,1-3 7,4-6 0,0 0 13,0 0-11,1 6 9,-1-5-4,0 11 28,-6-4 0,-2 17-42,-6 3 1,0 10 211,0 0 1,-4 1-67,-1-1 1,0 1-116,5-6 95,0 6-280,6-9 0,7-3-141,6-13 0,6-13-225,-1-11 0,3-9-216,1-5 0,1-3 247,-1-1 1,-1-1 468,-3 0 0,3-6 0,-5-1 0</inkml:trace>
  <inkml:trace contextRef="#ctx0" brushRef="#br0">14389 7720 8070,'6'-15'-20,"-3"7"10,7 4 0,-7 5 220,2 9 0,1 7 340,-1 16 0,-1-1-502,-4 6-62,0 6 0,0 2 87,0 6 1,0 0-111,0 5 0,0-2-333,0-3 1,0 2 188,0-7 0,2 1-448,3-6 0,-4-5 250,4-4 0,-3-9-151,-2-5 530,6-10 0,-4-3 0,4-18 0,-6-4 0</inkml:trace>
  <inkml:trace contextRef="#ctx0" brushRef="#br0">14474 8089 8070,'0'-44'0,"5"-2"-158,0 13 0,6 0 109,-2 4 184,4-5 1,3 5-56,3 1 0,-2-1 39,7 6-65,-1-4 0,6-2 169,-1 1 0,5 1-53,0 3 1,1 1 27,-6 8 1,-1 0-5,-3 10 1,1 0-240,-6 5 1,0 2 47,-5 2 1,-4 6-86,-1 9 1,-1 3 136,1 6 1,-1 2-125,-3 4 0,-2 2 67,7 7 1,-6 4 40,6 0 0,-7 12 12,2-2 0,1 3-632,-1-3 538,6-1 0,-10 0-119,4-4 0,-3-3 361,-2-7-7,0 1-165,-7-7 0,4-1-316,-6-6 140,-1-1 62,-4-6 1,0-1 59,0-7 1,0-6-258,-1-3 1,1-5-312,0-5 0,-5-5 772,0-9-177,0-3 0,-8-12 0,-3-3 0</inkml:trace>
  <inkml:trace contextRef="#ctx0" brushRef="#br0">14687 7862 8070,'0'14'-21,"0"0"0,-1 7 43,-4 2 0,-3 6 11,-6 4 0,0 2-117,-1 3 95,-5 3 1,4-7-138,-3 4 0,3 2-247,2-7 1,0 0 158,0-4 1,1-6-96,4 1 0,-2-11 309,6 1 0,-6-9 0,3 1 0</inkml:trace>
  <inkml:trace contextRef="#ctx0" brushRef="#br0">14545 8189 8070,'14'-15'14,"1"3"64,-1 2 1,0 4 106,0 6 49,-6 0-59,5 6 0,-10 2-71,6 6-37,-5-6 0,2 5-520,-6-4 1,5-1 254,-1 2 1,3-7 197,-3 2 0,-2 3 0,4 0 0</inkml:trace>
  <inkml:trace contextRef="#ctx0" brushRef="#br0">14886 7862 8070,'0'14'-410,"0"0"290,0 0 0,-1 1 834,-4-1-280,-3 0-252,-6 7 1,-2 1-61,-3 6 1,2 0-156,-7 1 1,2-1-253,-2 1 0,2-2 67,3-4 0,3-2-218,-2-7 1,6-1-138,3-4 308,6 4 75,-4-12 0,3 4 190,-1-10 0,0-2-66,5-8 1,2 1 65,3 0 0,2 0 108,8-1 1,-1 1 130,0 0 0,2 1 2,3 4 1,-2-2 147,7 6 1,-5 0-17,5 5-227,-7 0 0,5 5-91,-3 0 0,-3 4-495,3-4 440,-3 6 0,4-3 0,2 6 0</inkml:trace>
  <inkml:trace contextRef="#ctx0" brushRef="#br0">15157 7663 8377,'-2'14'493,"-3"0"-474,4 0 43,-6 7 0,3 1 122,-1 6 0,-5 1-171,6-1 0,-6 1-141,5-1 0,-1 1 111,1-1 0,4-4-133,-4-1 1,3-5-491,2 1 421,0-4 0,2-7-64,3-3 33,-4-3-147,12-2 343,-11 0 105,10 0 1,-9 0-189,7 0 351,-7 0-232,10 6 1,-12 4 116,4 8 0,-3-2 532,-2 3-330,0 3-136,0 0 1,0 7 487,0-1-316,0-6-172,0 5 0,0-5-13,0 7 0,0-5-7,0-1 1,0-5-104,0 1 1,0-8-49,0-2-541,0-6-642,0 4 994,0-26 1,1 0-748,4-19 630,-4 6 0,11-14-326,-8 4 638,1-17 0,1 1 0,2-13 0</inkml:trace>
  <inkml:trace contextRef="#ctx0" brushRef="#br0">15341 7506 7997,'15'-22'-42,"-1"3"1,0 5 164,0 5-62,-6 2 1,-2 9 280,-6 3 0,0 4 406,0 10 0,-1 8-448,-4 6 1,-4 2-308,-10-2 0,3-3-307,-3 3 225,3-3-113,8-8 1,-3 3-411,6-6 261,1 0 143,4-11 1,6-3-40,4-10 0,4-4 68,5-10 0,1 1 88,4-5 0,3 5 18,-4-1 1,0 4 206,0 0-59,-5 1 0,2 5-200,-6-1 671,1 7-285,-7-3-87,4 12 1,-10 4 92,3 9 0,-5 3 17,-5 6 0,-8 2 131,-6 3 1,-6 4-104,1 5 1,2 1-90,-2 0 1,1 1-394,-6 3-760,1-3 894,-1 5-833,1-6 637,0 0 0,5-5-21,4-1 0,4-11-170,0-3 0,3-5-109,2-4 0,-2-4-988,2-1 1520,4-6 0,-13 3 0,3-6 0</inkml:trace>
  <inkml:trace contextRef="#ctx0" brushRef="#br0">15270 8004 7997,'30'-16'25,"3"-3"1,-1 3 823,6-3-311,-6 10-238,9-4 1,-11 10-44,3-6-31,3 5-233,-12-2 1,7 1-191,-12 1 0,0-1-104,-4 5 1,-1 0-1052,0 0 1352,0 0 0,0 6 0,1 2 0</inkml:trace>
  <inkml:trace contextRef="#ctx0" brushRef="#br0">15540 8032 8001,'-9'5'1,"-1"0"0,7 7-188,-1 3 998,2-1-360,-4 13-204,4 1 0,-9 4 30,6 6-155,-6-7-154,10 10 1,-7-11-172,3 3 1,3-3 2,-2-1 0,2-5-253,2-1 0,0-4 104,0 5 0,0-11-131,0 1 1,0-8 6,0 4 473,0-7-277,0-10 277,0-2 0,0-24 0,0 9 247,0-9-258,6 3 0,2 6 192,7 1 0,-1 0 372,0 0 1,5-3-245,0 7 0,1 5 99,-1 5 1,-3 1 410,3-2-336,3 4-240,-6 6 0,0 0 80,-7 0-84,1 6-157,-2 2 0,-2 3-60,-6 4 0,0-4 75,0 8 1,-2 3-110,-2 1 0,-4 0 144,-6 0 0,-1-4-45,1 5 0,2-5 69,2 5-69,-3-7 10,12-3-132,-5-1 1,7-12-21,4 4 0,7-7-217,7-7 0,7-4-276,-3-15 1,9 1-1358,1-11 1905,7 0 0,2-4 0,9-1 0</inkml:trace>
  <inkml:trace contextRef="#ctx0" brushRef="#br0">17901 6838 8044,'-21'-27'27,"-3"4"1,4 2 111,1 7 247,9 0-71,-2 6 1,12 5 94,0 12 0,12 10-67,12 19 0,5 12 130,4 17 1,-3 2-499,3 2 1,-2 0 429,3 1 1,-9 3-322,-10-37 0,-2 0 93,6 38 0,7-11 59,-7-4 0,-1-9 29,-3-4 1,-6-5-30,1-6 0,-7 3 0,2-7 0,1-4-1736,-1-6 0,-1-5 618,-4 1 0,-1-5-2264,-4-5 2683,-3-2 0,-8-14 463,-3-2 0,-3-10 0,-6-3 0</inkml:trace>
  <inkml:trace contextRef="#ctx0" brushRef="#br0">17886 7634 8094,'-14'-8'0,"8"5"415,6 13 1,11 5 89,8 14 0,11 6-28,-2 3 0,4 4-44,-4 6 0,1-3-138,-1 8 1,-1-6 134,-3 5 0,1-3-115,-6-2 1,0-2 224,-5-17 1,0 2-131,1-11 0,4 0 434,-1-5-460,1-6 1,-4-3 43,-1-10 0,0-6-178,0-13 0,1-7-118,-1-17 0,0-10-569,0-13 1,-4-8 219,-5 34 0,-1 0 0,-1 1 0,-1 1-517,3-2 0,-1 0 0,-2-8 0,0-2 80,0 1 1,0-1 0,-1-4 0,0 0 653,-1 4 0,0 1 0,-2 0 0,-1 1 0,1-2 0,-1 1 0,2-2 0,-1 1 0,1-1 0</inkml:trace>
  <inkml:trace contextRef="#ctx0" brushRef="#br0">2517 9994 8067,'0'-14'375,"0"6"-249,0 2-16,0 6 48,0 6 0,0 2 73,0 6 0,0 5-55,0 0 1,0 2-166,0-2 1,2-2 211,2 7 1,4 1-8,6 8 1,1 3 147,-1 7-165,0 6-272,0 8 0,-1 8 222,-4 6 1,2 1-374,-6 4 1,5-2 284,-8-33 1,0-1 0,2 0-1,-1 1 5,-1 1 1,0 1-1,0 2 1,0 0-23,2 0 1,1 0-1,-3-1 1,-1-1 74,1 0 0,1-1 0,0 0 0,0 0-62,0 5 0,-1 1 1,1-3-1,-1 0 175,-2 2 1,0 0-733,3-2 1,0-1 552,-2-1 1,0-1 0,5 2 0,0 1 12,-1-3 1,0 1-1,0 2 1,1 0-77,-2 0 1,1 0 0,2-4 0,-1-1 186,-1 0 1,-1 0 0,4 34-89,2-3 1,-2 1-203,1-1 1,2-5-383,-6 0 379,0-12 1,0 6-149,-1-13 0,1-4-113,-5-5 1,0-6-360,0 1 750,0-10 0,-2-2-475,-2-7 0,1-1 416,-7-4 0,5-2-533,-4-7 1,1-2 254,-2-3 323,4-3 0,0-18 0,-2-4 0</inkml:trace>
  <inkml:trace contextRef="#ctx0" brushRef="#br0">2872 9681 8013,'-7'0'-155,"-5"-1"185,8-4 57,-1 3 419,5-4 82,0 6 0,6 0-256,4 0 1,7 0-56,2 0 1,6 0 145,-1 0-252,9 0 0,4 0 11,5 0 1,12 0 28,3 0 0,4-5-260,1 1-88,-3-1 0,4 5 177,-6 0 0,-5 0-159,0 0 1,2-2 75,7-2 1,4 0 68,6-5 1,-1 0 316,-4-6-1535,10 1 1227,-23 6 0,17-4 1,-13 2 0,8-3-107,10-1 1,3 0 310,-38 7 1,0 0 0,2 0-1,-1 1 53,34-3 1,-4-4-108,-4 4 1,7-4-120,-32 6 0,1 0 0,0 0 0,0 1-51,2 1 0,0 1 0,-5-3 0,0 1 61,36-4 19,-3 4 1,4-5-76,-37 9 0,1-1 1,0-1-1,1-1 12,1 3 0,0-1 0,33-6-105,-1 4 0,-16 0-24,2 5 1,-5-5-30,1 1 0,0-1 43,-1 5 0,0-2-114,-4-2 74,3 2 0,-15-4 32,2 6 0,-9-2-173,1-3 1,-6 4 932,-4-4-833,-4 4 436,-6 1 0,1 0-372,-1 0 1,-6 1 165,-3 4 1,1-2-12,-1 6 0,-1 1-80,-4 4 0,0 0 36,0 1 1,0-1 188,0 0-95,0 0 1,0 7-135,0 2 184,0-2 1,0 6-135,0-5 0,-1 6-5,-4 1 1,3 6 3,-2 3 1,2-1-7,2 6 1,0-2-48,0 11 0,0-1-13,0 1 0,0-1 11,0-4 0,0-1-6,0 6 0,0-6-14,0 1-753,0 4 817,0-1 1,0 12 2,0-1 1,0 6-98,0-6 0,0 2 207,0-1 0,5-2-49,0 6 0,-1 2-206,-4 8 1,5-2 246,-3-33 1,1-1-985,8 34 917,-10 4 0,12-6 219,-3 4-147,-4-3 0,0-32 1,1 0-98,2 35 1,-3-36-1,1 0 107,7 36-81,0 0 0,0-8-16,1 3 1,-6-2-18,-4-28 1,-1-1 0,6 34-109,4 2 0,0-3-4,1-2-25,-7 0 125,4 0 0,-6 0-213,4 0 212,3-6-78,-12-2 0,10-6-137,-6 0 0,4-7 223,-4-2 1,5-4-217,-6-1 0,1-5 114,-5-1 1,0-3-528,0 4 1,0-7 596,0 2 1,0-4-920,0-6 1,-5 3-193,1-7 1132,-7-7 0,-4 1 0,-7-5 0</inkml:trace>
  <inkml:trace contextRef="#ctx0" brushRef="#br0">2887 13051 7878,'-13'-2'7,"4"-3"175,-4 4-19,11-6 1,-6 12 168,4 0 1,2 12-102,-3 2 1,9 7-135,0 2 0,6 2 81,-6 3 1,8 3-65,-3 7 0,-1 5 65,1-1 0,-4 0-122,5-4 0,-7 4 92,1 1 0,-2-2-32,-2-9 0,5 5-2,0-5 0,-1 3 37,-4-2 0,2 3-6,3-3 1,-4 1-29,4-1 1,1 2 10,-1-7 0,1-2-31,-1-7 1,-3 1-93,2-6 0,4-1 86,2-9 1,-2 2-32,1-6 0,1 0 20,4-5 1,0 0 16,0 0 0,2-7 51,3-2 0,3 1-40,7-1 0,-1-1 18,0-4 0,6 4-56,-1 1 1,5 4 4,-5-4 1,5 6-8,-5-2 1,5 2-24,-5-2 1,0 3-120,-4-2 0,4 2 89,0 2 0,6-2 26,-1-2 0,3 2 41,2-3 1,0 4 8,-1 1 0,1 0-38,0 0 1,-2 0 7,-3 0 0,1 0-18,-6 0 0,1 0-13,-6 0 1,2-2-112,3-2 0,-3 2 135,3-3 1,4 4-135,1 1 1,3-2 124,1-3 1,1 4 7,0-4 0,-1-1-46,1 1 1,-2 0 2,-3 5 1,3-5 16,-3 1 1,-2-6 1,2 5 1,2-6 89,7 2 0,4-4-81,6-1 1,-1 1 103,1 4 1,0-7-136,0 7 1,-2-7 90,-3 6 0,4-2-23,-4-2 1,9 4 5,6 1 0,2 4 9,2-5 0,-6 3-17,-3-3 0,-4 2-54,-1 3 0,2-1 59,2-3 0,-1-2-137,7 6 1,-12-5 80,2 6 1,-5-3-10,0 3 0,-5 0-28,-9-5 0,-3 6-110,-7-2 1,1-1 44,-1 1 0,-6-5-132,-3 6 0,-3-1-87,-2 5 174,1-6 688,-1 4-193,-6-4 103,-2-1-264,-6 6 1,0-7 162,0 3 1,-1 4 25,-4-4-246,3 3 1,-4 1-397,6-4 225,-6 3 1,4-5-255,-3 2 118,4 3 0,2-9 94,4 6 1,-3-1-97,2 1 37,4 4-1,0-6 31,6 7-353,1 0 69,-1 0 200,0 0-741,0 0 399,0 0 42,1 0 0,-6-1-311,1-4 0,-3 2-11,3-6 1,3 1 794,-4-2 0,10-9 0,3 3 0</inkml:trace>
  <inkml:trace contextRef="#ctx0" brushRef="#br0">4209 13477 8616,'-8'0'900,"3"0"-554,10 0-80,3 6 1,8-4 213,3 3 0,4-4-244,11-1 0,3-1-194,11-4 0,7-4-647,7-10 479,-7 3 1,-1-11-773,-7 3 0,1 4 234,-6 1 164,-6 3 500,-7 8 0,-2-5 0,-5 6 0</inkml:trace>
  <inkml:trace contextRef="#ctx0" brushRef="#br0">4635 13321 7865,'0'14'0,"0"0"355,0 0-168,7 7-23,-6 1 1,6 7 379,-7-1-396,6 0 0,-4 1-405,2-1 187,-2 1 1,-2-1 45,0 1 1,0-6-94,0 1 0,-5-5 169,0 5 1,-4-7 29,4 2 0,-4-3-361,4-2 130,-6-6 118,9 4 147,-4-10-38,6 4 1,6-6 147,4 0 1,4 0-195,5 0 0,3 0-2,7 0 0,-3-4-720,-2-1 467,9-6 0,-11 3-634,7-6 857,-1 6 0,-12-5 0,5 5 0</inkml:trace>
  <inkml:trace contextRef="#ctx0" brushRef="#br0">3384 10094 8033,'-14'0'0,"0"0"-57,0 0 0,-1 1-42,1 4 1,0 9 219,0 10 1,4 4 75,1 5 1,6 1 38,-2 8-130,3-2 1,2 14 100,0-7 0,11 3 12,4-7 0,2-3-199,-3-12 1,5-6 139,0-3 1,5-9-136,-5-6 0,4-5 61,-4-9 1,5-2-52,-5-17 1,-2 2-9,-7-11 0,1-4-142,-6-6 0,4 1 34,-4 4 1,0 5-181,-5 1 0,0 5-100,0-1 0,-7 4 128,-2 6 0,-1 4-245,-4 9 0,2-1 158,-12 6 0,2 1 59,-2 4 0,-8 6 261,4 3 0,-4-1 0,4 2 0,-7-1 0,-1 6 0</inkml:trace>
  <inkml:trace contextRef="#ctx0" brushRef="#br0">3029 10179 8065,'0'9'9,"0"1"0,6-5 61,4 4 1,4-6 98,5 2 0,1 1-126,4-1 1,8 5-577,-4-6 1,2 1 305,-6-5 0,1 5-314,-6 0 541,0-1 0,-5 3 0,0 0 0</inkml:trace>
  <inkml:trace contextRef="#ctx0" brushRef="#br0">3114 10421 8076,'-14'8'0,"1"-1"0,4-2 367,2-3 0,14 2-154,2-8 1,10 2-166,5-3 0,6 2-205,8-1 0,-5 0-1111,10-5 1268,-4 6 0,4-10 0,-1 5 0</inkml:trace>
  <inkml:trace contextRef="#ctx0" brushRef="#br0">3598 10264 8089,'6'8'-1990,"-3"0"1904,6-3 118,-5-4-145,8 6 0,-10-6 113,3 4 0,-4-3 0,-2 10 0,-4-2 0,-3 2 0,-6 3 0,0-1 29,-1 0 1,1 2-57,0 3 0,0-5 90,-1 0 0,6-1 338,-1-8 48,7 6 1,-1-10-171,8 4 1,4-3-124,6-2 0,2 0 7,3 0 1,2-5-538,2 0 0,4-4 374,-3 4 0,-3 0 0,-1 5 0</inkml:trace>
  <inkml:trace contextRef="#ctx0" brushRef="#br0">3271 11075 8144,'-8'15'0,"3"4"0,3-1 0,2 5 122,7 1 1,-1 6 275,3 3 0,4-3-220,-3 3 1,4-3-129,5-1 1,-3-5 99,2-1 0,-2-10-27,-2 1 0,5-4 32,0-1-3,0-3-79,-4-6 1,-1-11-104,0-3 0,-1-10 143,-4 1 0,2-10-12,-6-5 1,0-3-8,-5-2 1,0 0-18,0 1 1,-2-1-42,-3 0 1,-4 7-47,-10 3 1,2 9-1162,-7 5 275,0 3 0,-4 9 114,-1 2 0,1 5 350,-1 5 1,-1 4 431,-3 10 0,3-3 0,-5 11 0,7-5 0</inkml:trace>
  <inkml:trace contextRef="#ctx0" brushRef="#br0">3000 11174 8144,'15'-5'18,"-1"1"0,5-1 244,0 5 1,6-5-225,-1 0 0,3 1-289,1 4 0,-1 0-230,-3 0 1,1 0 265,-6 0 0,-5 0-372,-5 0 264,-5 6 230,2 2 0,-12 6 93,-4 0 0,-9 1 0,-4-1 0,-4 0 63,-2 0 1,2 5 82,4 0 1,-3 0 287,7-5 0,0-4-171,5-1 0,5-4 324,-1 4-413,7-5 1,5 2-141,12-6 1,6-6 192,9-4 1,7-3-594,7-1 0,4-2 127,5-2 53,-3 2 0,-6-5 0,0 7 1</inkml:trace>
  <inkml:trace contextRef="#ctx0" brushRef="#br0">3598 11160 6161,'7'6'0,"0"2"0</inkml:trace>
  <inkml:trace contextRef="#ctx0" brushRef="#br0">3598 11259 8034,'-8'0'-166,"1"0"677,7-6 0,7 3-450,2-7 0,10 6 23,5-6 0,9 5-659,5-4 0,8 1 575,1-1 0,7-10 0,-4 3 0</inkml:trace>
  <inkml:trace contextRef="#ctx0" brushRef="#br0">4721 9951 8110,'-22'0'371,"1"7"-904,7 2 1,1 4 94,4 1 1,-2 0 779,6 1 0,0 0-159,5 4 0,0-1 108,0 5 1,2 0-127,3 0 0,2 2 41,8-6 0,-1 0-113,0-4 1,0-1-53,1 0 0,-1-4-32,0-1 1,0-6 106,0 2 1,1-15-160,-1-4 1,-5-9 43,1-1 1,-2-5-84,1-4 1,2 2 101,-6-7 0,0 6-142,-5-1 1,0 1 74,0-1 1,-7 8-9,-2-4 1,-4 11 33,-1-1 1,-5 8-18,0 1 1,-8 8-736,-1 2 1,-5 12 325,-5 6 1,-3 8 446,3-3 0,-3 4 0,-2 2 0,0-1 0,1 1 0</inkml:trace>
  <inkml:trace contextRef="#ctx0" brushRef="#br0">4266 10122 7964,'23'-9'0,"1"-1"1,1 1-311,9-6 0,-3 6 224,7-1 0,-6 1 365,1-5 1,-3 4-452,-2 1 1,-6 6 48,-3-2 0,-8 3-666,-1 2 556,-7 0 1,-3 7 232,-9 2 0,-10 10 0,-3 3 0</inkml:trace>
  <inkml:trace contextRef="#ctx0" brushRef="#br0">4394 10179 7965,'-22'14'-865,"1"-1"433,7-4 1357,0 4-159,6-11-788,1 4 0,20-6 23,6 0 0,2-2-70,2-2 1,6-3-139,4-2 0,5-4-533,-5 4 740,0-4 0,2-8 0,1-1 0</inkml:trace>
  <inkml:trace contextRef="#ctx0" brushRef="#br0">4834 10023 8941,'15'0'205,"-1"0"1,-5 0-460,1 0 210,-1 0 0,1 4-612,-1 1 317,1 0-91,-2-5 120,4 6 1,-10 2 148,3 6 0,-5 0-59,-5 1 1,-1-1 125,-4 0 1,-1 0 57,6 1 382,-6-1-76,10 0 89,-6-6-306,7 4 1,7-10-88,2 3 1,4-4 93,1-1-60,0 0 0,7 0 0,1 0 0</inkml:trace>
  <inkml:trace contextRef="#ctx0" brushRef="#br0">4664 10847 7931,'-13'14'-198,"4"1"0,-2 5 66,6 4 287,0 3 1,5 1 286,0 1 1,0 4-235,0 0 0,7 5-26,2-5 0,-1-5-171,1-4-12,1-7 1,6 2 6,3-9 1,-4 1 77,4-6 1,-3-2-93,-2-8 0,-1-9 63,-4-10 1,4-4-116,-3-5 1,-2-2 47,1-3 0,-6-2-51,2 7 0,-4-3 23,-1 7 0,0-1-151,0 12 1,-6-6-2,-3 5 1,-4 5 43,-1 4 0,-2 7-515,-3-2 1,-8 10 662,-6 4 0,-6 10 0,2 4 0</inkml:trace>
  <inkml:trace contextRef="#ctx0" brushRef="#br0">4323 11146 7931,'28'-22'-269,"1"1"-67,-1 7 1,0-5 77,1 0 0,-2 2 42,-4 7-119,-2-3 335,-7 12 0,-6-5 0,-2 6 0</inkml:trace>
  <inkml:trace contextRef="#ctx0" brushRef="#br0">4308 11259 7931,'-6'15'-293,"5"-1"0,-4-6 273,10-4 1,4-2 18,10-2 0,3-6 2,7-4 1,5-7-2,4-2 0,3-6 0,2 3 0</inkml:trace>
  <inkml:trace contextRef="#ctx0" brushRef="#br0">4806 10975 7942,'0'-14'-273,"6"0"0,-2 4 60,5 1-127,-6 6 230,10-4-249,-12 7 359,6 0 0,-7 0 0,0 7 0,0 0 0</inkml:trace>
  <inkml:trace contextRef="#ctx0" brushRef="#br0">4806 11075 7942,'-8'14'-435,"2"0"272,6 0 0,0-4 54,0-1 998,0-6-517,6 4 0,4-9-777,9-3 1,0-3 404,9-6 0,4-6 0,10-2 0</inkml:trace>
  <inkml:trace contextRef="#ctx0" brushRef="#br0">5688 9838 7966,'-15'14'104,"3"7"115,2 2 0,-1 4 116,6 1-446,1 1 168,4 6-16,0 1 1,4 5-36,1-3 1,6 1 143,-1-5 1,4-3 7,5-7 1,-2-5-42,7-10 1,-2-2-16,2-7 1,1-8 175,-6-6-122,6-7-109,-9-7 0,5-7 119,-7-3 1,0-3-131,0-2 1,-6 1-199,-3-1 0,-4 5 89,-1 0 1,-1 7-138,-4-3 1,-4 9-50,-10 1 1,-3 9-234,-7 0 0,-6 7-450,-3 8 627,4 0 0,-12 2-216,3 3 197,-3 9 334,10 2 0,1 4 0,7-5 0,-1-1 0,6 0 0,-1 0 0,7 0 0,-4 1 0</inkml:trace>
  <inkml:trace contextRef="#ctx0" brushRef="#br0">5361 9951 7966,'6'10'-1016,"3"-1"1007,10-5 1,-1 7 150,5-7 0,1 1 5,4-5 0,3 0 20,2 0 0,-3-6-183,3-4 0,-5 2-217,-4-1 0,-3 4-515,-7-4 307,-6 6 370,-2-4 0,-25 20 0,-5 3 1</inkml:trace>
  <inkml:trace contextRef="#ctx0" brushRef="#br0">5460 10094 7966,'-22'14'-1320,"1"0"1883,7 0-124,6-6 107,-4-1-260,10-7-19,2 0-263,8 0 1,12-7-211,4-2 1,8-4 47,1-1 0,6 0-258,-1-1 0,7 3 416,-3 2 0,4-2 0,-10 4 0</inkml:trace>
  <inkml:trace contextRef="#ctx0" brushRef="#br0">5915 9980 7966,'8'0'0,"0"0"255,-3 0 24,-4 0-249,12 0 0,-5 0-155,6 0 0,-5 0-43,1 0 1,-5 0-981,4 0 867,-6 6 0,8-3 281,-6 7 0,0-1 0,-5 6 0,-7-1 0,6 0 0,-4 0 0,-3 0-85,7 1 1,-10-1-48,6 0 0,-5 0 430,6 1 480,-1-1-512,5 0 0,1-6 23,4-3 0,3-4-333,6-1 21,1 0 0,0 0 277,4 0-1054,-3 0 800,5 0 0,-7 0 0,0 0 0</inkml:trace>
  <inkml:trace contextRef="#ctx0" brushRef="#br0">5787 10748 7885,'-8'6'0,"-4"2"-134,2 6 1,2 2-228,-1 3 0,4 0 1085,-5 9-220,7-3-263,-9 17 0,10-6 252,-3 7-341,4-7-33,1 11 0,4-10 46,1 5 1,8-5-33,1-9 1,2-6-124,8-3 1,-2-5 41,1-4 1,4-7-143,-3-13 0,-2-2-152,2-17 177,-7 4 19,4-16 0,-9 3-16,-2-9-44,2 9 64,-10-10 1,4 14 3,-6-4 1,0 3-30,0 7 0,-6 5-111,-3 4 1,-4 4-37,-1 0 0,-7 8-272,-3 2 0,-2 3 486,-3 2 0,-12 7 0,-3 0 0</inkml:trace>
  <inkml:trace contextRef="#ctx0" brushRef="#br0">5375 11075 7878,'8'-7'0,"4"6"0,-2-4 0,2-1 416,3 1-256,5-6 1,-2 9-24,5-2 0,-4-3-142,5 2 0,-7-1-1028,2 1 523,-3 4 330,-2-5 1,-4 6-531,-1 0 561,-6 0 1,4 1 148,-7 4 0,-11 3 0,-4 6 0,-2 0 0,-2 5 0,0 0 0,0 5 0,5-5 0,-3 0 0,2-5 0,-2 0 417,7 0-222,4-6 1,0 0 371,6-3-228,0-4-151,0 6 0,8-12-92,6 0 0,6-7 210,9-3-371,-1 1 1,7-11-321,3 6 1,2-5 384,-3 5 0,5-6 0,-6 3 0</inkml:trace>
  <inkml:trace contextRef="#ctx0" brushRef="#br0">5972 10918 7317,'9'0'-1216,"1"0"1216,-7 0 0,10 7 0,-5 0 0</inkml:trace>
  <inkml:trace contextRef="#ctx0" brushRef="#br0">5887 11217 7896,'-7'14'734,"-1"0"0,0-4-413,4-1 1,5-6-135,9 2 0,6-3-158,12-2 39,0-7-393,7-1 1,-2-7 324,10-4 0,-3-3 0,9-7 0</inkml:trace>
  <inkml:trace contextRef="#ctx0" brushRef="#br0">6015 11075 7950,'-8'6'643,"-5"-5"-267,11 12 311,-4-11 228,6 4 0,0-8-687,0-2-191,6-4 1,2-6 277,7-1-131,-1-5 0,2 4-444,3-3 0,3 8-1383,6 2 1643,-6 5 0,11 4 0,-3 8 0</inkml:trace>
  <inkml:trace contextRef="#ctx0" brushRef="#br0">4749 8416 8334,'0'-20'-26,"-1"4"127,-4-3 138,3 9-190,-4 4 1,8 9 135,2 7 0,-1 5-214,7 14 0,-2 6-16,1 3 32,-2 3 1,-6 3 116,4 3 1,-4 2-120,4 3 1,-3-3-493,-2-6 0,0 0 24,0-1 483,0-5 0,0 4 0,0-5 0</inkml:trace>
  <inkml:trace contextRef="#ctx0" brushRef="#br0">4635 8899 8288,'7'15'-141,"-4"5"-64,6 4 0,1-2 416,4 2 1,-4-5 349,-1 4 1,2-7-180,8-2 0,-3-1-165,3-8 1,3-8-606,2-12 0,10-13 388,9-15 0,12-12 0,-22 23 0,-1-1 0</inkml:trace>
  <inkml:trace contextRef="#ctx0" brushRef="#br0">7749 9596 8110,'-14'-14'0,"4"6"-193,1 3 8,6-3 719,-10 7 803,5-6-1004,-6 7 0,0 7-119,0 2 1,4 4 156,1 1-198,-1 0 0,-2 5-101,2 0 0,-3 11 101,4-1 1,1 9-210,-1-1 1,1 5 91,-2 0 1,4 1-27,6-1 1,1 6 82,4-1 0,5 5 76,9-4 1,-2-2-165,7-8 0,4 1 18,5-6 0,0-6 3,-4-8 1,-1-10-136,1-4 1,4-6-45,0-9 54,0-6 1,-4-14 68,-1-3 1,1-5-40,-1-9 0,-1 1-77,-3-6 1,-5 0-110,-10-5 0,2 5 61,-6 0 133,0 6 1,-12-2 121,-2 11 1,-9 0-133,-1 4 0,-6 5 135,1-1 1,-2 2-119,-3 8 1,5 2 154,1 8 0,5-3-106,-1 8 0,8-1 217,2 5 1,1 6-2,-1 4 1,-3 7-104,8 2 0,-3 8-15,3 1 1,2 2-26,-3 8 0,5 0-132,5 5 0,1 4 138,4 1 0,3-1-139,-4-4 0,4-2 96,1-3 1,2-4-428,3-5 0,0-7-99,9-3 1,-3-5-289,8-4 1,2-4-437,-2-6 0,5 0 1199,-5 0 0,1-6 0,-6-2 0</inkml:trace>
  <inkml:trace contextRef="#ctx0" brushRef="#br0">8616 9596 8273,'-14'0'-931,"5"-1"250,-1-4 964,7 3 0,-10-4 710,4 6 0,-4 0-243,-1 0-608,0 6 1,0 2-23,-1 6 0,1 1 137,0-1-180,-7 0 0,6 5-44,-4 0 1,-2 6 70,2-1 1,0-2-94,5 2 0,1-7 40,4 2 0,-2-3-92,6-2 0,0 0-71,5 0 61,0-6 1,7 5 30,2-4 0,9 2 54,1-1 0,1 3-196,-1-4 0,-2-1 105,7 1 0,-2-5 46,2 0 1,-2 3-483,-3-3 1,-3 1-1456,3-5 1542,-3 0 1,-7 0-358,0 0 763,-5-6 0,8-2 0,-4-6 0</inkml:trace>
  <inkml:trace contextRef="#ctx0" brushRef="#br0">8460 9795 8221,'-8'-8'-451,"3"2"1127,10 6 165,3 0 0,8 0-439,3 0 0,-2 0-187,7 0 0,1-2-62,8-2 0,-1 0-228,6-5 0,1-1-269,9-4 267,-10 0-291,9 0 0,-15 1-1008,5 4 1376,-5-4 0,3 5 0,-7-6 0</inkml:trace>
  <inkml:trace contextRef="#ctx0" brushRef="#br0">9768 9056 8253,'0'-8'-381,"0"2"351,0 6 0,0 1 137,0 4 43,-6 9 1,4 8 62,-3 7 0,-3 5 0,-1 4 0,1 3-13,-1 2 1,4-5 12,-5 0 0,7-6 0,-1 1 1,-3-8-14,2-1 1,1-7-305,4 2-239,0-3 0,0-7-2444,0 1 2787,0-7 0,-7-3 0,0-8 0</inkml:trace>
  <inkml:trace contextRef="#ctx0" brushRef="#br0">9882 9170 8247,'19'0'0,"0"0"-648,6 6-85,-9 2 1,3 6 656,-10 0 0,-2 2-21,-7 3 0,-4-3 97,-5 3 0,-1 3 0,-16 0 0,3 6 0</inkml:trace>
  <inkml:trace contextRef="#ctx0" brushRef="#br0">9725 9511 8242,'8'8'-557,"6"-4"415,1-2 0,16-8 24,-2-4 105,9-2 80,-2-3 0,2 6-247,0-1 1,-2 1 68,2-5 1,-3 1-21,-7 4 0,-1-2 131,-3 6 135,-4 0 1,-10 5-87,-1 0 0,-6 8 284,2 6-10,-3 0-252,-2 13 1,-7 0 29,-2 6 0,-4 2-5,-1-2 1,-2-3-28,-3 3 0,4 2-57,-4-2 1,1 0-140,-1-4 1,8-2-52,-3-4 1,3-4-266,-3-9 1,4-4 442,1-6 0,-1-6 0,-4-2 0</inkml:trace>
  <inkml:trace contextRef="#ctx0" brushRef="#br0">10010 9454 8164,'0'14'0,"-2"0"0,-3 1 0,2 4 127,-6-1 1,-1 8 277,-4-3 0,-2 3-774,-3-3 187,10 4 61,-10-11-289,11 11 193,0-11 0,2-2 217,12-8 0,2-6 0,6 0 0</inkml:trace>
  <inkml:trace contextRef="#ctx0" brushRef="#br0">10251 9127 8107,'15'6'-490,"-7"-4"0,9 4 350,-3-6 56,4 6 72,-4-4-55,6 4 1,2-7-127,7-4 1,4-4 136,0-10 0,5 1-5,-5-5 1,0 4 12,-4-5 1,-7 7-2,-3-2 0,-5 8 57,-4 1-55,2 7 49,-10-3 1,3 6 163,-10 0-224,-3 0 143,-13 6 1,-1 2 190,-6 6 0,-1 0-101,1 0 1,-5 5 132,0 0 0,-1 5-130,6-5 0,6 2 67,3-3 0,8-6 154,1 2-269,7-3 45,-3-3 0,8-2-123,2-6-42,4 0 1,6 0-142,1 0 95,5 0 0,2-6-27,7-4 0,1-7-166,3-2 1,-3 0 118,3 5 1,-4 0-75,-6-1 0,2 1-439,-6 0 283,-6 0-62,0 6-248,-12-5 650,6 12 0,-14-6 0,-7 7 0,-8 0 0</inkml:trace>
  <inkml:trace contextRef="#ctx0" brushRef="#br0">10479 9027 8107,'0'8'-500,"0"5"470,0-4 225,0 4 1,6 8 49,4 2 1,1 6 8,-2 4 0,2-1-101,-6 5 1,5-5-209,-6 1 0,7-3-421,-1-1 395,-4-1 0,5-6-75,-6-3 0,1-5-410,-1-4 239,-3 2 82,4-10 1,-6 3-5,0-10 1,0-3-20,0-6 0,0 0 268,0-1 0,-6 1 0,-4 0 0,-1 0 129,2 0-226,-4 6 220,5 1 258,-6 7-200,0 0-82,-1 7 1,1 7 146,0 10 0,0 2-101,-1 3 0,1-1-18,0 1 0,6-2-51,3-4 1,4-2 11,1-7-228,0 0 67,6 1 1,2-8 23,6-2 1,7-10-222,2-4 1,0-5 23,0-5 0,-4 3 78,5-3 93,-7 3 0,4 2-6,-7 0 0,0 1 82,1 4 1,-6 2 441,0 7 149,-5 0-341,2 7-128,-6 1 1,0 7 435,0 4-285,-6-3-47,4 5 0,-11-2-56,4 0 1,-4 0-42,-1-5 1,0 0-149,0 0 0,1 0 77,4 1 0,-4-8-279,3-2-281,4-3 284,-7-2 113,12 0 1,-5-7-737,6-2 433,0-10 125,6-3 0,2-8-48,6-3 1,0-4 329,0-5 0,1-1 0,-1 0 0</inkml:trace>
  <inkml:trace contextRef="#ctx0" brushRef="#br0">10749 9084 8107,'14'-14'6,"-6"0"161,5 6 1,-12 3 10,4 10 1,-3-2 3,-2 7 0,-2 1 39,-3 8 0,2-4-13,-6 4 0,6-3-897,-2-2 491,3 1 1,2-1-184,0 0 322,0 0 0,2-4-149,3-1 1,2-6 17,8 2 1,-1-3 88,0-2 1,0 4 21,1 1 0,-1 1 249,0-1-87,0-3 1,0 9 237,1-6-145,-7 6-75,4-3 0,-10 6 123,3 0-77,-4 7 1,-2-6 58,-4 4 0,0 2 66,-9-2-344,3 6 1,-10-4-184,7 2 0,-5 3 9,0-8 0,0 1-316,5-4 1,-5-1-176,0 0 304,0-6 433,5-2 0,0-6 0,-1 0 0,7-6 0,2-2 0,6-6 0,0 4-95,0 1 43,0-1 1,6 3 110,4 2 1,4 3 216,5 2 0,-1 0-220,5 0-56,-5 7 0,8 0 0,-3 8 0</inkml:trace>
  <inkml:trace contextRef="#ctx0" brushRef="#br0">7906 11089 8186,'-15'0'0,"3"1"-987,2 4 590,-2 3 1,4 11 272,-7 0 0,4 8 476,-3 1 1,3 5 24,-8 5-224,3 3-86,8-4 0,-3 1 460,7 0-235,-1-1-78,5 6 0,1 0-110,4-1 1,3-5-59,6-4 1,1-9 158,-1-5 1,2-10-125,3-4-7,-4-10 3,12-9 1,-5-11-130,7-13 116,-7 0 1,5-13-139,-4 4 25,-2 3 1,4-5 28,-6 6 0,-1-4-10,-9-1 0,2-4 0,-6 5 0,0 4-137,-5 5 1,-7 6 73,-2-1 1,-5 5-21,-5 4 1,-2 5 271,-3 10 17,-3 2-81,12 7 1,-11 4 199,7 5 1,2 8-146,8 17 1,-2 2 98,6 7 1,0 1-42,5 3 0,11-4 19,3 0 0,10-2-195,0-8 1,4-5-278,5-4 1,-1-8-793,6-2 572,0 0 258,-2-12 0,-1 4-842,-7-6 681,1 0 0,-6-2-453,1-2 311,-7 2 510,-2-4 0,-3-1 0,-4 0 0</inkml:trace>
  <inkml:trace contextRef="#ctx0" brushRef="#br0">8332 11316 7632,'8'-6'278,"5"4"-11,-6-4 1,9 4 395,3-2 0,-3 1-447,3-7 0,2 7-459,-3-2 0,8-1 254,-3 1 1,4-1 144,2 1 1,-6 4-157,1-4 0,-6-3 0,2 0 0</inkml:trace>
  <inkml:trace contextRef="#ctx0" brushRef="#br0">8616 11146 8126,'15'-7'25,"4"6"71,0-4 0,-1 3 126,-3 2 1,4 0 29,0 0 0,1 0-124,-1 0 51,-3 0 1,4 0-124,-5 0 29,-1 0-65,-6 7 0,-2 1-253,-6 6 1,-1 6-44,-4 4 0,-5-2-342,-9 2 0,2 0 313,-7 4 305,1 0 0,-6 1 0,1-1 0</inkml:trace>
  <inkml:trace contextRef="#ctx0" brushRef="#br0">9711 10677 8148,'0'-15'-60,"0"6"91,0-1 301,0 7-171,0-3 80,0 6 121,0 0-106,0 6 1,0 4-1,0 9 1,-1 4-16,-4 10 1,-1 4 14,-4 5 1,-3-4-1,4 0 1,1 0-16,-1 5 1,4-7-130,-5-3 0,7-4-105,-2-6-2236,4-2 553,1-7 411,0-6 866,0-2 0,1-18 399,4-7 0,3-13 0,6-4 0</inkml:trace>
  <inkml:trace contextRef="#ctx0" brushRef="#br0">9811 10733 8148,'28'-8'0,"-1"-3"-118,-3 7 0,3-6-176,-4 5 0,-2 1 325,-2 4 1,-3 1 548,-2 4-932,-6 3 160,-2 6 45,-12 7 0,-4-4-14,-9 7 1,-5-1 80,-9 6 0,2-1-136,-7 1 1,6-1 206,-1 1 1,8-3-30,1-2 0,8 1-5,2-6 1,1 0 198,9-4 0,-1-6 267,5 1-278,0-7 1,6 3-3,4-6 0,4 0-100,5 0 1,3-2 56,6-2 0,6-9-27,-1-6 1,5 0-36,-5 5 1,0 4 35,-4 1 0,-7 1 31,-3-1-34,-4 2 74,0 7-99,-8 0-27,0 13 0,-7-2 2,0 13 0,-8-1-23,-6 6 0,-5 4-106,-5 0 1,-3 0 36,3-4 1,2-2-189,-1-4 0,5-2-178,-1-7 46,4 0 1,0-6-34,1-3 424,6-4 0,-4-13 0,4-4 0</inkml:trace>
  <inkml:trace contextRef="#ctx0" brushRef="#br0">9839 11060 8129,'2'-8'0,"2"4"40,-2 2 60,4 2 8,-6 0 0,-1 11-84,-4 3 1,2 9 57,-7-4 1,1 6-286,-5-2 1,-1 0 154,1 0 0,0-5-127,0 1 0,6-8 140,3-2 0,2-4-233,-2 4 268,4-5 0,-6 2 0</inkml:trace>
  <inkml:trace contextRef="#ctx0" brushRef="#br0">10195 10563 7994,'0'14'-421,"1"0"359,4 0 0,-2-4-344,7-1 989,-1 1-218,5-2-237,0 4 0,1-10-254,-1 3 0,2-10 64,3-4 0,-2-4-165,7-1 1,-5-5 109,4 0 0,-4 0-99,5 5 0,-7-5-39,2 0 26,-3 0 0,-8 5 229,-3-1 0,-4 7 0,-1 2 0,-6 0 0,-2 4 0,-6-3 0,0 4 0,-1 1 0,1 0 0,0 0 0,0 1 0,0 4 0,-1 1 24,1 4 1,5 3 184,-1-4 1,2 4 377,-1 1-272,-4 6-151,12-4 1,-10 11-63,6-3 0,-5 1-22,6-1 0,-1 1-26,5-6 0,0 0 4,0-5 0,0-4-10,0-1 0,6-6-277,4 2 122,2-3 45,3-2 0,-1-2-209,0-3 127,0 4 5,0-12 0,1 7 86,-1-4 0,-2 2-15,-2 4-3,3 2 12,-12-4 0,4 12-5,-10 4 0,-3 2 732,-6 2-438,0 1 1,0 0 98,-1 4-77,1-3-198,6 5-53,-4-7 1,5 0 3,-2 0 27,-4 1 0,12-6-234,-4 1 28,3-7-126,2 3 0,0-4-95,0 2 389,7-2-60,-6 11 0,7-6 130,-3 8-126,-4-1 53,6 6 1,-7 3 109,0 5 0,0-1-93,0-4 1,-5 3 147,0-7 1,1 4-41,4-4 0,0-4 132,0-6 0,0-4-55,0 4-32,0-6-237,6 4 32,2-14 0,6 1 149,0-3-55,-6-4 0,5 0-194,-4-6 0,4 0-275,1 5 1,-4-5 136,-1 0 0,-1-4-145,1 4 1,2-7 32,-6 3 394,0-4 0,1-8 0,2-1 0</inkml:trace>
  <inkml:trace contextRef="#ctx0" brushRef="#br0">10607 10435 7994,'14'-22'347,"0"1"-311,1 13 0,-8 8 1,-2 10-59,-3 9 98,-2 3 0,-7 6-105,-2 1 1,-4-1 99,-1 1 0,0-1-174,0 0 1,1-4 124,4 0 1,-3-7-89,8 2 76,-7-3 1,9-7-187,-3 1-147,4-7 60,7-3 235,2-2 1,11-10-18,0 2 1,5 2 76,-5-1 0,4 6 109,-4-2 0,5 4-78,-5 1 0,5 1 144,-5 4 0,4-2-27,-4 6 0,-1 1-109,-9 4 1,2 0-78,-6 1 112,0 5-157,-5-4 0,-2 12-144,-3 1 1,-3 1 1,-6 8 1,-6-2-240,-4 2 0,-3-3 76,-1-7 0,-1 1 356,1-1 0,-1-6 0,1-1 0</inkml:trace>
  <inkml:trace contextRef="#ctx0" brushRef="#br0">10522 11018 7994,'28'-7'-277,"0"-2"1,6 3-433,-1 1 298,6 3 205,-9 2 0,7 5 728,-4 0-188,-3 6-175,-2-3-159,-1 0 0,-5 4 0,7-4 0</inkml:trace>
  <inkml:trace contextRef="#ctx0" brushRef="#br0">2133 8359 8141,'-14'2'0,"0"3"-54,-1-4 1,3 7-7,2-3 138,-2 3 1,9 7-171,-7 4 1,7-1-6,-2 6 50,4-1 139,-6 6 0,4 1-94,-6 3-6,5-3 1,-2 6 40,6-3 0,-5-1 23,1 6 1,-1-5-111,5 5 94,0 0 0,0 4-23,0 1 1,0 12-1,0 7 1,-6 12-952,1-34 0,0 1 947,2 0 1,0 2 0,-3 0 0,-1 0 0,2 2 1,1 0-5,-3-1 0,1-1 0,1 8 1,1 1-147,-1-2 1,0 0-1,1 0 1,-1 1 145,-2-4 0,-1 0 0,3 4 0,1-1 6,-1-2 0,0-1 0,1 4 0,1-1 3,-2-2 1,0-1-1,1 1 1,2-1-1,1-2 0,2 0 0,-1 0 0,0 0 10,0 36 0,0-40 0,0 1-11,-1 1 1,2 0 0,1 1 0,0 2 11,0-2 1,1 2-1,2 1 1,1 0-2,-1-1 0,0-2 0,1 2 0,0-2 21,1-1 1,1 0 0,1-1 0,1 1 63,-2 0 1,3-1 0,3 3 0,2 0-77,-2 0 1,0 0-1,2 1 1,1-2 8,0-1 0,-1 0 0,-1 2 0,0 0-42,2 0 0,0 0 0,-2 2 0,1 1-3,1-3 1,-1 0 0,-2-3 0,-1-1-74,4-3 0,-1 0-390,-5 2 0,-1-1 496,23 34 1,-11 4-110,7-6 1,-6 0-94,1 1 0,-2-3 120,2-3 0,3 2 74,-4-6 1,3 1 91,-3-1 1,4-4-53,-3 4 0,3-5 166,1-5 1,-1 1 70,-3-5-216,3 6-30,-5-10 1,5 5 307,-4-7-239,4 1-55,-5 6 1,7-5 25,-1 4 0,1-4-46,-1-2 0,7 1-117,3 0 1,4-5 92,6 0 0,2-7-127,7 2 0,-2-4 69,-2-6 0,0 4 682,-5-3 0,-1-2-780,-4 2 116,-1-7 25,1 10 1,6-10-7,3 7 1,8-6 62,2 0 0,-1-2 9,-4-2 1,-2-1-43,-2-3 1,-3-3 21,-2-2 0,2-3-51,7 3 0,8-4 25,6-1 1,0 0 9,5 0 0,-10-5-16,-4 1 0,-2-3-8,1 3 1,7-3-10,-28 3 1,1-1 0,33-6-2,-34 8 0,1 1 0,34-9-9,1 1 0,-12-2 7,2-2 0,0-1-17,-26 8 0,1 0 0,36-9 22,-32 7 0,0-1 0,33-5-17,-38 5 1,0 1-1,34-12-44,-2 2 1,5-1-53,-37 10 0,1 1 1,2 0-1,0 0 62,0-3 1,0 1 0,-2 2-1,0 0 7,30-10 0,-5-1 1,1 1 0,1-5-1,7 5 1,0-1 95,-35 10 0,0 1 0,31-7-40,5-3 1,-11-2 65,6 2 0,-6-6-56,6 1 1,-2-2-8,-29 12 0,1-1 0,33-15-28,-36 14 1,0-1-1,28-13 0,-4-3 0,-2 3 7,2 1 1,4 1-9,-28 13 0,0 1 1,33-9-23,0-1 0,3 2 19,-7-2 0,-1-3-153,-9 4 0,6-6 44,3-4 1,5 2-7,-32 12 0,-2 0 0,31-19 89,-32 17 1,-1-1 0,25-19-9,-3 3 1,-2-3 23,-7 3 1,6 3 117,-2 2 1,3-2 69,2 2 0,4 0-119,1 5 0,-7-5 30,-7-1 1,1-4-42,-2 5 0,1-11-162,-6 1 1,7-2 33,3 2 1,4-4 23,0-1 0,1-1 11,0 2 1,-2 3-24,-2-4 0,-9 4 79,-6 1 1,-2 1-51,2-1 0,3-4 80,-3-1 0,3 1-58,2 4 0,-1 1 8,1-1 0,0-5 13,-1 1 1,-1-5-6,-3 5 0,2-12 48,-7 2 0,-5-3 126,-4 3 0,-2 2 35,2 3 1,3-2-50,-4 7 1,4-5-122,2 4 0,-1-1 50,1 2 1,4-4-205,0-5 1,5 0-45,-5 4 1,3-3-216,-7 3 0,6-4 112,-12 0 1,6-1-23,-10 0 0,0-5 96,-5 1 1,-2-6 30,-2 6 1,1-1 296,-6 5 0,0 7 31,-5 2 0,-2-1-19,-3 2 0,-1-5 40,-4 4 1,-2-5 130,2 1 1,-1 1-90,2-1 1,-4 1-100,4-1 0,-4-3-183,-1 3 1,0 1 108,-1-1 0,1 0-88,0-5 0,-2 0-25,-3 0 0,2 5-95,-7 0 0,-1 6 107,-8-1 1,1 3 10,-6 1 0,5 5 43,-5 0 0,6 2 16,-1-2 0,-3-3 25,-2 3 1,-3-3-45,-2-2 1,-6 2 83,-3 3 0,-5-1-71,-4 6 1,2-5 75,-2 5 1,2-1-55,2 6 1,4-5 0,-4 0 0,0 0-14,-14 4 1,-3-1 20,31 13 0,0 1 0,4 1 1,1 0-6,-33-18 0,-2 3-53,2 1 1,33 17 0,-1 1-73,-4-1 0,0 0 0,-1 1 1,0 0 70,-4-1 1,1 0 0,6-1-1,0-1-7,-2 2 1,1 1-1,-2-1 1,1 1-7,0 0 1,0-1-1,-4 1 1,0 0-2,-1-1 1,1 0 0,-1 1 0,1 0-92,2 1 1,0 1-1,-3 1 1,0 0 102,3-1 0,0-1 1,-4 2-1,0 0 13,-3 1 1,-1 0-1,3 0 1,1 0-11,-1-1 1,0 2 0,0 1 0,1 0 33,1 0 1,1 1 0,-3 1 0,-1 1-10,-4-3 0,1 0 0,5 2 1,1-1 3,-1-1 1,-1 0 0,2-1 0,0 1-17,0 3 1,1-1-1,-3-1 1,-1-1 4,-4 2 0,1 1 0,4-3 0,0 1-17,0 1 0,1 1 0,-1-3 1,0 0 13,5 3 1,0 0 0,-4-3-1,-1 0 0,-5 3 0,1-1 0,5-1 0,1-1-1,-2 2 0,1 1 0,3-1 0,0 0-4,1 0 0,0 1 0,0 1 0,0 1-7,-4-3 0,-2 1 1,2 1-1,-1 0-6,-2 1 0,0 0 0,2 1 0,2 0 0,5 1 1,0 1 0,0-3 0,0 1 56,-2 1 1,-1 1-1,0 0 1,-1 0-38,-3 0 0,1-1 0,4 1 1,1 0 1,1 0 1,1-1 0,1-1 0,0 1-9,-2 3 1,1 0 0,-2-1 0,1 0 5,-2 0 1,0 1-1,0 1 1,0 1 32,-1-3 0,1 1 1,5 2-1,0 0-172,-31 12 1,0-3 179,28-7 1,0 1 0,3 0 0,-2 1-20,-3-2 0,0 1 1,4 2-1,0 1 14,0-1 0,2 0 0,-31 10 14,-1 1 0,3 1-14,-3 4 0,31-13 0,-1 0 2,1 2 1,0 0 0,-1-2-1,1 1 20,-31 22 0,6 0-71,4 5 1,1-1 17,-2 1 1,0 1-59,27-20 1,-1 0 0,-27 20-51,28-21 0,-1 1 0,-25 22-302,-1 1 1,3 7 206,30-21 0,2 0 0,0 0 0,1 1-287,0 3 0,0 2 478,1 0 0,-2 1 0,-3-1 0,-1 1 0,0 2 0,0 1 0,1 0 0,0-1 0,1 1 0,-1 0 0</inkml:trace>
  <inkml:trace contextRef="#ctx0" brushRef="#br0">4507 6639 8179,'-14'-35'0,"5"5"0,-1-3-65,1 3 0,-1 2-39,1-1 0,-1 1 244,-4-1 55,0 1-2,0 6 0,-2 3 56,-3 9 0,2-1-29,-7 7 1,5 0 15,-5 9 0,5 5-70,-4 9 0,5 3-126,-1 6 1,3 2 82,2 3 0,6-6-152,4 6 1,2-6-229,2 6 198,6-9 0,7 3-223,6-3 205,6-4 1,-3 5 14,7-6 0,4 0-57,0-4 0,0-3 36,-4-2 1,-2 1 0,-4-7 1,-2 6 62,-7-5 1,-1 1 20,-4-1 1,-3-2 177,-6 6-85,0 1 1,-11 6-283,-3 3 1,-10-4 54,1 4 61,-4 3 1,3-7-166,1-1 0,5-1-271,-1-9-80,3 1 1,9-13 586,2-6 0,10-13 0,2-9 0</inkml:trace>
  <inkml:trace contextRef="#ctx0" brushRef="#br0">4721 6525 8179,'8'-12'-1004,"-2"2"1647,-6-4-309,0 8 0,-2 9-69,-2 6 0,-4 7-97,-6 13 0,-1 4 27,1 0 1,0 5-11,0-5 1,6 5-119,3-5 0,3-5-4,2-4 1,2-8-482,3-2 404,3-6 1,11-9-122,0-4 1,0-5-220,-5-9 0,0-8 119,0-6 0,0 0-131,1 5 1,-6-1 213,1 1 1,-7-1 33,1 1 1,3 6 211,-2 3-22,-1 3 1,-4 7-151,0-1 238,7 7 31,-6-3-106,5 6 1,-4 8 200,3 6 1,-2 2-194,6 7 1,-5-4-26,0 5 1,3-7-177,-3 2 1,7-3-606,-1-2 54,-4 1-258,7-1 917,-12-6 0,12-2 0,-5-6 0</inkml:trace>
  <inkml:trace contextRef="#ctx0" brushRef="#br0">4948 6341 8179,'13'7'-294,"-4"8"1,2 5 417,-6 9 1,6 4 355,-1 0 0,-4 5-368,-1-5 18,3 0-33,-7-11 1,7 4-108,-3-7-39,-4 0 10,12-12 0,-10 4-371,7-6 274,-7 0 1,9-11-163,-2-4 1,-2-9 6,1-5 0,-1-2-151,2-3 1,1 1 155,-6-1 0,4 1 286,-4-1 0,-1 1 0,-4 0 0,0 5 64,0 3 52,0 6-271,0 0 621,0 6 1,0 3-32,0 10-199,0 3 1,0 7 80,0 4 1,5-3-2,0 3 1,1-3-74,-1-2 1,-2-4-327,7-1 109,-7-6-249,3 3 26,0 1 0,-2-6 38,5 4 1,-4-8-98,4-2 0,-6-6 60,2 2 1,-2-4 4,2-1 0,-2-2 71,7-3 1,-7 8-101,2-3 328,3 3 53,-7-3-99,12 6 1,-10 1 176,6 7 0,-4 2-73,5 3 1,-6 3 134,6 6 1,-7 0-153,2 0 0,1 0 107,-1 1-399,0-1-39,-5 0 348,0 0-762,0-6 204,0-2-652,0-6 385,0 0 659,0-6 0,0-2 0,0 0 0,0-11 0,0 4 0</inkml:trace>
  <inkml:trace contextRef="#ctx0" brushRef="#br0">5389 6255 8179,'8'14'-14,"4"7"1,-8-4 34,5 7 0,-1 4 271,2 6 1,2 5 127,-2-1 0,2-2-247,2 2 0,1 0-142,-1 5 0,0 0-122,0-1 61,1 7-6,-8 2 1,6 1 16,-3 0 1,-4-6-8,-1 1 0,1-9-404,-1-5 1,-1-9-253,-4-5-420,0-10 277,0-2 655,-6-20 1,3-3 169,-7-12 0,1-7 0,-5-1-760,0-13 760,-1-2 0,3-9 0,-1-3 0,-1-3 0,-4-1 0</inkml:trace>
  <inkml:trace contextRef="#ctx0" brushRef="#br0">5474 6440 8179,'2'-32'-715,"3"4"371,-4 9 225,12-8 0,-5 11 732,6-3-307,0 10 0,0-2-18,1 6-155,5 0 1,-4 5-14,3 0 1,-3 2-125,-2 3 1,0 3 91,0 6 1,-4 2-12,-1 3 0,-6-2-171,2 7-63,-3-7 233,-2 10 0,-2-5-322,-3 6 139,-9 1 1,-3-1-91,-7 1 1,2-2 105,-2-4-24,-3-2 0,12-7-141,-4 0 0,3-6-7,2-3 0,4-5-123,1-5 1,6-9 385,-2-10 0,-3-9 0,0-10 0,-6-7 0</inkml:trace>
  <inkml:trace contextRef="#ctx0" brushRef="#br0">5545 5928 8179,'21'7'294,"3"2"-216,2 10-15,-3 3 0,2 13 1060,-6 3-463,6 15-722,-9 6 1,4 7 536,-5 1 1,-3-12-303,-2 2 1,2-11-10,-2-4 1,7-5-100,2-9 1,0-6-125,-5-3 0,5-9-338,0-6 316,7-2 1,-9-5 60,7-7 0,-5-1-144,4-13 10,-5 1 1,4-7 116,-3-3 1,-3-2-109,2-3 1,-3-3-85,-6 3 0,2 2 98,-6-2 0,0 1-137,-5-1 0,-2 4 4,-3 5 126,-2 1 150,-8-1 1,-1 7 118,-2 3 1,2 10 64,-3 4 1,3 4 312,2 1 1,0 7-32,-1 8 1,3 13 244,2 15 1,-1 6-191,6 8 0,2-2 157,8-3 1,3 2-502,6-7 1,7-6 85,2-8 0,11-4-794,3-6 1,8-4-223,7-9 0,2-4-788,12-6 0,-5-1 1529,6-4 0,-4 0 0,8-6 0,7 0 0,-37 6 0,0 1 0</inkml:trace>
  <inkml:trace contextRef="#ctx0" brushRef="#br2">6413 13406 8167,'-10'-33'-178,"1"0"1,6 1 144,-2 8 1,-2-2 317,3 2 0,-1 3 15,5 2 1,0 4 580,0 0-794,0 8-21,6-6 0,-3 11-97,7-2 0,-1 2 71,6 2 1,-1 2 68,0 2 1,2 7 25,3 13 0,1 8 74,4 15 0,-2 13-31,-3 16 0,-3 3-254,-6-34 0,-1 0 0,-3-2 0,-1 1 87,0-2 1,-1 1-1,1 3 1,0 0 59,1 1 1,2 0 0,2 0 0,1 0-315,0 0 0,1 0 1,1-3-1,1-2 97,0-1 1,1-2-1,8 31-211,1-18 0,-5-5 152,5-9 1,-9-5-453,0-9 0,-7 1 132,-8-6 0,-2 2-12,-3-2 1,-9-3 536,-10 3 0,-2-8 0,-3-2 0,1 1 0,-1 4 0</inkml:trace>
  <inkml:trace contextRef="#ctx0" brushRef="#br2">6541 14771 8167,'-13'22'0,"3"-3"0,4-2 0,6 2 0,2-3 305,2 3 0,4 2-21,7-2 0,-1-1-249,0-3 1,5-6 101,0 1 0,0-7-44,-5 2 1,5-4 119,0-1 0,2-8-37,-2-6 0,1-7-102,4-7 1,1 4-158,-6 1 0,-2 4-1318,-7-5 811,2 7-252,-10-4 842,4 13 0,-6 8 0,0 8 0</inkml:trace>
  <inkml:trace contextRef="#ctx0" brushRef="#br2">6882 15283 8321,'-22'-8'-663,"-5"1"464,3 7 0,4 2 372,1 3 1,-2 3-124,2 6 1,-1 6 268,1 4 0,3 3-7,-3 1 1,8 6 17,1-1 0,2 1-137,-1 0 0,3 2 8,6 7 1,0-2 7,0-3 0,0 1-38,0-6 0,6 0-217,3-4 1,9-4 92,1-6 1,6-2-245,-1-12 0,7-2-85,3-7 0,5-6-75,-1-9 1,3-4 180,2-11 1,-7 0 76,-3-4 0,-4 3-498,-6 6 597,-2 1 0,-7 0 0,0-1 0</inkml:trace>
  <inkml:trace contextRef="#ctx0" brushRef="#br2">7124 15325 8558,'0'15'587,"0"0"-293,0 4 0,0 3-289,0 7 0,0-1 109,0 1 1,-2 1-237,-3 3 1,4-3 96,-4 3 1,3-5-163,2-4 0,0-3 45,0-7-318,0 0 1,2-1 154,3-4 1,-4-9 21,4-9 0,1-5 25,-1-5 0,4-4 27,-4-5 0,5 0 244,-6-1 0,6 2-117,-5 4 0,4 2 481,-4 7 1,1 4-20,-1 1 191,-3 6 0,9-2-151,-7 10 0,1-2 45,-5 6 1,5-4-44,0 5 1,1-6 533,-1 6-403,-4-7-263,12 3 0,-7-12-482,4-3 0,1-4 200,-7-1 0,6-1 127,-5 1 1,-1 5-838,-4-1 0,0 1-330,0-5 0,5 4 399,0 1 1,0 4-648,-5-5 1302,6 7 0,2-16 0,6 4 0</inkml:trace>
  <inkml:trace contextRef="#ctx0" brushRef="#br2">7564 15069 8321,'8'0'0,"-2"2"345,-6 3 0,0 3-122,0 6 0,-1 6-18,-4 4 0,2 8 23,-6 1 1,4 5-36,-5-5 1,2 5-206,-1-5 0,-2 5 100,6-5 0,0 0-525,5-4 0,0-6 268,0 1 0,2-8-247,3-2 1,-2-6 22,6-8 0,-4-2-250,5-2 1,-3-11-41,3-8 683,-4-10 0,1-10 0,0-8 0</inkml:trace>
  <inkml:trace contextRef="#ctx0" brushRef="#br2">7593 15155 8321,'4'-15'-678,"1"1"474,0 6 1,1 4 1194,4 8 1,-2 9-302,1 6 0,-1 8-352,1 1 1,4 1 394,-3 4 0,2-8-205,2-1 0,1-2-191,-1 2 0,-5-5-78,1-10 0,-1-3-173,6-6 0,-6-3 104,0-6 1,3-9-518,7-15 0,-4-3-296,4-7 1,3-4-727,2-1 1,3 1 1348,1 4 0,7-6 0,1-1 0</inkml:trace>
  <inkml:trace contextRef="#ctx0" brushRef="#br2">8503 15098 8321,'-15'-14'131,"8"6"-170,0-5 0,14 12 0,2-4 204,4 3 1,2 2 372,4 0 0,5 0-394,9 0 1,4 0-351,5 0 0,-1 0-256,-3 0 1,2 0 256,-7 0 1,3 0-132,-7 0 1,1 2 335,-11 3 0,0 2 0,-5 8 0</inkml:trace>
  <inkml:trace contextRef="#ctx0" brushRef="#br2">9029 14998 8321,'6'8'0,"-3"-1"396,7-7 121,-7 0-54,9 0 120,-4 0-490,7 0 0,-6 1 34,1 4-206,-7-4 1,3 7 6,-6-3 1,0 3-257,0 6 0,-6 7-25,-4 2 1,-2 6 145,-3 4 0,1 2-897,0 3 1104,0 3 0,-1-11 0,1 5 0</inkml:trace>
  <inkml:trace contextRef="#ctx0" brushRef="#br2">10621 14003 6988,'-6'8'220,"4"5"1,-4-5 97,6 6 0,1-2-85,4-2 0,-3 3-56,3-4 1,1 4-123,-1 1 0,4-5 86,-4 1 0,1-1-120,-1 6 0,-4-1 101,4 0 1,1 5-27,-1 0 0,0 5 16,-5-5 0,0 11-18,0-2 0,0 4 53,0-4 0,5 7 14,-1 3 0,1 4 61,-5 6 1,0-2-82,0 6 1,5-5-22,0 5 0,-1-6 20,-4 1 0,5 2-123,0-1 0,0 1 65,-5-2 1,4-1-118,1 6 0,1-1 56,-1 1 0,-2-2-182,7-2 0,-7-4 13,2 3 1,-4-3 82,-1-1 1,2 1-56,3 4 0,-4-4 101,4 3 0,-4 2-49,-1-1 0,0-6-9,0-4 0,0-8-11,0-1 0,0-2-66,0-8 0,0-1-485,0-3-558,0-1 419,0-6-380,0-2 411,7-19 747,-6-2 0,12-14 0,-5 1 0</inkml:trace>
  <inkml:trace contextRef="#ctx0" brushRef="#br2">10763 13961 8321,'0'-15'0,"0"6"-378,0-1 0,0 6 151,0-6 0,2 7 1123,3-2-566,2 4 0,8 1-249,-1 0 0,-5 0 18,1 0 1,-1 4-120,6 1 0,-1 0-2,0-5 0,2 0 80,3 0 1,-3 0-64,3 0 0,-4 0 71,0 0 1,2 1-138,-3 4 0,4-2 103,-9 7-17,4-1 0,-4 7 70,1 3 1,-7-3 6,1 3 1,-2 1 67,-2-1 0,0 5-102,0-5 0,0 6 171,0-1 0,0 3-79,0 1 0,0 1-9,0-1 1,2 1-22,2-1 1,-2-4-135,3-1 1,1 1 73,-1 4 0,1 6-17,-1-1 1,-2 6-17,6-1 1,-5 8 48,0 1 0,3 2-105,-3-1 0,3-2 78,-3 6 1,-2-7-15,3 3 0,1 2-2,-1 3 0,1 0 3,-1-1 0,-4 2-31,4-7 1,2 1-9,-3-5 1,3-6 39,-3 1 0,3-6-2,2 1 1,2-3 0,-6-1 1,4-1-28,-4 0 1,5 1-226,-6-1 0,6 1-354,-5-1 1,-1 1-478,-4-1 1,0-1 535,0-3 0,0-4-38,0-6 0,-4 1 549,-1-1 0,-6 0 0,3 0 0</inkml:trace>
  <inkml:trace contextRef="#ctx0" brushRef="#br2">10891 15951 8321,'-9'-5'-38,"-1"0"1107,7 1-233,-3 4-756,6 0 1,6 0 145,4 0 1,9 0-202,4 0 1,4 0 94,2 0 0,7-7-185,7-2 0,2-10 65,12-5 0,3-15 0,-24 17 0,-1-1 0</inkml:trace>
  <inkml:trace contextRef="#ctx0" brushRef="#br2">11787 14515 8321,'-24'0'-117,"1"0"1,5 0-134,-1 0 0,3 0 427,2 0 44,0 0 1098,0-6-364,6 4-223,-5-4-298,12 6 27,-6 0-222,14 0 0,1 0-6,6 0 1,0 0-135,0 0 0,0 4 138,1 1 1,4 0-184,0-5 0,6 0 95,-1 0 0,1 0-80,-2 0 0,9 0-40,-3 0 1,2-2-82,-2-2 0,1 0 66,3-5 1,-3 1 30,3-1 1,-1-4-123,1 4 1,5-4 81,9-1 1,-1 4 60,6 1 0,0-2-21,5-8 1,0 3 166,0-3 1,-2 2-254,-3-2 1,3 3 87,-2-3 1,8-2 45,6 2 1,2 0-10,2 5 1,3-6-158,-3-4 0,2 2 154,-11-2 1,12 0-325,-36 10 1,0 0-1,3 0 1,0 0 242,2-1 0,-1 1 0,-2 2 1,-1 0-71,37-11 1,-3-1 59,-2-4 0,-33 15 0,1 2 2,1-1 0,1 0 1,-2 3-1,1 1-139,0-1 0,0-1 1,35-11 288,0 2 1,-7-1-2,-1 1 1,1 2-116,7-7 0,-35 14 0,-1 1 14,4-3 0,0 0 0,-3 1 0,0-1 10,1-2 0,-1-1 0,31-13-40,-33 13 1,0 1-1,2-1 1,2 0-11,5-1 1,1-1-1,1-1 1,0 0-3,1-3 0,-1-1 0,-4 3 0,-1 0-7,-1 0 0,-1 0 1,0 1-1,0-2-205,2-1 1,2 0 0,-1 2 0,1 1 148,2 1 1,-1 1-1,-3 1 1,-1 0 65,-2 1 1,-1 0-1,29-15-181,2 1 1,-3-1 160,3 1 1,0 0 155,0-1 1,-1 5-83,-4 1 1,-4 4 336,-10-5 0,-3 5-293,-6-5 1,1 7-64,3-2 0,-1-1 2,6 1 5,-12 0 0,10 4-31,-12 1 1,0 0-227,-9 0 257,-1 0 436,-6 6-1046,-1-5 945,-7 11-1564,-6-10 1060,-2 10-2343,-6-4 1798,0 6 0,-6 0-73,-4 0 1,2-5 242,-1 0 1,6-6 500,-2 2 0,-3-4 0,0-1 0</inkml:trace>
  <inkml:trace contextRef="#ctx0" brushRef="#br2">17360 12411 8321,'2'8'-21,"3"-3"0,3 1 823,6-1 1,6 1-392,4-1 1,4-4-409,6 4 1,-3 1 145,7-1 0,6 0-147,8-5 0,10-2 252,4-3 0,9-7-361,0-7 0,-5 0 382,-8 5 1,-6-5-95,-3 0 0,-9 5 134,-6 4 0,-13 7-264,-1-2 0,-16 18-281,-13 11 0,-19 17 143,-23 15 1,12-15 0,-4 2-61,-12 8 1,-3 2-1,14-11 1,-2 1-1,-1 0 147,-4 4 0,-3 1 0,1 0 0,-2 2 0,-1 0 0,1 1 0,1-1 0</inkml:trace>
  <inkml:trace contextRef="#ctx0" brushRef="#br2">27213 10136 8501,'-9'-4'-524,"-1"-1"565,1-6 0,-5 3 409,-1-6-209,7 6 1,1-3-1,2 6 1,3-1-57,-3 1 20,4 3 1,1-6-47,0 4 0,1 2 176,4-3-215,-3 4 1,10 1 70,-2 0-65,3 0 1,1 0-1,0 0 57,0 0 1,0 0 0,2 0-76,3 0 0,-1 0 1,4 0 233,-2 0-399,5 0 0,-2-2 157,5-3 1,0 4-1,1-4 63,-1 4-86,1 1 1,-1 0 0,1 0 146,-1 0-153,1 0 1,-4 0 0,2 0 190,3 0-206,1 0 0,-2 0 202,-1 0-186,1 0 0,1-5-74,3 0 0,3-4 23,7 4 1,-1-6 0,3 3 0,2-2 118,5 1 0,2 4-15,-2-4-142,3 6 1,-15-8 78,2 6 0,-4-5-35,0 6 1,2-3-1,-5 4 53,1-2 0,2-4 9,4 4-25,1 0-13,0-1 1,-1 5 35,1-4-40,0 3 1,-1-3-31,1 1 1,-2-1 0,-1 5 0,-4 0-143,-1 0 172,-2 0-69,2 0 0,1 0 8,7 0 1,-1 0-12,1 0 1,1 0-1,2 0 18,1 0-1,1 0 1,-6 2 0,-1 1-13,-3 1 1,2 1 0,-5-5-2,1 0 84,-4 0 1,13 2-67,-2 3 0,3-4 1,1 5-17,1-6-698,-1 0 745,2 7 0,0-6-32,3 4 0,-5-3 9,-9-2 0,3 1 0,-1 2 0,6 2-10,6-2 11,3 5-54,2-6 0,0 9-12,0-6 1,-2 6 43,-3-2 1,-3-3 0,-6 1 2,-1-1 1,6-4-2,-1 2 2,7-2 1,-3-2 0,5 0 188,1 0-182,-6 0 1,3 0 115,-7 0 0,-1 0 0,-8 0 193,-5 0-209,-3 0 1,-2 0 0,1 0 205,-1 0 1,-1 0-1,-2 0-297,-1 0 108,-7 0-303,4 0 281,-7 0-11,0 0 7,-6 0-389,-1 0 28,-1 0-908,-5 0 796,12 0 1,-3 0-2584,9 0 1454,3 0 1516,6 0 0,13 6 0,3 2 0</inkml:trace>
  <inkml:trace contextRef="#ctx0" brushRef="#br2">27341 14202 8222,'-8'-14'-373,"4"0"1,2 4 218,2 1 1,0 4 98,0-4 30,0 5 1,6-2 0,4 6 258,2 0-98,9 0 1,3 0-117,9 0 0,2 0 293,2 0-233,11 0 0,-4 0 0,13-1 0,0-3 43,0 0 72,0-1-150,-7-1 1,10 4-1,0-3 173,8 4 1,2-4-250,-30 3 1,0-1-1,39-2 1,2 5 222,-5 0-1163,-4 0 1036,6 0-872,-36 0 1,1 0 852,3 0 0,1 0-7,3 0 1,0 0-1,-6 0 1,0 0-364,-1 0 1,-1 0 371,2 1 1,1-2-14,4-2 1,1 0-546,4 2 0,0 1 554,0-3 1,-1-1 58,1 1 1,-2 0-21,-5 2 1,-1 0 0,5-4 0,-1-1-39,3 4 1,-1 0 0,-2-2 0,1 1 17,3 1 1,1 0 0,-6 1 0,-2 0 44,-2-1 0,0-1 1,0 2-1,0 1-52,3 0 0,-1 0 1,0 0-1,-1 0 27,4 0 0,0 0 125,0 0 1,-1 0-62,32 0-119,-39 0 0,0 0 0,37 0 0,-37 0 0,1 0 117,3 0 0,1 0 0,-2-2 0,0-1-81,-2 1 0,-1-1 0,36-2 1,-10 4 133,-2-4-79,-6 3 643,10-4-617,-12 6 200,5 0-257,-6 0 0,-2 0 439,-2 0 0,-4 0-402,-7 0 0,-7 0 1,-5 0 1331,-5 0-1316,-7 6 654,9 2-614,-18 0 1144,10-1-1212,-11-1 1,1-3-278,1 7-599,-7-7 0,3 5 259,-6-4 337,0-2-2003,0 4 905,0 1 1265,0 0 0,-6 8 0,-2-1 0</inkml:trace>
  <inkml:trace contextRef="#ctx0" brushRef="#br2">29346 8999 8491,'8'-6'0,"3"-7"0,-6-6-36,-1 6 1,1 1-56,0 2 1,0 2 441,-5-1 40,0-1 0,0 1 129,0 0-190,0 5-910,0-8 0,-7 9 332,-2-7 1,-4 2-1,-3-3-3,-3 2 202,4-1 0,-11-6-51,7-3 0,-6 4 79,1-4 1,-3 1 107,-1-1 1,0-1 71,-1-4 1,-4-1 0,-3 4 5,-5-1 0,0 3 35,-12-4 0,0 0-104,-9 0-1137,4 2 1125,1 1 1,1 4-273,4-3 258,-3-3-9,-8 6 1,-4-9-289,-8 6 283,2 0-41,31 8 1,0 1 0,-30-6-76,-4-2 0,36 7 0,1 1-78,-1 1 0,-1-1 1,-2-2-1,-1 0 116,-3 3 1,0-1 0,0-2 0,0-1 19,-2 1 0,-1 0 0,2 1 0,1 0 0,2 0 0,0-1 1,-2 0-1,-1 0 28,-4-2 1,0-1 0,1 1 0,1 0-246,-2 0 1,0 0 0,1-1-1,0 1 264,2 0 0,-1 0 0,-3 2 0,-1 0-38,-3 0 1,0 0 0,3 1 0,0-1 8,0-3 1,-1 1 0,2 2 0,0 1-4,-1-1 1,-1 0 0,0 1 0,-2 0-10,-7-1 0,0 0 0,9-1 0,1-1-895,-2 2 1,-1 1 901,0-3 0,0 1-1,-4 2 0,0 0 0,0-3 1,1 1-24,0 1 0,1 0 18,1-1 1,1-1 0,-3 0-1,0 0 1,-2-1 1,1 1 0,-4 0-1,0 0 2,1 0 1,0-1-4,2 1 0,-1 0 6,0 0 0,0 0 0,-1 0 0,0 1 12,-5 1 0,0 0-13,5-2 1,0 1 3,1 5 0,0 0-4,-4-5 0,0-1-608,-1 3 0,-2 0 607,-4 0 1,0 0-41,12 1 1,1 0-59,-11-1 1,0 1-1,10 0 1,-1 0 100,-10-2 1,-1 0-43,9-2 1,-1 1-413,-7 2 1,1 0 435,6-3 1,1 0-1,-9 0 1,1 1-1,3 0 1,1 0 8,0 1 0,0 1 0,-1-1 0,0 0-14,-6-2 1,0 0 10,6-1 0,1 1-4,-1 0 1,-1 0 3,-1 0 1,-1-1-1,2 1 1,0 0-2,18 4 0,-2 1 1,2-1-1,-24-3 1,2 0-9,4 0 1,0 2 8,-1 0 0,-1 1 0,-5 0 0,-1 0 0,3 2 0,1 0-32,-1-1 0,0-1 0,-4 2 0,0 0 99,27 3 0,-1 1 0,0-1 0,-26-2 1,1 0-75,0 0 0,1 0 0,2-1 0,-1 1-3,21 2 1,-2 1-1,1-1 1,2 2 0,-1 0-1,1 0-5,-23-2 0,0 0 1,-2 1-1,1-1 17,25 0 0,0 0 1,0 1-1,0 0 0,-1 1 1,0 0-1,2 0 1,-1 0-1,0 0-20,-4-1 1,0 0-1,0 1 1,-22-1-1,1 0 65,1-1 0,-1 0-344,25 2 1,0 0 0,0 0 369,-23-1 1,0 0-78,24 0 1,-1-1 0,0 1-5,-20 3 1,0 1 25,20-4 1,-1-1-1,1 1 1,-23 2 0,1 1 34,-2-4 1,-1 0-53,3 4 0,-1-1 10,23-2 0,-1-1 0,1 2 110,-22 1 1,-1 2-6,24-2 1,-1-1 0,0 2 0,-22 0 0,0 2-85,-4-1 1,-1 0-19,5 0 1,1 0-150,-3 0 1,1 0 150,3 0 1,1 0-41,-5 0 0,-1 0 40,6 0 1,0 0-41,-7-1 0,0 2 0,10-1 1,-1 1 44,-7 2 0,0-1-7,7-2 1,1 2 16,-3 4 0,-1 0 1,7-4-1,0-1-41,-1 4 1,-1 0 4,-5-1 0,1 1 0,4 2 0,0 0 95,0 0 1,1 1-93,3 2 0,-1 0 5,-8-2 1,-1 0 9,10 2 1,1 1-192,0-1 0,1 0 177,3-2 0,0 0 2,3 5 0,-1 1 157,-5-6 0,0 0 69,7 5 1,3 0-218,-1-1 1,2-1-4,2-1 0,2 2 37,4 1 1,1 0-31,-6-2 1,0 1 38,2 4 0,1 2-35,-1-3 1,1 0 12,-4 5 0,2 1-10,7-2 0,1-1-16,-2-1 0,0 2 17,3 5 1,1-1-1,2-4 1,-1 0 24,0 5 0,-2 0-107,-3-2 0,-1 0 84,6 2 1,0 1-3,-5-3 1,0 0 279,9 5 0,1 1 0,-2 0 0,0 0-287,3 2 1,1 1-1,-2 4 1,1 0 15,0 1 1,0-1 0,1-2 0,0 0 1,-3 3 1,0-1 0,3-3 0,1 0-5,0 1 1,1 0-1,2-1 1,2 1-7,-19 33 1,7 4-17,3-4 1,9-8 686,5-1 1,-2-5-818,3 0 1,-8-7-200,3-7 0,0-5 905,0 5 1,-1 0-904,-4 4 0,-6-4 31,1 0 0,0-6 396,5 1 0,-1-5-884,1-4 777,6-4 0,-2-7 0,10-3 0,3-4 0</inkml:trace>
  <inkml:trace contextRef="#ctx0" brushRef="#br2">9853 8146 8402,'0'-41'-120,"0"3"0,0 10 143,0 9 1,0 3 1111,0 2-1028,0 6 1,2 11-20,3 16 0,1 6 43,3 18-30,-2-4 1,-7 17-3,0-4 1,0 5-4,0 4 1,-2-2 0,-1 2-29,-2-2 0,1-4 29,4-3 0,1-9-46,4-10 0,3-9-109,6-5 0,7-5 97,2-5 0,6-4-494,4-10 0,9-9 60,11-10 395,8-9 0,-26 10 0,1-3 0,4-3 0,-1 0 0</inkml:trace>
  <inkml:trace contextRef="#ctx0" brushRef="#br2">29090 14231 8015,'0'-8'0,"0"0"-160,0 3 1,2 4 0,2-4 582,-2 3 1,4 4-110,-6 3 0,0 2-176,0 8 1,0 0-16,0 4 0,0 4 12,0 5 0,-1-4-157,-4-1 1,2 6 116,-7 4 1,2 0-128,-1-4 0,-4 5 56,4 4 1,-6-1-40,-3 0 0,0-2 64,-6 8 0,-6-4-5,-7 9 0,-6-4-152,-5-1 1,3-1 157,-7 1 0,6 0-128,-2-1 0,4 2 79,1 4 1,-1-4-101,-3 3 0,-5-7-242,-10-2 1,-3-5 327,-6 5 0,5-10-29,0 6 0,4-12 9,-4 6 0,-1-3-39,-4 4 0,32-15 1,-1 0 30,-2 1 0,-1-1 0,-1-1 1,-1 0 13,0-1 0,0 0 0,0 2 0,0-1 1,5-1 1,0 0 0,-5 1 0,0 1 132,-2 0 1,-1 0-1,-3 0 1,-1 0-251,0 1 0,0-1 0,2-2 0,0 0 223,3 0 0,0-1 0,-2-1 0,0-1-57,-6 3 0,1 0 1,2-5-1,1 0-3,-3 3 0,-1-1 1,3-3-1,1-1 38,2 2 0,-1 0 1,-4 1-1,-1-1-31,-4-3 1,-1 1-1,5 1 1,0 1 0,-4 0 1,-1 0-1,3 0 1,0 0-243,-1 0 1,-2 0 0,-1 0-1,-1 1 177,-5-1 1,1 0 0,5 0 0,0 0 59,-2 0 1,-2 0 0,4 0 0,-2 0-4,-8 1 1,0-1-1,4 0 1,1 0-304,-3 0 0,0 0 0,-1-2 0,0 0 236,-4-1 0,1 1 0,4-1 0,0 0 125,-1 0 0,-2 1 0,-1 2 1,-1-1-73,-1-1 1,-1 0 0,2-2 0,1 0 73,-1-1 1,1 1 0,-1 0-1,1 0-35,-1-1 1,1 1-1,0-1 1,-1 0-7,-2-1 0,0-2 0,0 1 1,1 0-4,1 0 1,1 0 0,2 0 0,0 0-67,-2 1 0,-1-2 0,-3-1 1,1 0 24,-3 0 1,1-1 0,3-2 0,0-1 32,-3 1 0,0 0 0,3-1 1,1 0-100,1-1 1,-1 0 0,-3-1-1,-1 1 49,3 0 0,-1 0 1,22 2-1,0 0 0,1-1-45,-19-3 0,1-1 1,-4 0-1,-1 0 28,2-2 1,1 0 0,-4-1 0,1-1 20,4 2 1,1 1 0,-2-3-1,-2 1 3,-1-1 1,0-1-1,-1 1 1,0 0-1,5 0 1,1-1 0,-3-1 0,-2-1 32,-2 1 0,0-1 0,25 4 0,0 0 0,1 0-33,-24-7 0,0 2 0,2 0 1,0 1 62,-4 0 1,-1 1 0,26 4 0,0 1 0,0-1-24,-26-5 0,1 1 0,2-1 0,-1 1 35,-1 1 1,0 1-1,-1 0 1,0-2-48,3 0 0,0-1 0,-2 2 1,0 0 21,-1-1 0,1-1 1,0-1-1,0-1-15,4 1 1,1-1-1,-2 0 1,0 1-1,-1-1 1,0 0 0,-2 0 0,1-1 24,6-3 0,0-2 0,0 3 0,-1 0-22,-2-1 1,1-1 0,1 0 0,1-1-10,7 1 0,0 0 0,-4 0 0,-1 1 6,-2 2 1,0-1-1,1 1 1,1-2-30,5 0 1,0-1 0,-3 1 0,0 0 28,-2-3 1,0 0 0,2 2-1,0 1-47,1-3 0,-1-1 1,0 2-1,0 0 42,-4-1 0,0 0 0,7 1 0,1 1-29,-3 2 1,0 1 0,-1 0-1,1-1-5,0 1 0,-1 0 1,-1-1-1,0 1 19,2 0 1,0 0 0,2-1-1,1 1-8,6 0 1,1-1 0,-6-2 0,-1-2 6,-2-2 0,2-1 0,3 1 1,1-1-87,4-1 1,1-2 0,0 1 0,1-1 85,1 1 0,0 1 0,-3-4 1,-1 1 0,1 3 0,1-1 1,6-1-1,1-1 0,2 0 0,0-1 0,4 1 0,0-1-15,1-6 0,0-1 1,-4 1-1,-1 1-10,2-1 1,1-1 0,-2 2 0,1 1 19,2 3 1,1-1 0,3 0 0,2-1 2,1 0 1,1-2 0,2 0 0,1 0-5,-4-4 0,1 0 0,3 1 1,-1 0 5,-2 2 1,-1 0-1,2 2 1,-2 2 9,-2 0 0,1 1 1,2 1-1,1 0-17,1-4 1,1 0-1,3 0 1,1 0-3,2 2 1,1 1-4,-15-33-147,-3 5 177,11-2 791,-11 0-17,5 8 0,-2 4-504,0 5 0,6-1-21,-1 2 1,3 4-134,2 1 1,5 2 417,4 12 0,4-2-285,0 11 350,1-6-524,0 15 1330,0-9-1460,0 18 145,6-6 0,0 7-414,3 0 176,3 0 90,-4 0 1,6 7-43,0 2 1,-5 8 0,1 6 55,1 3 0,1 3-17,2 13 1,-5-2 91,0 7 0,-1-2-180,1-3 0,2-4-155,-6 0 0,6-2-358,-2 2 0,-1-5 256,1-9 1,0 1-1277,5-6 596,0 0 529,0-4 0,0-9 182,0-6 0,5-6 34,0-9 1,4-5 322,-4-4 0,6-9 0,-3-3 0,6-7 0</inkml:trace>
  <inkml:trace contextRef="#ctx0" brushRef="#br2">10465 11515 8015,'20'-28'0,"-2"6"420,5 3 0,1 5-14,4 4 0,2-3-178,4 4 0,7-2 0,6 1 1,2-2 27,-2 2 1,13-2-569,16-3 0,-31 6 0,2-2 0,7 0 0,-1 0 0</inkml:trace>
  <inkml:trace contextRef="#ctx0" brushRef="#br2">21341 16875 8090,'0'-29'0,"0"1"0,0-2 78,0-3 1,7-8-79,2-7 0,1-12 510,4-1 0,-3-2-516,8-4 1,1 1-70,-1-5 1,5 1 110,-5 4 1,0-2-153,-5 6 0,0-4 91,1 4 1,-8-9 85,-2 5 0,1 1 113,-1 13 1,0 3-82,-5 7 0,0 5 163,0 4 1,-5 5-44,0 4 1,-4 8 122,4 7 0,-6 5-276,2 0 1,-4 4 20,-1 4 0,-5 4 138,0 7 1,-6 5-126,1 4 0,-3 7-344,-1 3 0,-1 4 83,1-5 0,1 11-412,3-1 1,-3 2-11,4-2 1,2-5-213,2 0 0,3-13 801,2-1 0,6-1 0,2 0 0</inkml:trace>
  <inkml:trace contextRef="#ctx0" brushRef="#br2">21540 15396 8102,'15'0'702,"-1"2"-492,0 3 0,0 3-950,0 6 0,-4 0 237,-1 0 0,1 5 466,4 0 0,0 5 37,0-5 0,1 6 0,-1-3 0</inkml:trace>
  <inkml:trace contextRef="#ctx0" brushRef="#br2">20232 17515 8228,'-6'20'-306,"3"-1"-76,-7 10 1,7-4 1022,-2 8 0,4 3-111,1 2 1,5 2-27,-1-2 0,6 7-193,-5-2 1,6 3-178,-2-3 1,-3-2-117,-1-3 1,1 3-244,-1-3 0,5-4-32,-6-1 1,1-4-892,-5-5-380,0-4 1078,0-12 1,-1-3-310,-4-10 759,-3-16 0,-13-9 0,-1-12 0</inkml:trace>
  <inkml:trace contextRef="#ctx0" brushRef="#br2">20133 17472 8215,'28'-21'-70,"1"7"0,1 0-121,3 5 0,2 2 361,2 2 1,3 4 370,-7 1 0,-4 1-348,-6 4 0,-5 5-57,1 9 1,-5-2 66,-5 7 0,-2-1-64,-7 6 0,-2-1-90,-3 1 0,-3 5 77,-6 4 1,-6-1-238,-4 1 0,-3-7-144,-1 2 0,4-3-216,0-1 0,7-7-1010,-2-3 687,3-3 794,8-8 0,2-8 0,6-8 0</inkml:trace>
  <inkml:trace contextRef="#ctx0" brushRef="#br2">20645 17472 8181,'8'-14'-303,"-4"0"303,-2 6 0,-4 1 64,-2 7 1,0 2 179,-5 3 1,-1 10 359,-4 14 0,0 2-86,0 12 0,0-7-153,-1 12 1,6-12-281,-1 7 1,7-10 121,-2 0 0,5-9-605,5-5 1,3-5 40,6-4 0,1-4-183,-1-6 1,2-8 216,2-6 1,-2-7-181,3-7 0,-3-2 110,-2-3 1,0 1 60,1-6 1,-6 6 247,1-1 0,-7 5-59,2 4 1,-4 4 621,-1 5 127,0 1 520,0 6-807,0 27 1,0 2 137,0 21 1,0-7-192,0 3 1,2-6-103,2 1 0,0-5-792,5-4 1,1-3 377,4-7 1,2-6-967,3-4 1216,-4-2 0,12-8 0,-5-2 0</inkml:trace>
  <inkml:trace contextRef="#ctx0" brushRef="#br2">20929 17344 8393,'8'28'579,"3"1"-366,-6-1 1,-1 7-156,-4 3 0,0 3 349,0 2 0,2-2-78,3-3 0,-4-5 50,4-9 110,3 2-181,-6-10-54,10-2 1,-10-9-6,2-10 1,3-7-234,-2-7 0,1-11-249,-1 1 0,-2-4-382,6 0 1,-1 3 367,2-3 1,1 8-497,-7 1 1,7 8-138,-1 2 32,3 0 0,1 12-54,0-3 902,0 4 0,0 7 0,1 2 0</inkml:trace>
  <inkml:trace contextRef="#ctx0" brushRef="#br2">21299 17401 8158,'-15'6'985,"1"4"0,0 10-373,0 9 0,4-1-129,1 5 1,1 2-160,-2-2 1,4 0-192,6-4 1,0-7-142,0-3 0,2-8-300,2-2 1,0-5-476,5 0 1,1-8 425,4-6 1,0-7-371,0-2 1,0-7 255,1 3 0,-1-4 77,0-2 0,-1 3 106,-4 2 1,2 3 106,-6 7 116,6 0 339,-3 6 1,1 2 337,1 6 1,-7 11-321,2 3 0,1 10-27,-1-1 1,1 3-11,-1-3 1,3 4-989,6-3 0,0-4 733,0-1 0,1-3 0,-1-2 0</inkml:trace>
  <inkml:trace contextRef="#ctx0" brushRef="#br2">21725 17245 7987,'0'14'486,"0"0"0,0 2-43,0 3 1,0-2-103,0 7 0,0-1-119,0 6 1,0-1-11,0 1 0,-5-6-149,1 1 1,-1 0 107,5 4 0,0-6-130,0-3 1,0-3 154,0-2-1292,0-6 625,0-1 0,0-11-96,0-5 0,0-4 161,0-15 0,2 1-162,2-11 0,-1 5 353,7-5 0,-5 5-22,4-5 0,-4 11 187,4-1 1,-4 10-125,5 4 1201,-1 0-587,5 12 0,-1 7 229,-4 9 0,-2 10-247,-7 0 0,0 7 165,0 2 0,0 5-268,0-5 0,0 2-89,0-2 1,0-4 22,0-1 1,0-6-29,0-7 1,0-1-76,0 0-434,0-6 1,0-5-681,0-12 0,1-4 492,4-15 1,-3 1-141,2-11 0,3 5 193,-3-5 0,6 1 33,-5-1 1,1 8 327,-1 7 1,-4 5-180,4-1 814,3 10-506,-7 3 1,7 13 414,-3 8 1,-3 7-127,2 11 1,-2-3 45,-2 3 0,2-3-218,2-1 1,4-3-24,6-2 1,1-3-300,-1-7 0,2-5 64,3 1 0,1-9-170,4-1 0,3-6-39,-4-8 0,4-7-17,2-2 0,-2-4 128,-4-2 1,3 1 76,-8 0 1,0-1 89,-9 1 0,2 4-108,-6 0 1,0 7 169,-5-2 0,0 3-79,0 2 1,-6 0 144,-4 0 0,-3 6 42,-1 3 0,-2 3 168,-3 2 0,4 7-111,-4 2 0,-2 5 75,2 5 0,5 5 318,5 9 0,5-1-194,0 6 1,2 0-382,2 4 1,8-4 144,6 0 0,2-8-1205,8-2 0,4-7 586,5-12 1,10-2-664,-5-7 0,6-13 400,-6-6 0,-2-6 693,2-4 0,-6 1 0,9 0 0,-5-1 0</inkml:trace>
  <inkml:trace contextRef="#ctx0" brushRef="#br2">22436 17316 9784,'2'-10'209,"2"1"1,4 5-139,6 0 0,2-4 124,3-2 1,3-4 31,7-5 0,-1 3 14,1-3 1,-1-1-457,1 1 1,-3 0 183,-2 5 1,1 0-1232,-6-1 0,-6 6-361,-8-1 657,-4 7 966,-1-3 0,-8 6 0,-6 0 0,0 0 0,-5 0 0,-2 5 0,2-1 0,1 3 6,3-3 1,1 0-1,0 5 0,1-4 469,4 4 0,-2 1-100,6 4 0,0 2 2,5 3 1,0 3 18,0 6 1,0 1 136,0-1 1,0 5-101,0 1 0,0 3-120,0-3 0,7-1-335,2-5 0,4-6 100,1-3 0,6-9-9,4-6 0,1-4-145,-1-4 0,8-6-198,-4-9 1,4-4 39,-4-11 1,-4 4-240,0-3 1,-7 2 133,2-3 1,-5 4 65,-4-3 0,1 8-21,-7 1 0,1 2 74,-5-1 0,-1 2 184,-4 7 1,-3 1-13,-6 4 1,-1 2 223,1 7 0,-5 8 46,0 6 0,-4 4 283,4 10 1,0-1 133,4 11 1,3-2-203,2 2 0,-1 3-368,7-3 1,0-1 92,9 1 1,-2-8-241,7-2 1,4-8-226,5-10 0,5 1-247,-5-6 1,4-7 212,-4-7 1,5-10-239,-5-5 0,5-3-44,-5-1 1,-5 4 150,-5 0 1,-4 1 259,4-6 1,-5 6 207,0-1 0,-2 5 0,-2-5 0,0 5 0,0-4 0,0 5 0,0-1 0,0 3 53,0 2 3,0 0 461,0 6 1,0 8-253,0 10 0,5 9 140,-1 4 1,1 6-124,-5 4 0,0-2 255,0 7 1,0-6-142,0 1 1,0 2-42,0-2 1,0-1-175,0-9 0,0 3-135,0-7 1,0-5 150,0-5-36,0-6 0,0-9-185,0-13 1,0-6 40,0-4 0,5-5-388,0-4 1,4 1 65,-4 0 0,6 3-81,-2-4 0,4 8-77,1 2 1,0 6-261,1 8 0,4-1 723,0 1 0,6 0 0,-3 0 0</inkml:trace>
  <inkml:trace contextRef="#ctx0" brushRef="#br2">23559 16903 7900,'-14'-4'0,"0"-1"0,4 0 695,1 5 0,-2 6-160,-8 4 0,3 4-76,-3 5 1,-1 3-224,1 7 1,4-6-7,6 1 0,6-5-190,-2 5 1,5-5 83,5 4 1,3-5-484,6 1 1,5 1 100,0-1 1,4 2-199,-4-2 1,0 1 165,-4 4 1,-1 1 11,0-6 1,-5 2 445,1-2 0,-7-4-101,2 4 0,-4-3 633,-1-2 0,0 5-334,0 0 1,-7 5 264,-8-5 1,0 6-429,-9-1 1,0 3-427,-4 1 0,1-1 32,3-3 0,-1 1-807,6-6 998,0 0 0,5-5 0,0 0 0</inkml:trace>
  <inkml:trace contextRef="#ctx0" brushRef="#br2">24284 17486 7870,'0'8'0,"0"5"0,-6 1 0,-2 8 0</inkml:trace>
  <inkml:trace contextRef="#ctx0" brushRef="#br2">10777 16548 7856,'-12'-6'-182,"2"-4"1,2 4 191,4 1 671,2 3-308,-4 2-74,6 0-251,0 7 0,0 1 84,0 6 1,5-3-80,-1 3 0,6-3 65,-5 8 1,4 3 4,-4 2 0,4 4-21,-4 6 1,0 2-1,-5 7 1,0 10 10,0 4 0,0 10-7,0-1 0,0 3-168,0 2 0,1-4 179,4-1 0,-2 7-257,2-33 1,0 0 0,-3 4 0,0 1 194,3 0 1,0 0 0,-3 0 0,1 0-25,1-2 0,1-1 1,-1 1-1,0-1 3,1 1 0,-1 0 0,1 2 0,-2 0-35,0 0 0,-1 0 1,-1-3-1,0 0-69,3 33 1,-2-4 167,-2-4 0,0-6 8,0-8 1,0 0-27,0-5 0,0-4-113,0-11 0,0-1 470,0-13-935,0 0 581,0-12 1,0-7-496,0-9 0,0-10 309,0-5 0,0-7-252,0-2 0,0-7-373,0 2 0,0-1-28,0 1 756,0-10 0,6 10 0,2-11 0</inkml:trace>
  <inkml:trace contextRef="#ctx0" brushRef="#br2">11005 16448 8081,'19'5'-87,"0"0"0,11 0 183,-2-5 0,17 0 187,2 0 0,8-2 72,7-3 0,-2-3-200,6-6 0,2-5 127,8 0 1,-36 12 0,1 0-166,4 2 1,0 1-1,-5 2 1,0 0-69,1 0 1,-1 0 0,28 0 160,-7 2 1,-7 6-138,-2 4 0,-6 3-13,1 1 1,-2-5-4,-3 1 1,-1-1-143,-3 5 0,2 1 19,-7-1 1,-5-2-35,-4-2 0,-7 3 79,2-4 1,-3 4 365,-2 1 0,-4-1-309,-1-4 0,-6 5 135,2 0 1,-2 1-90,2 4 1,-3-2 109,2 2 1,-2-2-77,-2 7 1,0 1 13,0 8 1,0-3 16,0 4 1,0 4-40,0 4 1,0 2-1,0 9 1,2-1-59,2 5 1,-2 1-79,3 4 1,1-2-243,-1 6 0,4 5 270,-4 5 1,-2-35 0,0 0 83,0 0 0,-1-1 0,0 35 216,2-4 0,-1-6-93,2-8 1,-3 0-228,3 0 1,-2 0 78,1 0 0,-2-7 79,3-2 1,-2-6-246,2-4 1,-4 2-41,4-7 0,-3-2-194,-2-7 1,0 3-47,0-3 0,0-4-455,0-1-378,0 3 0,0-6 681,0 3 0,-7-5-59,-2-4 0,-4-4-191,-1-6 789,0 6 0,-13-4 0,-3 4 0</inkml:trace>
  <inkml:trace contextRef="#ctx0" brushRef="#br2">11204 18993 8081,'-27'-14'285,"3"0"1,6-1 137,8 1-137,4 0 0,18 6-90,7 3 0,13 4 362,6 1 0,4 0-54,6 0 0,-4 6-96,3 4 1,4-2-119,1 1 1,5-4-42,5 4 0,7-6 41,7 2 0,0-3-56,-5-2 1,-6-2-101,-4-3 0,2-1 115,-1-3 1,1-4-206,-1 3 1,-1-2-137,1-2 1,-2-1-210,-12 1 0,-7 2-259,-8 2 0,-5-1-555,-4 6 1,-8 1-864,-7 4 1978,-6 0 0,4 6 0,-7 2 0</inkml:trace>
  <inkml:trace contextRef="#ctx0" brushRef="#br2">12114 17856 7956,'0'-14'-40,"0"-1"-321,0 1 1,6 5 462,4-1 1,9-4 504,4-5 0,11-8-267,3-1 0,16-15-191,3-14 0,-23 28 0,1 0-183,-1-4 1,0-1 0,0 1 0,-1-1 125,1-4 1,0 0 0,1-2 0,0-1-345,4-4 0,0 0 1,4-1-1,1-1 333,4-3 1,1 0 0,1 2 0,0 0 11,1-2 0,0 1 0,-6 5 0,-1 1-113,-3-5 1,0 1 0,1 2 0,0 0 31,2-3 0,0 1 0,-3 3 0,0 1-285,3 2 1,-1 2 0,-3 1 0,-2 0 260,2-2 1,-2-1-1,-4 4 1,-1 0-150,-3-1 0,-1 0 1,-2 4-1,-2 0 59,19-32 0,0 6-28,-1-2 0,-1 12-71,-3 7 0,-5 7 150,-9 7 1,-3 2-277,-7 4 1,-6 7 497,-4 7-923,-2 5 1,-8-2 1029,-4 6 1,-15 6 0,-5 2 0</inkml:trace>
  <inkml:trace contextRef="#ctx0" brushRef="#br2">13863 15396 8018,'0'-8'-115,"3"2"-58,6 6 0,2-1 173,13-4 0,6 2 0,8-7 0,9 1 753,6-5 1,2-2-256,2-3 0,3 1-527,-3-5 0,1 4 211,-11-5 0,1 7-116,-5-2 0,-9 3 144,-5 2 0,-7 6-273,-8 3 0,-6 7-68,-3 7 1,-5 8-1,-5 17 1,-9 8-292,-10 10 0,-4 12 83,-6 7 339,17-33 0,-2 1 0,-3 6 0,0 0 0,-1 0 0,-2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8446 7734 8238,'-13'-56'0,"4"4"0,-2 5-21,6 9 0,2-3 3,7 3 0,-2 3-330,3 2 1,1 9 97,-1 5 1,0-1 327,-5 1 1,0-5-82,0 5 1,0-4 726,0 4 0,1-5 85,4 5-323,-4-6 0,7 11 116,-3-1 0,-2 7-90,7 8 0,-6 4-69,6 5 0,-5 13-193,4 16 1,-1 11 152,2 8 1,-3 9-450,-4-26 0,-1 1 1,1 35 208,2-34 0,0 1 1,4 33 117,6 0 1,3-12-255,1-7 0,2-8 73,-2-11 1,-3-5 157,3-9 0,-2-5 123,2-10 0,-8-2-106,3-7 1,-3-8 165,4-6 1,-1-13 221,0-11 1,-5-3-596,1-2 0,-1-6 134,6-3 1,-3-3-557,-2-2 1,2 0-616,-2 0 1,-2 2 551,1 3 0,-4 4-1049,4 10 1,-1 5 672,2 10 1,-2 4-2634,-4 9 3426,4 4 0,7 25 0,-1 4 0</inkml:trace>
  <inkml:trace contextRef="#ctx0" brushRef="#br0">9000 7975 8675,'-8'-1'1056,"4"-4"1,8-3-662,6-6 0,1 0-109,-2 0 0,9-1-27,-4 1 1,5-5-275,0 0 1,-3 0 65,3 5 1,1 0-902,-1 0 0,0-1 468,-5 1 1,1 5-461,-1-1 0,0 7 182,0-2 1,-4 4-177,-1 1 779,-6 0 1,5 4-207,-3 1 286,-3 6-90,4-9 685,-12 10 1,2-10-297,-5 3 1,4 1 357,-4-1 1,4 1-265,-5-1 0,1 3-165,-5 6 0,0 2-630,-1 3 1,1-2 256,0 7 1,0 0-199,-1 4 1,1-1 172,0-3 1,5-4-1029,-1-6 1175,7 0 0,-10-6 0,5-1 0</inkml:trace>
  <inkml:trace contextRef="#ctx0" brushRef="#br0">9071 7705 8221,'10'-8'696,"-1"4"0,-1 4 110,2 4 1,1 6-323,-7 9 1,8 1-290,-3 4 1,-1 3 83,1-3 1,1 2-652,4 3 1,2-7 306,3-3 0,-2-5 276,7-4 1,1 1-212,8-7 0,-3-5 0,5-7 0</inkml:trace>
  <inkml:trace contextRef="#ctx0" brushRef="#br0">9669 7137 8225,'-8'-8'1505,"0"5"-964,3 12 1,2 2-137,-7 13 1,1 6-161,-5 8 0,-1 3-26,1 1 1,2 7 29,2 4 0,-1 2-181,6 2 0,-4-5 152,4 0 0,2-8-622,8-1 1,3-4 221,6-10 1,0 1-832,0-11 0,2-5 191,3-5 0,-2-5-740,7 0 1560,0-8 0,4-11 0,1-7 0</inkml:trace>
  <inkml:trace contextRef="#ctx0" brushRef="#br0">10067 7250 8225,'-15'-8'509,"1"4"1,0 2-61,0 2 0,-5 2 81,0 2 1,-5 11-98,5 8 1,-3-1-282,8 2 0,-2 0 44,11 4 0,1-4-91,4 0 1,6-7-170,3 2 0,10-5 116,5-4 1,3 1-256,1-6 0,5 1 71,1-1 1,4-4-95,-5 4 0,-2-4 79,-7-1 1,1 0 118,-6 0 0,0 5-36,-5 0 263,-6 6-44,5-3 1,-13 6-78,0 0 1,-8 5-193,-11 0 1,2 2 112,-7-2 1,-4-2-448,-6 7 0,1-7 193,5 2 1,-1-9-611,1-6 1,6-2 864,3-2 0,-3-6 0,0-2 0</inkml:trace>
  <inkml:trace contextRef="#ctx0" brushRef="#br0">10479 7051 8172,'14'7'784,"0"2"0,1 10-232,-1 5 0,-2 3-250,-2 1 1,-4 2 262,-6 3 0,-6 4 360,-4 5 1,-9 7-647,-4 3 1,1 2-307,-2-2 0,2 2-754,-2-7 1,-3 1 560,4-6 1,-4-4-2451,-2 0 2512,1-6 0,-1 9 0,1-5 0</inkml:trace>
  <inkml:trace contextRef="#ctx0" brushRef="#br0">11033 7279 8189,'15'0'-582,"4"0"1383,0 0-335,6 0-249,-9 0-286,4 0 0,-1 0-432,0 0 0,0 0-262,-5 0-215,0 0 978,-6 6 0,5-4 0,-5 4 0</inkml:trace>
  <inkml:trace contextRef="#ctx0" brushRef="#br0">10991 7549 8277,'-8'6'83,"-5"-4"0,13 4-83,0-6 0,8 0 0,11 0 0,10 0 0,8 0 0,11-6 0,4-4 0,5 2 0,4-1 0,4-7 0,6-6 0</inkml:trace>
  <inkml:trace contextRef="#ctx0" brushRef="#br0">17574 3952 8207,'-15'-8'223,"1"4"272,6-4 728,-4 0-726,10-6 0,-3 4-62,10 1 1,3 5-126,6 0 1,5-3-38,0 3 0,8-7-137,1 1 0,7-1-166,8 2 0,4-4-614,1 3 0,-1-1 423,-4 2 1,-7-2-946,-3 6 1,-8 0 496,-1 5 1,-11 2-565,1 3 1233,-9 3 0,1 6 0,-6 0 0</inkml:trace>
  <inkml:trace contextRef="#ctx0" brushRef="#br0">17915 3952 8207,'-22'10'-846,"3"-1"1323,3-6 1,2 10-79,-1-4 1,6-1 201,0 2 1,4-1-240,-5 5 0,6 7-328,-6 3 1,2-2-545,-1 2 1,-2-2 321,6 1 1,-5 3-1030,6-7 946,-1-1 0,7-5-74,2-3 0,9-6-182,6-8 527,6-4 0,-3-19 0,7-3 0</inkml:trace>
  <inkml:trace contextRef="#ctx0" brushRef="#br0">18029 3881 8207,'1'-8'-168,"4"3"486,-4 4 0,6 7 485,-7 4 1,-2 9-271,-3 4 1,4 10-6,-4 5 0,-1 2 34,1-2 1,0 3-168,5-3 1,0-3-109,0-2 1,2-5-25,3-4 0,4-5-369,10-10 0,2-2 157,2-7 0,9-2-714,-4-3 0,6-4-246,-1-10 0,5-5-1701,9-9 2448,4 3 0,-1-5 0,-1 7 1</inkml:trace>
  <inkml:trace contextRef="#ctx0" brushRef="#br0">17702 3952 8141,'7'-6'-88,"0"4"342,-7-4 0,1 6 490,4 0-146,-3 0 296,4 0-311,-6 0-291,0 6 0,0-3 20,0 7 0,0-1 0,0 6 0,0 0-291,0 4 0,0 3 176,0 7 1,-6-1-243,-4 1 1,2-1 99,-1 1 1,4-7-1020,-4-3 1,5-4 6,0 0 0,1-3-1265,-2-2 2222,3-4 0,-4-12 0,6-2 0</inkml:trace>
  <inkml:trace contextRef="#ctx0" brushRef="#br0">17630 3824 8141,'-9'5'1304,"-1"0"-335,7 6-588,-9-3 1,10 6 159,-3 0 206,4-6-265,1 5-121,6-12 1,2 6-122,6-7 1,5 0 0,0 0 0,6-2 29,-1-3 1,9-3-30,5-6 0,5 0-336,4 0 0,-4-1 86,0 1 0,-2 2-648,-8 2 0,0 2 355,-5 3 1,-5 4-2001,-5-4 2302,-8 4 0,3 13 0,-6 4 0</inkml:trace>
  <inkml:trace contextRef="#ctx0" brushRef="#br0">18910 3952 8137,'14'0'-550,"0"0"0,1 0 772,-1 0 1,0 0-1064,0 0 841,1 0 0,-8 6 0,0 2 0</inkml:trace>
  <inkml:trace contextRef="#ctx0" brushRef="#br0">18853 4208 8412,'0'14'286,"0"-6"1,2-2-3,2-6 1,4 0-168,7 0 0,5-6 95,4-3 0,4-2-1687,5 1 1475,-3-2 0,5 4 0,-6-7 0</inkml:trace>
  <inkml:trace contextRef="#ctx0" brushRef="#br0">20062 2573 8328,'-15'-20'587,"1"9"-320,0-4 0,5 9 31,-1-3 1,-1 5-147,-8 0 1,2 4 26,-7 4 0,-1 4-69,-8 7 0,1 5 6,-6 4 1,5 4-47,-5 5 1,8-3-87,1 4 0,7-4 39,8-2 58,6 0 0,2-4-249,6 0 0,8-7 73,6 2 0,2-3-167,8-2 1,-1 0 90,6 1 1,-1-1 15,1 0 1,-6 0 54,1 0 0,-8 2-111,-2 3 0,-6 5 118,-8 9 1,0 0 8,0 10 1,-6-2 153,-4 11 0,2-6-106,-1 1 0,1-2 130,-2-3 1,2-10-134,4-4 0,2-4 205,-3 0 0,4-4-50,1-6 1,1 1 84,4-1 1,-2 0-97,7 0 0,-6 2 12,6 3 0,-1-2-175,6 7 1,-6 1 126,1 8 1,-3 9-87,3 5 1,-2 7 55,-3-2 1,-2-2 62,6 2 1,-4 7-46,4 7 0,-5 4-336,0 1 0,-2 9 426,-2 1 1,0-1 181,0-8 1,0-6-4,0 0 0,0-7-173,0-2 1,0-1-153,0-3 1,0-6 143,0-4 1,0-7-598,0-8 0,0-10 102,0-4-1123,0-9 979,0 1 1,6-20 650,4-10-157,-4-15 0,7 1 0,-5-3 0</inkml:trace>
  <inkml:trace contextRef="#ctx0" brushRef="#br0">20090 2445 8341,'2'-9'0,"2"-1"0,4 2-18,7-1 1,7-4-4,6 4 1,8-4 127,12-1 1,-2 0 201,6-1 1,-2 3-870,2 2 346,-3-2 1,-14 9-66,-6-7 0,-3 7 279,-7-2 0,0 4 0,-4 1 0</inkml:trace>
  <inkml:trace contextRef="#ctx0" brushRef="#br0">20545 2303 8318,'-8'16'-153,"3"3"0,-2-2 99,-3 7 0,-4 6 1431,-5 8-833,3 3 0,-9 6-28,6 1-307,-6 5 1,9-8-15,-3 2 1,5-4-181,4-5 1,4-8-945,6-7 757,0-5 0,6-4-507,4-9 0,9-10 348,4-5 0,-1-9 331,2-4 0,0-17 0,4-4 0</inkml:trace>
  <inkml:trace contextRef="#ctx0" brushRef="#br0">20574 2516 8292,'0'15'-301,"0"0"301,0 4 0,0-1 835,0 5 1,0 1-278,0 4 1,0-4-136,0 0 1,1-7-40,4 2-569,-4-3 239,12-2-648,-5-6 1,6-2 363,0-6 1,1-1 284,-1-4 1,0-3-56,0-6 0,7-7 0,1-1 0</inkml:trace>
  <inkml:trace contextRef="#ctx0" brushRef="#br0">20829 2573 8292,'8'6'0,"0"2"117,-3 7 0,-2 5 118,7 4 0,-7-2 742,2 2-553,-4-1 1,-1 6-684,0-1 0,0 1 128,0-1-292,0 1 0,0-1-1240,0 0 1663,0-6 0,0 5 0,0-5 0</inkml:trace>
  <inkml:trace contextRef="#ctx0" brushRef="#br0">20232 3284 8270,'-8'0'327,"4"0"454,8 0-436,11 0 0,7 0-37,6 0 1,7-2-276,3-2 1,3 1-278,2-7 0,-7 1 83,-3-6 1,-3 6-190,-1-1 0,-7 7 350,-3-2 0,-4-2 0,0-1 0</inkml:trace>
  <inkml:trace contextRef="#ctx0" brushRef="#br0">20517 3227 8270,'-10'0'-149,"1"0"0,4 0 420,-5 0 0,6 5 466,-6 0 1,6 7-195,-6 2 1,2 7-158,-1 7 1,-4 6-14,4-1 0,-4 6 39,-1-1-310,-1 3 0,1 0-68,0-3 0,6 2-835,3-7 458,4 0 289,1-11 1,0 3-1648,0-6 887,6-6 174,2-7 1,11-6-953,0 0 1592,0-6 0,1-15 0,3-9 0</inkml:trace>
  <inkml:trace contextRef="#ctx0" brushRef="#br0">20531 3455 8217,'0'19'0,"0"0"0,-5 6 0,0-2 0,1 4 0,4 2 0,0-7 0,0 3 0,0-6 0,0 5 0,0-5 0,6-2-77,3-7 1,4 1-182,1-7 258,1 1 0,-1-11 0,0-2 0</inkml:trace>
  <inkml:trace contextRef="#ctx0" brushRef="#br0">20730 3540 8217,'14'0'0,"-4"0"262,-1 0 1,1 0 1197,4 0-1000,0 6 0,-1 2-151,-4 6 1,-3 1-54,-6-1-160,0 0 1,0 2 276,0 3-287,-6-3 224,-2 4-231,0 1 0,0-6-120,4 4 10,2-3 0,-3-3-344,10-4 1,3-2 67,6-7 0,7 0-188,2 0 1,6-7-876,4-2 693,-3-4 388,5-1 0,-11 4 289,-1 1 0,1-1 0,4-4 0</inkml:trace>
  <inkml:trace contextRef="#ctx0" brushRef="#br0">20346 4080 8028,'-14'0'-1893,"6"-1"1969,3-4 1,2 3 538,-2-3-60,4-2 202,-6 5-449,7-4-174,7 6-2,-6 0 0,12 0 50,-4 0 0,4 4-79,1 1 1,0 5-86,1-6 1,5 1 42,4-5 0,-2 0-249,2 0 0,-2 0 104,2 0 0,1-1-281,-6-4-802,6-3 755,-9 0 1,3 0-264,-10 3 675,-2 4 0,-14-6 0,-1 7 0</inkml:trace>
  <inkml:trace contextRef="#ctx0" brushRef="#br0">20517 4123 8028,'-15'8'0,"6"-2"-1147,-1-6 430,7 0 1031,-3 0 828,6 0-714,0 6 0,-2 2-79,-2 6 0,2 2-109,-3 3 1,-1-1 28,1 5 1,-6 3-264,2 7 48,-10-3-126,3 11 0,-5-6-54,7 2 0,2 3-101,2-7 0,-1-4-828,6-6 459,1-5 131,4 2 0,1-14 106,4-6 1,3-12 358,6-12 0,0-9 0,0-3 0</inkml:trace>
  <inkml:trace contextRef="#ctx0" brushRef="#br0">20488 4236 8028,'0'15'-764,"0"-1"0,0 0 1404,0 0 0,0 5-203,0 0 0,-5 5-25,1-5 0,-1 6-427,5-1 0,5-2 112,-1 2 1,8-5-302,-3 4 0,4-5 184,1 1 0,0-8-1867,0-2 1887,1 1 0,-1 4 0,0 0 0</inkml:trace>
  <inkml:trace contextRef="#ctx0" brushRef="#br0">20673 4293 8041,'5'10'-1217,"0"-1"635,6 1 756,-10 4 1,10 0 636,-6 0 1,1 5-735,-1 0-226,-3 0 105,4 2 0,-6-5-191,0 3 0,0-4 160,0 0 0,0-6-84,0 1 1,0-6 41,0 6-349,0-7 179,0 3 257,0-6 1,1 0 257,4 0-124,-3 0 0,10 0 0,-8 0 309,5 0-277,-6 0 0,10 0 271,-4 0-338,-2 0 0,4 7 43,-7 2 0,1 4-14,-5 1 0,0 0-57,0 0 1,-5 1-159,1-1 1,-7 2-848,1 3 508,-2-4 213,-3 6 1,0-9 242,-4-2 0,-4 9 0,-5-3 0</inkml:trace>
  <inkml:trace contextRef="#ctx0" brushRef="#br0">20247 5075 8041,'1'8'-126,"4"-3"0,-2-4-109,6-1 1,1 0 882,4 0-198,7 0-210,1 0 1,8-6-226,3-3 1,2-4-103,3-1 0,-2 0-434,-3-1 1,-8 7 395,4 4 1,-10 2 124,0 2 0,-3 0 0,-2 0 0</inkml:trace>
  <inkml:trace contextRef="#ctx0" brushRef="#br0">20502 5061 7840,'-9'16'23,"-1"3"0,6-2 355,-6 7 0,1 1-168,-5 8 0,-1 0-130,1 10 1,-2-3 11,-3 7-111,4-3-43,-6-1 0,8-5-302,4 0 0,-2-2-24,6 2 1,0-10 387,5-9 0,7-3 0,1-2 0</inkml:trace>
  <inkml:trace contextRef="#ctx0" brushRef="#br0">20559 5203 8041,'-14'14'-699,"5"7"1754,-1 3-579,1 3 1,-4 6-237,4 0-195,-4 6 0,11-7 22,-2 6 0,2-7-274,2 3 0,0-6 28,0-4 1,6-1-275,4-8 1,4 0 235,5-10 0,-2 0-5,7-5 0,-2-2-545,2-2 303,3-4 464,-11-7 0,10 1 0,-2 0 0,-3 5 0,-2-1 0,-4-6 0,0-6 0</inkml:trace>
  <inkml:trace contextRef="#ctx0" brushRef="#br0">20716 5431 8041,'-7'8'0,"6"4"-13,-4-2 0,-1-2 20,1 1 0,0 5 598,5 5-35,0 0-441,0-5-187,0 1 1,8-3-45,6-2 0,2 1-307,8-6 0,0-1 187,4-4 0,-1-6-59,-3-4 1,2-2 61,-2-2 0,-3 4-520,-2 1 739,-4-1 0,0-4 0,-1 0 0</inkml:trace>
  <inkml:trace contextRef="#ctx0" brushRef="#br0">20886 5431 8041,'-8'0'-615,"-4"0"1285,10 0 0,-9 6-239,6 3 1,1 6-9,4 4 1,0 9-286,0 10 0,-5 16-176,0 7 1,0 7-203,5 3 0,0 0 1,0 0-1</inkml:trace>
  <inkml:trace contextRef="#ctx0" brushRef="#br0">20232 6369 8146,'0'-14'0,"2"4"993,3 1-547,9-1 0,8-9 210,6 0-375,7 7 0,1-6-390,7 4 143,0-3 1,-7 3-227,-3-1 1,-3 3-462,-1 2 0,-1-1 235,1 6 0,-7 1-1195,-3 4 1613,-4 0 0,-7 0 0,-1 0 0</inkml:trace>
  <inkml:trace contextRef="#ctx0" brushRef="#br0">20630 6269 8146,'-14'7'-69,"5"-6"115,-1 4 1,5 3 319,-4 1 1,4 1 412,-4 4 0,1-1-147,-2 10-391,-2 1-160,-2 11 1,-2 1-59,-3 7 1,-3 0-125,-2-1 1,3 4-355,2-3 1,5 1 61,5-11 0,2-1-350,7-9 0,2-4 321,3-9 422,3-4 0,12-19 0,2-2 0</inkml:trace>
  <inkml:trace contextRef="#ctx0" brushRef="#br0">20574 6468 8202,'0'19'1379,"0"0"-598,0 13-385,-7-8 1,4 12 388,-6-3-544,5 4-206,-2 5 0,6-4-144,0 0 1,2-8-181,2-2 0,4-1-606,7-8 0,-1-6 504,0-8 1,5-4-188,0-1 1,1-8 577,-1-6 0,3-13 0,7-9 0</inkml:trace>
  <inkml:trace contextRef="#ctx0" brushRef="#br0">20801 6625 8146,'-6'14'714,"4"-3"195,-3 3 0,4-3-277,1 8 1,-5 2-220,0-2 1,1 5-382,4-6 0,0 6 251,0-5-166,0 6 0,0-7-67,0 5 1,-2-4-36,-3 5 1,-3-5-350,-6 5 0,0-2-1339,0 2 1140,6-4 1,-5-1-1814,4 0 2346,2-6 0,-12-1 0,4-4 0</inkml:trace>
  <inkml:trace contextRef="#ctx0" brushRef="#br0">20701 6795 8146,'15'-30'-16,"-1"4"0,5 11 1124,0 1-463,6 0-313,-3 6 0,5-5-97,-3 4 0,3 3 157,-4 1-298,4-3 1,-5 5-70,-3-7 0,-3 7-350,-2-2 1,-1 2 324,-4-1 0,4-4 0,-5-7 0</inkml:trace>
  <inkml:trace contextRef="#ctx0" brushRef="#br0">19934 5004 8200,'-8'2'0,"3"2"0,3 4-572,2 7 424,0 5 0,0-2 464,0 5-205,0-5 1,0 8 28,0-2 1,0-2-10,0 2 0,-4-5-16,-1 5-22,-6-1 1,3 4-17,-6-3 1,-7 3-92,-2-4 1,-6 4 83,-4 2 1,1-2-113,-6-4 0,5-2-18,-5-7 12,13 0 0,-8-6-10,9-3 94,4 3 1,1-8 36,9 0 1,4-2-49,6-7 0,3 1-61,7-2 1,2-1 47,17 6 0,-2 1-39,10 4 0,-3 1 29,4 4 0,-5 3 0,5 6 0,-7 7 163,2 2 1,-9 11-149,-5 3 0,-3 6 237,-2 5 1,-4 2-76,-1 7 0,-6 6-190,2 3 1,-4 7 345,-1 8 0,0-5-117,0-34 1,0 1 0,0 37-84,0 1 0,3-40 0,-1 0 105,3 35 0,0-5-18,-5-5 0,0-1-30,0 1 1,0-4 171,0-10 0,4-4-169,1-11 0,6 3-592,-1-7 0,2-6-316,3-8 0,5-3-1803,4-2 2516,9-6 0,-3-8 0,5-8 0</inkml:trace>
  <inkml:trace contextRef="#ctx0" brushRef="#br0">21355 2474 8894,'21'8'-112,"-4"-1"98,7-2 0,6-3-189,8 3 1,-2-4 34,2-1-462,0 0-192,5 0 822,-7-6 0,5-2 0,-4-6 0</inkml:trace>
  <inkml:trace contextRef="#ctx0" brushRef="#br0">21825 2403 8114,'14'0'-462,"0"-2"591,0-3 1,2 4 230,3-4 1,3-1-233,7 1 1,4 0-132,0 5 1,5 0 121,-5 0-16,7 0-26,-17 0 1,9 2 251,-13 2-234,0 4 0,-11 7-171,-4-1 34,-2 6 1,-4-2-113,-2 5 0,1-5-347,-7 1 1,-1 1 500,-8-1 0,3 0 0,-4-5 0</inkml:trace>
  <inkml:trace contextRef="#ctx0" brushRef="#br0">22735 2118 8014,'0'-8'58,"0"2"0,1 8 214,4 2 0,1 6 87,4 9 0,2 9-113,-2 10 0,-2 0-29,1 5 1,-4-4 75,4 9 1,-4-3 28,5 3 0,-2-7-154,1 6 60,4-6-57,-5 2 0,4-10 49,-2-9-139,2-4 1,-4-12 439,6-3-367,1-3 0,-1-15 38,0-6 0,2-14-107,3-10 0,-2-6-115,7-8 0,-7 0-255,2 1 1,2-1-425,-2 0 516,0 0 0,-5 6-375,0 4-183,0 9 360,1 3-535,-8 13-676,0 2 1058,-7 12 0,-2 11 544,-3 16 0,-2 3 0,-8 13 0</inkml:trace>
  <inkml:trace contextRef="#ctx0" brushRef="#br0">23175 2474 7839,'15'0'799,"5"-5"-566,4 0 0,0 0-164,4 5-20,-3-6 0,10 3-53,-7-7 1,1 7-374,-1-1 0,-4 2-385,0 2 63,-7 0 0,-3 6 277,-9 4 422,-3-4 0,-2 13 0,0-3 0</inkml:trace>
  <inkml:trace contextRef="#ctx0" brushRef="#br0">23374 2474 8092,'-7'8'-1032,"-6"-2"0,10-5 1032,-7 4 0,5 0 154,-4 9 0,-2-1 376,-8 10 1,2 6-319,-7 4 1,7 5-346,-2-5 1,3 5-11,2-5 1,6-4-268,3-6 0,3-5 36,2 1 231,0-3 143,7-9 0,1 0 0,6-7 0</inkml:trace>
  <inkml:trace contextRef="#ctx0" brushRef="#br0">23474 2545 8092,'-2'20'-656,"-2"4"0,-4 3 842,-7 1 0,3 5 676,2 1 0,-1 2-30,7-8-596,-1 4-59,5-16 0,1 4-72,4-5-38,3-8 0,11 0-447,0-7 0,6-2 169,-1-3-172,3-9 0,-4-3-393,1-7 1,-6 5 459,1-5 316,-4 7 0,0-10 0,-1 5 0</inkml:trace>
  <inkml:trace contextRef="#ctx0" brushRef="#br0">23787 2644 8150,'-8'14'-432,"3"1"0,2-1-189,-2 0 1708,4 0-465,-6 7-478,7-5 0,0 4-525,0-6 0,2 1 3,3-1 1,3-6 377,6-4 0,6-2 0,2-2 0</inkml:trace>
  <inkml:trace contextRef="#ctx0" brushRef="#br0">24085 2005 7983,'-8'0'14,"-4"1"162,2 4 0,-4 11 113,-5 12 0,-3 8 142,-6 12 0,-1-2-217,1 6-1418,-1 0 1373,7-2 0,3-1-461,10-6 125,2 0 47,7-7 0,7-3-137,2-9 0,10-5-79,5-10 0,3-2 336,1-7 0,7-7 0,1-1 0</inkml:trace>
  <inkml:trace contextRef="#ctx0" brushRef="#br0">24256 2076 7983,'0'-15'590,"0"1"-422,0 6 1,-2-3 31,-2 6-170,-4 1 203,-7 10 1,0 2 55,-4 6 1,1 2-115,-5 3 0,5-2-146,-1 7 1,5-7-3,5 2 0,2-3-157,7-2 1,2 1-497,3-1 359,9-6 191,2 4 0,6-4-208,-3 6 130,-3-6 6,10 5 1,-10-5 30,3 6 1,-3-1 116,-2-4 1,0 4 130,1-4 0,-8-1 103,-2 2 48,-3-1 0,-2 1 292,0-1-266,0-6-112,-7 4 0,0-3-177,-8 1 160,-5 6-226,-2-9 0,-2 9-172,0-7 1,7 6-25,-2-5 0,3-1-986,2-4 1229,0 0 0,6 0 0,2 0 0</inkml:trace>
  <inkml:trace contextRef="#ctx0" brushRef="#br0">24640 1919 8134,'14'0'381,"0"0"1,-1 7 1264,-4 2-1250,4 10 0,-5-2 434,6 7-410,0 0-166,1 10 0,-3 1-15,-2 3 1,-2 2-150,-4-7 1,-2 9-221,3-4 0,-10 5 101,-5-10 1,-7 5-102,-2-5 1,-11 2-240,2-2 1,-7-1-1221,-3 6 1409,0-7 1,-24 10-1,4-4 1</inkml:trace>
  <inkml:trace contextRef="#ctx0" brushRef="#br0">22479 3327 8102,'6'20'764,"3"4"0,3 4-158,-3 5-318,4 4 1,-5 5 266,6 1-118,0 0-230,7-7 1,-4-1 157,7-7-128,-1-6-71,-1-1 0,5-13 88,-3-3 1,-2-4-39,2-1 0,-2-6 0,2-4 1,-4-9-65,-6-4 1,5-6-226,0-4 1,0-3-676,-5-7 448,1 0-64,-7 1 0,4-1-899,-2 1 936,-4 5-12,0-4 0,-6 16-268,0-4 1,0 10-6,0 0 612,0 10 0,7-4 0,1 5 0</inkml:trace>
  <inkml:trace contextRef="#ctx0" brushRef="#br0">23047 3597 8182,'2'-13'474,"3"4"1,3-2 341,6 6 1,6-6-639,4 1 0,3-1-588,1 2 0,10-4 340,0 4 1,0-4-130,-9-1 0,-1 4-431,0 1 1,-10 6-152,-4-2-105,-3 3 663,-3 2 0,-3 0 227,-10 0 1,-5 7 91,-8 2 1,-1 5 351,-10 5 0,4-1 263,-8 5-326,3-5-226,1 9 1,6-5 1105,-1 6-513,6 1-400,-8-1 0,15 0 45,-4 1 1,6-2-468,-1-4 0,4 3-811,6-7 419,0 0 1,2-11-651,2-4 1,1-2 1111,9-2 0,-3-19 0,10-5 0</inkml:trace>
  <inkml:trace contextRef="#ctx0" brushRef="#br0">23346 3554 8044,'0'14'1948,"0"1"-1534,-6 5 0,2-3 38,-5 7 0,0 0-339,-6 4 0,7 1-242,4-1 0,-3-1 13,3-3 0,4 1-160,4-6 0,9-5-1490,1-4 876,0-7 415,7 3 475,-7-6 0,7-6 0,1-2 0</inkml:trace>
  <inkml:trace contextRef="#ctx0" brushRef="#br0">23502 3639 8044,'8'0'395,"5"0"-103,-12 0 1,11 7 366,-8 2 1,1-1-365,-5 2 0,2-1-237,2 5 1,-2 0 54,3 1 0,-4-6 21,-1 1 1,0-1-46,0 5-144,-6-6 92,4 5 1,-6-5-160,4 6 97,2-6 28,-4 5 1,6-10-257,0 6 244,0-6 1,6 4-125,4-7 0,2 0-32,2 0 1,5-5-234,0 0 1,5-11-987,-5 2 696,6-3 365,-3 3 0,2-5 323,0 0 0,0-7 0,4 4 0</inkml:trace>
  <inkml:trace contextRef="#ctx0" brushRef="#br0">23915 3398 8044,'-10'0'710,"1"0"-402,-1 0 0,-4 6-1,0 4 1,0 8-77,-1 6 0,6-2 14,-1 2 1,3 0-92,-3 4-144,4 1 163,6-1 0,0 0-683,0 1 0,1-7 112,4-3 1,3 1-587,6-1 984,7-6 0,1 0 0,6-5 0</inkml:trace>
  <inkml:trace contextRef="#ctx0" brushRef="#br0">22749 4236 8031,'-14'-6'121,"-1"5"5,7-6 0,2 14 156,6 2 1,0 4-69,0 1 0,2 0 116,2 0 1,0 1-88,5-1 1,-4 5 10,4 0 0,-1 4 185,2-4-239,2 7-23,-4-4 1,0 1 62,-3 1 1,1-6-63,-1 0 0,4-2 14,-4-2 0,1-6 184,-1-3-221,-3 3 0,9-10 3,-6-2 0,6-7-96,-2-18 1,4-2-841,1-12 376,0 0 1,7 1 1,-5-4-361,3 3 0,-4-3 180,0 8 1,-8 4-388,-2 1 0,-2 9 201,2 5 767,-3 9 0,4 4 0,-6 6 0</inkml:trace>
  <inkml:trace contextRef="#ctx0" brushRef="#br0">23076 4308 8031,'8'0'1034,"-2"0"-851,0 0 1,2 0 96,6 0 0,7-5-14,3 0 0,4-6-170,5 2 0,-1 1-185,6-2 1,-7 2-1312,3-1 717,-11 2 233,4 1 1,-16 5 449,3-4 0,-3 3 0,4 2 0</inkml:trace>
  <inkml:trace contextRef="#ctx0" brushRef="#br0">23318 4379 8031,'0'-8'163,"-7"1"67,6 7-91,-12 0 1,10 0 28,-7 0 1,2 2-6,-1 3 0,-4 4-118,4 10 1,-4-1 99,-1 5 0,-2 1-108,-3 4 0,3 1-154,-2-1 68,2-6 6,1 12 1,6-16 143,0 11 1,1-10-686,-2 0-947,4-3 1531,6-2 0,6-6 0,2-2 0</inkml:trace>
  <inkml:trace contextRef="#ctx0" brushRef="#br0">23346 4464 8031,'0'-8'589,"0"2"-373,0 6 1,-2 1-67,-2 4 0,0 5-93,-5 8 0,0 0 84,-6 6 1,3-2 30,2 1 0,-1 4 194,6-3-168,1-4-51,4 1 1,0-7-69,0 0-16,6 1-196,2-7 1,12-2-143,4-6 0,-2 0-26,2 0 1,-2-2-255,2-2 1,1-4 120,-6-7 1,2-4 433,-3 1 0,-2-1 0,5 4 0</inkml:trace>
  <inkml:trace contextRef="#ctx0" brushRef="#br0">23502 4535 8031,'15'0'383,"-8"0"0,1 0-30,-3 0-38,-3 6-288,10 2 0,-10 6 35,3 1 1,-4-1-156,-1 0 1,-4-4 24,-1-1 3,0 1 278,5-3-712,-6 6 105,4-5 191,-4 0 0,11 0 139,-1-3 0,7-4 9,-1 4 61,2-4 1,3-1 211,-1 0-73,0 0-139,0 0 10,1 0 275,-8 0 30,6 0-172,-11 0-43,4 7 1,-6-4-79,0 6 1,-6 1-88,-4 4 0,-2-4 57,-3-1 1,1-1-299,0 1-523,0 4 356,-1-11 467,8 4 0,-6-6 0,5 0 0</inkml:trace>
  <inkml:trace contextRef="#ctx0" brushRef="#br0">23929 4180 8121,'-6'15'306,"-4"4"1,-7-1-131,-2 5 0,0 1-97,5 5 1,-1 5 162,1 4 1,0 2-1,0-2 0,6 1-382,3-6 89,4 0-320,1 2 1,7-11-380,8 0 1,2-12 749,11-2 0,-2-7 0,8 3 0</inkml:trace>
  <inkml:trace contextRef="#ctx0" brushRef="#br0">24187 4634 12563,'-2'1'-20,"-22"18"-414,0-1 237,7-5-184,-10 0 0,16-10-791,-3 6 719,9-5-581,-1 2-591,6-6 1625,12-6 0,4-9 0,13-7 0</inkml:trace>
  <inkml:trace contextRef="#ctx0" brushRef="#br0">24681 4311 13869,'6'4'60,"13"11"139,0-1-38,-5 5 0,1 3 44,-1 2 0,-6 3-140,-4 1 0,-8 7-642,-6 3 308,-9 3 33,-9 8 0,-10-4-962,-10 8 0,-2-8 116,-7 3 856,0-4 1,7-1 0,1-1-1</inkml:trace>
  <inkml:trace contextRef="#ctx0" brushRef="#br0">22493 5331 8037,'0'14'-38,"0"2"9,0 3 0,0 5 355,0 9 0,1 3 347,4 7 0,3 4-244,6 1 1,-4-1-139,-1-4 0,1-7-22,4-3-39,0-9-62,0-3 0,5-9 43,0-2 1,0 1 0,-4-7 1,-1-2-15,0-11 1,5-3-103,0-11 0,1-2-166,-1-9 1,-1-2-103,5-7 1,-5 2-242,1 3 1,-3-1-712,-2 6 559,0 0 150,-6 10-452,5-3 332,-12 10-521,5 2 1056,-6 7 0,0 7 0,0 0 0</inkml:trace>
  <inkml:trace contextRef="#ctx0" brushRef="#br0">23047 5601 8037,'15'-6'0,"-1"-2"205,0-6 25,0 0-112,7-1 1,-5 3-99,3 2 211,-4-2-243,0 10 0,-1-9-563,0 6 211,0 1-246,0 4 324,-6 0-64,-1 0 319,-7 6-183,0 2 236,-7 0 1,1 4 102,-3-2 0,-4 1-19,3-2 0,3 6 272,-3-1 1,-1 2-75,-8 7 1,3 2 68,-3 9 1,-1 0-106,1 4 0,0 2-38,5-7 1,1 0-235,4-4 0,-3-3-420,8-2-385,-1 3 645,5-11-160,0-2 1,6-8-236,4-6 1,2-6 33,3-3 525,-1-4 0,0-8 0,0-1 0</inkml:trace>
  <inkml:trace contextRef="#ctx0" brushRef="#br0">23232 5658 8037,'0'14'-209,"0"1"1,-6 5 441,-4 4 0,4-2 394,1 2 1,-1-5-441,1 4 5,1-5-227,4 2 1,1-6-208,4 1 0,0-8-14,9-2 0,-6-3-243,11-2 0,-5 0 199,10 0 0,-7-7 300,2-2 0,3-10 0,0-3 0</inkml:trace>
  <inkml:trace contextRef="#ctx0" brushRef="#br0">23531 5644 8037,'-10'5'110,"1"-1"1,1 7 292,-2-1 1,-2 4-277,2 5 0,2-3-54,-1 3 0,6-2-207,-2 2 157,-3-3 1,8 5-170,0-7 1,6-6 147,9-4 1,1-2-105,2-2 1,0 0-151,6 0 1,-7-2-195,2-2 0,1-3-438,-1-2 443,0-4 441,-4 5 0,-1-6 0,0 0 0</inkml:trace>
  <inkml:trace contextRef="#ctx0" brushRef="#br0">23573 5758 8026,'0'14'-158,"0"0"-101,0 0 1,0 2 596,0 3 0,0-3-297,0 3 1,0 1-502,0-1 0,0 0 121,0-5 339,0 1 0,7-1 0,1 0 0</inkml:trace>
  <inkml:trace contextRef="#ctx0" brushRef="#br0">23886 5374 8026,'-14'0'143,"0"0"1,0 6 329,-1 4 0,-4 4-107,0 5 0,1 3 96,3 6 1,1 5-159,0 1 1,6 4-76,3-5 1,-1 6-1,1-1 0,0-3 29,5-2 0,7-3-29,2-1 0,5-1 14,5 0 1,-1-6 129,5-3-373,1-9 0,11 3 0,1-6 0</inkml:trace>
  <inkml:trace contextRef="#ctx0" brushRef="#br0">24256 5416 8003,'0'-14'0,"-6"6"0,2-3 0,-5 7 0,-1-1 0,-4 5 0,0 1 0,0 4 0,0 8 1261,-1 6 1,1 1-589,0-1 0,6-1-393,3 5 0,5-5-272,5 1 1,3-4-9,6 0 0,2-1-229,3 0 1,-2-1-31,7-4 1,-5 2 92,5-6 1,-7 4-46,2-4 124,3 6 142,-6-9 0,0 6-27,-7-4 1,-6 0 41,2 5 1,-3-4 194,-2 4 0,-2 1-195,-3 4 0,-3-5-24,-6 1 1,-2-1-212,-3 6 0,4-1 97,-4 0 1,1-1-626,-1-4 0,4 2 58,-4-6 635,9 0 0,-2-5 0,4 0 0</inkml:trace>
  <inkml:trace contextRef="#ctx0" brushRef="#br0">24640 5388 7981,'35'-8'420,"-5"2"150,3 6 0,-8 0-78,-1 0 0,-4 1 43,-1 4 0,-1 5 187,-14 9 0,1 1-343,-5 4 0,-2 4-298,-2 1 1,-10 5-211,-10 9 1,-9 4-414,-5 1 0,-3-1 542,-2-4 0,0 0 0,1-1 0</inkml:trace>
  <inkml:trace contextRef="#ctx0" brushRef="#br0">24412 3355 8055,'-1'-20'95,"-4"-4"1,2 3 10,-7 2 1,1-1 213,-5 1 1,1 0-61,4 5 0,-4 4 163,3 1 0,-2 6-197,-2-2-234,6 3 144,-5 2 1,10 2-73,-7 3-91,1 2 62,1 8 0,-5 5-157,4 4 1,1 3 70,-1 1 0,5-1-139,0-3 1,2 1 23,2-6 1,2 5-57,2-5 0,4 0-8,6-5 167,1-6 21,-1 4 0,0-5 62,0 2-94,1 4 100,5-12 0,-4 10 331,3-6-379,-3 6 156,-8-9 91,4 10 0,-10-4-15,3 7 0,-7-6 165,-8 0 1,1-4 160,-10 5-260,3-7-88,-4 10 0,2-12-136,-5 4 153,-1 3-206,-5-7 1,6 6-199,-1-7 0,5 0-49,-5 0 1,12-2-374,-2-3 0,9-3 38,0-6 0,5-6-1199,5-4 1782,9-3 0,8-8 0,7-1 0</inkml:trace>
  <inkml:trace contextRef="#ctx0" brushRef="#br0">24611 3241 8055,'21'8'0,"1"5"0,6-4 0,-4 4 1059,0 1-413,-7 0-229,10 7 0,-11-4 91,3 7 0,-8 0-312,-2 4 1,-5-4-163,0 0 1,-2-1-10,-2 6 0,-8-2-143,-6-4 1,-2 4-494,-8-3 358,1-4 193,0 7 1,-3-11 59,2 3 0,-9-3 0,-4-2 0</inkml:trace>
  <inkml:trace contextRef="#ctx0" brushRef="#br0">24355 4265 8105,'0'-14'0,"-4"4"30,-1 1 326,0-1 245,-1-4-304,-2 0-156,0 0 1,-5 4 260,4 1-168,-4 6 0,-1-4-1,0 7 1,-2 0-38,-3 0 1,3 7-68,-3 2 0,4 4 14,0 1 92,1 6-128,0-4 1,1 6-147,4-3 102,3-3-97,6 11 0,0-7 23,0 4 1,1 1 32,4-6 1,3 0-198,6-4 0,5-1 27,0 0 0,6-5-171,-1 1 1,-2-7-112,2 2 399,-7-4-32,10 6 0,-11-4 252,3 6 35,-4-5-203,-7 2 1,3 0 144,-6 4 1,0-2-67,-5 1 0,-6 0 200,-4 6 1,-7-6-200,-2 1 0,-7-1-226,3 5 1,-4-1-868,-2-4 483,1 4 300,0-5 0,-1 0 209,1-3 0,-1 3 0,1-1 0</inkml:trace>
  <inkml:trace contextRef="#ctx0" brushRef="#br0">22877 6369 7945,'-8'0'-935,"0"0"734,3 0 0,4 8 676,-4 6-372,3 7 0,2 13 452,0 4 0,0 5-83,0 4 0,5-2 60,0 2 0,6-4-192,-2-6 1,4 3-104,1-7 0,0-1-72,1-9 1,-1-4 3,0-9 1,0-4 40,1-6 11,-1 0-110,0-6 1,-5-8 34,1-10 1,-1-4-78,6-6 0,-6 3-194,1-7 0,-6 5-6,6-5 0,-7 6-253,2-1 0,1 8 103,-1 1 0,-1 7-489,-4-2-929,0 3 731,0 8 968,0 2 0,-6 6 0,-2 0 0</inkml:trace>
  <inkml:trace contextRef="#ctx0" brushRef="#br0">23147 6795 8703,'6'-7'93,"2"-6"-91,6 3 1,1-2 85,-1-2 0,6 4 44,4 1 1,-3-1-489,-2-4 172,3 6-45,-7-5 0,6 10-137,-7-6 0,0 6-10,1-2-207,-7 3 350,4 2 89,-10 0 0,2 7 129,-8 2 1,1 4 0,-7 1 1,1 0 661,-6 0-328,-5 1-193,4 5 0,-9 1 383,6 2 0,-5 4-187,5-3 1,-5 3-3,6 1 1,-6 1-171,5-1 0,0 0-83,5 1 0,4-7-75,1-3 0,6-3-774,-2-2-498,3 0 665,2-6 255,7-2 1,0-7 358,8-4 0,5-9 0,2-8 0</inkml:trace>
  <inkml:trace contextRef="#ctx0" brushRef="#br0">23389 6753 8361,'0'14'497,"-7"7"-219,-2 2 1,1 4-26,-2 2 1,6 4-1,-6 0 1,7-2-115,-2-7 1,4 1-217,1-6 1,6 0-1064,4-4 840,2-8 0,2 0 164,1-7 138,5 0 0,-4-7-2,3-2 0,3-10 0,0-3 0</inkml:trace>
  <inkml:trace contextRef="#ctx0" brushRef="#br0">23545 6881 7897,'-6'14'-123,"4"0"223,-4 0 0,6 2 214,0 3 0,0-3-50,0 3 1,1-3 271,4-2 0,-2 0-382,7 0 1,-2-4-485,1-1 92,4-6 226,-12 4-34,12-7 184,-11 6-118,4-4 0,-12 9-167,-4-7 1,-4 8-191,-5-3 1,3-1-253,-3 1 1,-1-1 147,1 2 1,0-4 440,4-6 0,-5 0 0,-2 0 0</inkml:trace>
  <inkml:trace contextRef="#ctx0" brushRef="#br0">23616 6895 8020,'14'-14'-190,"1"0"184,-1-1 0,5 6 54,0-1 0,0 6-171,-5-6 123,0 7 0,0-16 0,1 3 0</inkml:trace>
  <inkml:trace contextRef="#ctx0" brushRef="#br0">24000 6440 8020,'0'-8'321,"-6"2"165,-4 6 0,-2 1-104,-3 4 0,1 5 81,0 9 0,0 3-231,-1 6 0,-3 7-16,-1 3 1,0-3-82,4-2 0,6 3-140,-1 2 0,7 3-271,-1 2 214,2-7 124,2 5 1,6-11-1232,4 3 1,4-7 1168,5-3 0,3-5 0,6 2 0</inkml:trace>
  <inkml:trace contextRef="#ctx0" brushRef="#br0">24384 6582 7969,'0'-14'0,"0"0"0,-2 1 76,-2 4 0,0-2-91,-5 6 0,-2 0 954,-8 5 0,3 0-309,-3 0 0,-1 6-342,1 4 0,0 7-103,4 2 0,3 2-49,2-2 1,4-3-1,6 2 0,2-2-136,2-1 0,4-1-328,6 0 0,2 0 209,3 0 1,-1-1 66,5-4 1,-4 4-51,5-3 0,-5 2-16,5 2 0,-5-4 80,4-1 0,-7 1 249,-2 4 0,-6 0 141,-8 1 0,0-1-113,0 0 0,-6-1-128,-4-4 0,-7 4-66,-2-4 0,-6 4-472,1 1 0,-3 0-57,-1 0 1,6-1-370,3-3 0,3 1 309,2-7 544,-1 1 0,1-11 0,0-2 0</inkml:trace>
  <inkml:trace contextRef="#ctx0" brushRef="#br0">24682 6554 7969,'27'5'187,"-3"-1"0,3 7 378,-3-1 0,-5 4-137,-5 5 0,-2 0 109,-7 9 0,-2-1-429,-7 11 0,-6-5-307,-9 5 0,-9 3-242,-10 2 0,-5 1 127,-4-11 1,-10 7 0,-8-4 0</inkml:trace>
  <inkml:trace contextRef="#ctx0" brushRef="#br0">21355 3554 8171,'-12'-1'632,"2"-4"-236,-2 3-278,10-4 125,-4 6-9,6 0 1,8 0 404,6 0-396,6 0-60,22 0 0,-1 0 60,16 0 1,-2-6-82,11-4-1882,-12 4 1602,7-7 0,-21 7-1193,3-4 496,-4 4 630,-9 6 0,-3 0-644,-13 0 352,0 0 207,-6 0 270,-1 0 0,-7 0 0,0 0 0</inkml:trace>
  <inkml:trace contextRef="#ctx0" brushRef="#br0">21910 3355 8171,'16'0'-193,"3"0"1,3 0-257,6 0 1,-4 0 480,0 0 0,-2 6 479,1 4 0,3 3-26,-7 1-153,0 6-192,-11-4 1,-2 5 388,-6-7-80,0 6-383,0-4 0,-8 9-59,-6-6 1,-11 7-88,-9-3 1,-4-1-264,5 2 1,-5 0-77,5 4 1,0 1 418,5-1 0,-1 7 0,1 1 0</inkml:trace>
  <inkml:trace contextRef="#ctx0" brushRef="#br0">21412 4336 8059,'-20'0'-173,"4"0"1,-3 2 512,10 2-148,2-2 1,10 4 400,7-6-179,6 7-184,12-6 0,7 10-493,3-6 172,9 0 1,-1-5-470,6 0 385,-12 0 1,10 0-136,-12 0 1,5 4-812,-10 1 1121,-6 0 0,0-5 0,-5 0 0</inkml:trace>
  <inkml:trace contextRef="#ctx0" brushRef="#br0">22010 4251 8059,'14'6'-524,"5"-3"524,0 7 0,6-7 0,-8 5 326,7-4 0,-5 0 523,5 5 1,-5-4-435,4 4 1,-5-4-15,1 5-508,-10-1 67,-3 5 67,-6 0 0,-1 2-424,-4 3 217,-9 3-66,-8 7 0,-13 1-324,-3 3 1,-5-1 216,-4 5 1,3 1 174,-4 5 1,4 0 0,2-1-1</inkml:trace>
  <inkml:trace contextRef="#ctx0" brushRef="#br0">21483 5473 8032,'-14'0'0,"6"2"34,4 3-125,2-4 1,13 7 302,3-3 0,10-4 537,0 4 1,9-3-494,5-2 1,3 0-414,1 0 1,-4-2-204,0-3 234,0 4-224,-1-12 0,-1 10-850,-3-6 1200,-3 5 0,-1-8 0,-9 4 0</inkml:trace>
  <inkml:trace contextRef="#ctx0" brushRef="#br0">21967 5374 8032,'14'0'0,"0"1"326,1 4 1,-1-3-205,0 10 1,5-8 485,0 5-172,6 0-239,-9-1 0,11 3-21,-4-6 1,-2 6 7,-2-1 1,-3 1-111,-2-2 1,-6 9 36,-3-4 1,-5 5-144,-5 0 1,-9 8-876,-10 6 477,-9 13 175,-10-15 1,-1 17-710,-3-11 811,2 5 0,3-6 0,-1-1 0</inkml:trace>
  <inkml:trace contextRef="#ctx0" brushRef="#br0">21597 6667 8065,'-14'0'226,"0"0"1,4 0 45,1 0 299,6 0 173,9 0 0,10 0-403,12 0 0,7 0-142,3 0 1,0 0-440,4 0 148,-2-6-198,9 5 1,-2-12-631,1 3-120,5 4 606,-2-6 0,-5 10-350,-4-3 0,-8 4 784,-1 1 0,-3-7 0,-2-1 0</inkml:trace>
  <inkml:trace contextRef="#ctx0" brushRef="#br0">22166 6511 8054,'14'0'0,"7"2"-593,2 2 237,4-2 148,2 11 0,-1-7 1495,1 3-550,-1 4-380,0-5 0,-1 5 40,-3-4 1,1 4-71,-6-4 0,0 1-53,-5 4 1,-6-3-132,-3 8 1,-10 3-102,-4 2 1,-12 9-829,-7 5 455,-7-3 91,-14 6 1,2-11-1731,-10 3 1666,3-9 1,-15-4 0,4-6 0</inkml:trace>
  <inkml:trace contextRef="#ctx0" brushRef="#br0">11659 7265 7807,'0'14'-158,"0"0"485,0 0 0,-5 2 179,1 3-108,-1 3-151,-2 13 1,6 0 1,-4 3 0,2 1-26,-2-6 0,4 5-143,-4-5 1,3-1 91,2-8 0,5-2-288,0-3 0,4-4 79,-4 4-42,0-9 1,-4-4 27,4-6 54,-3 0 0,4-11-452,-6-3 0,0-11 167,0-4 1,0-6-63,0-7 1,0-1 175,0 0 0,5 1 162,-1-1 0,6 2-102,-5 3 0,6 5 119,-2 9 1,4 5 6,1 10 0,5-2 248,0 6 0,2 2 182,-3 8 0,-2 3-181,3 6 1,-3 2 64,-2 3 1,-1 3-69,-4 6 1,-2 1-163,-7-1 1,0 0 52,0 1 1,-7-1-120,-2 1 1,-4-2 33,-1-4 0,1-2-181,4-7 1,-2-5 10,6 1-109,0-7 0,5-4-317,0-14 0,2-7 240,3-11 1,7-3-37,7-7 1,5-4 55,-5-1 0,5 7 91,-5 8 1,1 9 124,-1 5 0,-3 5 224,3 5 0,-3 2 250,-2 7 1,-1 8-240,-4 6 0,2 7 177,-6 7 0,1 1-85,-1-1 0,-4 5-185,4 1 0,-3 4 90,-2-5 1,0 0-585,0-5 0,0-6-156,0-3 0,0-3 558,0-2 0,6 1 0,2-1 0</inkml:trace>
  <inkml:trace contextRef="#ctx0" brushRef="#br0">12370 7279 8183,'0'-14'0,"-6"6"0,-4 3 0,-3 10 0,-1 4 0,0 12 0,0 7 0,-5 7 0,0 8 0,1-2 0,9-3 0,-2 1 1121,6-6 0,0-1-686,5-9 1,0-2 10,0-7-784,7 0 0,1-6 212,6-3 1,-5-5-301,1-5 0,-1-3 48,6-6 0,-1-6-78,0-4 0,-1-3 77,-4-1 1,4-5 36,-4-1 0,-1 1 162,2 5 0,-2-1-66,1 1 0,2 6 341,-6 3 1,6 3-109,-2 2 0,-1 6 582,2 3 1,-2 5-111,1 5 0,-1 8 94,-3 5 0,-4 13-295,4-3 1,-3 5-47,-2 0 0,0-3-582,0 3 0,-5-9 287,0-5 0,0-3-1329,5-2 791,0-6 621,0-2 0,7-12 0,1-2 0</inkml:trace>
  <inkml:trace contextRef="#ctx0" brushRef="#br0">12640 7265 8120,'16'15'9,"3"4"0,-3-3 91,3 3 1,1-3 175,-1-2 1,5 0-39,-5 1 1,6-3-454,-1-2 1,-4 2 191,-1-2 1,2 2-607,-2 3 0,-5-6 629,-5 1 0,1-7 0,4 3 0</inkml:trace>
  <inkml:trace contextRef="#ctx0" brushRef="#br0">12882 7165 8120,'-13'16'214,"4"3"0,-9 5 476,4 9 1,-5 3-193,0 7 1,3 4-805,-3 0 1,5 1 187,5-6 0,-4-5-799,4-4 1,1-3 916,-2-2 0,1 1 0,-6-1 0</inkml:trace>
  <inkml:trace contextRef="#ctx0" brushRef="#br0">12171 7847 8149,'9'0'335,"1"0"0,1 0-27,8 0 0,3-4 195,6-1 1,2-1-166,4 1 1,-3 2-238,7-7 1,-5 2-292,5-1 0,-6-2 208,1 6 0,-8-1-2198,-1 1 2180,-7 3 0,4-4 0,-7 6 0</inkml:trace>
  <inkml:trace contextRef="#ctx0" brushRef="#br0">12413 7819 9331,'-8'14'849,"-5"2"-452,4 3 0,-4 5-114,-1 9 0,-1 3-109,1 7 1,0-5 93,0 0 1,6-7-505,3 2 0,-1-4-145,1-5 0,2-4-370,8-6 1,-2-6-193,6-3 1,2-3 138,8-2 804,-3-13 0,11-3 0,-5-12 0</inkml:trace>
  <inkml:trace contextRef="#ctx0" brushRef="#br0">12526 7833 8118,'0'16'913,"0"3"1,0 3-90,0 7 1,0 5-264,0 4 0,5-1 184,0 0 0,4-5-292,-4 1 1,8-4-58,1-6 1,0-2-685,5-7 0,-2-6 259,2-3 0,2-5-214,3-5 0,2-4 247,-2-10 0,3-8-1480,1-6 0,-1-7 1476,-3 2 0,3-3 0,-5-2 0</inkml:trace>
  <inkml:trace contextRef="#ctx0" brushRef="#br0">13251 6909 8114,'0'-6'-322,"0"6"0,0 6 437,0 8-103,0 7 1,0 3 347,0 9-315,0-3 0,0 11 249,0-3 1,2 3-127,3 2 0,-2-6 211,6 1 0,1 5-64,4 4 1,0 1 51,0-6 0,1-1-44,-1-3 0,0-4-22,0-11 1,1 1-41,-1-10 1,5 2-10,0-11 0,0-1-50,-5-4 0,0-3 36,0-6 0,5-4-220,0-15 0,0-4 86,-5-11 1,1-5-272,-1-5 0,0-2 131,0-2 0,0 0-80,1 1 0,-3-1-198,-2 0 0,1 1-182,-6 4 1,-1 0-485,-4 10 1,0 2 418,0 12 0,0 6 561,0 3 0,7 3 0,1 2 0</inkml:trace>
  <inkml:trace contextRef="#ctx0" brushRef="#br0">13777 7421 7098,'15'-10'309,"-1"1"0,6 4-239,4-4-12,-3-1 1,5-4-31,-2 0 1,3 0 34,1-1 1,-1 1 74,-3 0-82,3 0 0,-11 6-13,3 3 19,-10 4 0,-3 4-58,-6 6 1,-6 7 34,-3 12 0,-10 14-21,-5 5 1,-3 2 44,-1 3 1,4-6-10,0 1 1,7-3-63,-2-1 1,3-8 48,2-7 1,6-6-431,3-7 154,-3-8-510,7 0 507,1-20 1,8-3-521,6-12 758,0 0 0,7-7 0,1-2 0</inkml:trace>
  <inkml:trace contextRef="#ctx0" brushRef="#br0">14147 7364 8096,'0'14'-457,"0"-3"373,0 4 1,0 2 164,0 11 0,-6 1 198,-4-1 0,-1 4 364,2-4 1,-2 7-614,6-11 1,0 4 26,5-9 0,2 0-490,3-5 0,4-6 231,10-3 1,-2-5-414,7-5 1,3-4 614,1-10 0,10-10 0,-8-7 0</inkml:trace>
  <inkml:trace contextRef="#ctx0" brushRef="#br0">14488 6966 8096,'0'-8'611,"0"2"-415,-6 18 0,0 4 116,-4 13-201,-2 5 1,4 3 37,-7 5 0,1 6 18,0-1 0,0 5-181,0-4 2,6 5 1,1-2-126,7 6 0,2-13-369,3-6 1,4-10-1055,10-9 1560,3 0 0,7-23 0,-1 2 0</inkml:trace>
  <inkml:trace contextRef="#ctx0" brushRef="#br0">14815 6994 8096,'-12'-7'0,"1"0"0,-13 7 489,0 0-186,-4 13 0,-1-4-159,1 10 1,4 3 51,1 2 0,10 1-248,-1-1 0,9-2 129,0-3 0,5-3-116,5 3 0,4-5 137,10-4 0,3 1-271,7-7 0,4 6-27,0-5 1,2 4-53,-2-4 0,-4 4 203,-1-4 0,-4 6 46,-5-1 0,-8 2 181,3 2 1,-9 1-63,-1-1 1,-4 0 100,-4 0-87,-4 1 0,-13 0 6,-2 4 0,-4-3 25,-2 3 0,-1-3-405,-3-2 171,3 0 0,-3-6-105,9-3 1,-1 1-289,6-1 0,2-7-9,7-7 0,-1-10 475,6-5 0,-6-9 0,3-3 0</inkml:trace>
  <inkml:trace contextRef="#ctx0" brushRef="#br0">15057 6881 8096,'28'6'-180,"1"4"90,-7 2 0,3 2 1310,-6 1-735,7-1 0,-11 5 101,4 0 0,-8 8 312,-1 1-512,-7 0 0,2 14-62,-10-5 1,-9 11-243,-10 4 0,-4 11-226,-6 8 0,-2 0-257,15-33 0,-1 0 1,1 0-1,-2 0 401,0-3 0,-1 1 0,-4 4 0,-1 1 0,-3-5 0,-1 0 0</inkml:trace>
  <inkml:trace contextRef="#ctx0" brushRef="#br1">25009 4208 8424,'-14'0'0,"0"0"-372,0 0 0,0 0 194,-1 0 264,1 0 1,-2 0 177,-3 0 0,4-5-82,-4 1 0,-3-3 0,-2 3 1,-3 2 113,-1-3-123,-7-3-100,-2 7 1,-5-10-74,-1 6 1,-6-1 151,-3 1 0,-2 2-32,2-7 0,3 6-60,7-6 0,-6 5-129,1-4 0,-7 4 104,2-4 0,-8 1-332,-2-2 1,-6-1 104,2 6 222,9-6 1,-4 5-44,8-3 1,-8-4 53,-6 3-70,27 4 1,-2 0 0,2 1 0,-2 2-250,-5 0 1,-1 1 0,5-1 0,-1 0 305,2 1 0,-1-1 0,-2-2 0,0 1 43,3 1 1,-1 1 0,-4-3 0,-1 0-64,1 3 0,-1 0 0,1-3 0,-1 0 9,3 3 1,0-1 0,0-1 0,0-1 51,5 3 0,0-1-62,-5-2 0,0-1 1,-2 4-1,1 1 9,-4-3 1,0-1-741,6 0 0,1 0 749,-2 1 0,0 0-49,-34-8 1,36 10-1,-1 0-174,-1-2 1,0-1-1,-2 3 1,-1 1 177,-4-1 1,0-1 0,7 0-1,0 0-88,0 0 1,0 1-1,0-1 1,0 1 74,-2 2 1,-1 0 13,0 0 1,-2 0 2,-3 0 0,0 0 1,4 2-1,0 1 117,2-1 0,0 1 12,4 2 1,0 1-125,1 0 0,1 2 0,1 0 0,-1 1-4,-4 3 0,0 0 0,5-3 0,1 1 23,-32 14 0,3-1 15,11 6 0,3 4 61,12 0 0,5 7 29,4-2 1,3 7 103,2 3 1,7 5-147,7 0 1,6 2-470,8 2 1,2 0 158,3-1 1,10 0 100,14-4 1,1-5 154,8-9 0,12-3 277,12-7 0,14-1-202,-34-14 0,1-2 1,4 0-1,2-2-18,3-1 0,1-1 0,4-1 0,1 0 144,3-1 1,1 0-1,4 1 1,2-1-52,8-2 0,0-1-1,2 0 1,0 0-57,0-1 0,1-2 0,-23 1 0,1 0 0,0-1-195,2-1 1,-1 1 0,1-1-1,3 1 1,0 0 0,0 0 113,-1-2 1,-2 0 0,1-1 0,0 2-1,0-1 1,0 0-14,0 1 1,0-2-1,1 1 1,2-1 0,2-1-1,-1 1-53,-2 1 0,0 0 0,-1 0 0,-1-1 0,-1-1 1,1 0 32,-2-1 1,1-1 0,-1 1-1,-2 0 1,-1 0 0,1 0-199,3-1 1,0-2 0,-1 2 0,-3 0 0,0 1 0,-1 0 90,20-6 0,-1 0 0,-1 0 0,0 0 89,2-1 1,-1-2 0,-12 0-1,-2 0-10,-4-1 0,-1-1 1,-2-1-1,0-1 15,1-1 1,-2-2 0,-2-2 0,-1 0 82,-5 1 0,-1-1 0,-5-2 0,-3 0 354,23-22 0,-13-5-333,-11 1 1,-11-5-351,-7-5 1,-9 2-383,-11-6 0,-14-7 645,6 33 0,-2 0 0,-2 0 0,-1 1 0,0-2 0,-2 1 0,-2 0 0,0-1 0</inkml:trace>
  <inkml:trace contextRef="#ctx0" brushRef="#br0">9398 14231 8435,'21'-7'1052,"1"4"-768,6-6-235,1-1 156,6-4 1,-5 0-16,3 0 46,-3-1-136,5-5 1,-5 2-26,3-5 0,3 5 36,2-1 1,-3 4-102,-2 0 1,-5 7 101,-4 4 0,-3 2-146,-7 2 1,-2 6-97,-2 4 242,-4 9 14,-6 3 1,-6 8 85,-4 3-117,-8 4-130,-11 12 0,-2 3 229,-7 9 0,0 6-160,16-30 0,1 1 1,2 1-1,0 0-187,0 1 1,0 0 0,4-1 0,0-2 163,-13 30 1,1-7-216,8-13 0,6-8-1038,9-15 476,2-3 369,2-13-385,6-2 571,2-19-245,13-9 0,-1-14-35,4-7 1,1-1 490,-6-3 0,6-4 0,-2-6 0,5 0 0</inkml:trace>
  <inkml:trace contextRef="#ctx0" brushRef="#br0">9896 14401 8362,'0'14'894,"0"2"-513,0 3 0,0 5 235,0 9 0,-5 3-252,1 7 1,-1 4-88,5 1 0,0-2-173,0-8-58,6-4 130,2-5 1,13-2-1300,2-4 591,4-2 67,8-13 0,-5-2-408,3-6 0,2 0 292,-2 0 1,-1-6 580,-9-4 0,4-9 0,-5-3 0</inkml:trace>
  <inkml:trace contextRef="#ctx0" brushRef="#br0">10351 14856 8084,'14'-8'0,"-6"-4"0,6 10 593,1-3-180,-1-3-81,13 1 0,-10-3-31,7 1 1,-1 1-175,6-2 0,-2-2-147,-4 2 0,3-1 77,-7 2 0,0-4-186,-5 3 0,-2 3-668,-2-3 485,2 7 131,-10-10-562,4 12 383,-6-6 48,0 7 51,0-6 217,0 4 0,-1-4 341,-4 6-254,3 6 1,-9-2 133,7 5 0,-7 1 500,1 4-358,-2 0-137,-3 0 0,1 7 92,0 2-182,-7 4-148,-1 2 1,-6-1-235,-1 1 1,1 4 131,-1 0 0,3 0-79,2-4 0,3-7-350,7-3 587,0-4 0,0-7 0,0-1 0</inkml:trace>
  <inkml:trace contextRef="#ctx0" brushRef="#br0">10450 14600 8084,'15'21'0,"-1"1"737,0 6-316,0 1-62,-6-1 1,5 5 226,-4 1 1,4 3-364,1-3 1,2-1-300,3-5 1,-2-1 212,7-3 0,0-4 157,4-5-294,7-8 0,-5 0 0,5-7 0</inkml:trace>
  <inkml:trace contextRef="#ctx0" brushRef="#br0">11176 14444 8084,'9'0'0,"1"0"0,-1 0 416,5 0-120,7 0 0,-1-2-87,4-2 0,3 2-1,-3-3 1,2-1-824,3 1 307,-1-6 250,-6 10 1,-1-12-576,-7 3 392,0 4 241,1 0 0,-8-1 0,0 0 0</inkml:trace>
  <inkml:trace contextRef="#ctx0" brushRef="#br0">11289 14700 8084,'8'0'515,"5"0"148,-4 0 0,10-7-260,5-2 0,1-4-124,-1-1 1,4 5-146,1-1-147,-1 1 189,13-6 1,-4 1-1105,5 0 480,1 6 321,0 2 0,-1 6 1,1 0-1</inkml:trace>
  <inkml:trace contextRef="#ctx0" brushRef="#br0">14332 14074 8084,'-8'14'360,"3"1"0,4-1-243,1 6 256,6 3 1,2 16 462,6 4 1,0 4-311,1 0 0,4 2-247,-1 4 1,6 0-85,-5-5 0,2-3-5,-2-7 1,-4-4-121,4-11 1,2-4 231,-2-9 0,1-6 14,-1-8 1,-1-6 338,5-9-146,-5-9-333,2-9 0,-1-7-109,0-3-826,0 3 781,-5-12 0,2 11 13,3-8 1,-3 6-71,3-5 1,-8 11-502,-1-2 0,-3 5 56,3 0 0,1 5-1652,-6 9 438,-1 4 339,-4 12 1,0 3 1559,0 10 1,0 9-1,0 8 1</inkml:trace>
  <inkml:trace contextRef="#ctx0" brushRef="#br0">14872 14401 8055,'14'-1'293,"1"-4"1,-1 0-325,0-9 0,0 3-75,1-8 0,3 2 233,1-2 1,0 3 319,-4-3 0,-1 3 137,0 2-542,0 6 135,0-5-204,1 12 141,-1-6-99,-6 14 1,-2 1-116,-6 6 0,-1 11 129,-4 4 1,-3 8-180,-6 1 0,-1 10 117,1 4 1,0 2-166,0-2 1,4-3-56,1-7-50,6-5 266,-10-3 1,11-11-620,-2-5 287,2-8 7,2-4 1,2-7-423,2-4 438,4-3 346,0-12 0,5-9 0,-5-7 0,6-7 0</inkml:trace>
  <inkml:trace contextRef="#ctx0" brushRef="#br0">15128 14415 8027,'8'-7'149,"0"0"112,-3 7 0,-4 2 70,4 3 1,-3 9 117,-2 9 0,0 4-290,0 2 1,4-2-237,1-4 0,1 3-501,-1-7 366,3-1 192,6-3 1,0-7-1264,1-4 638,-1-2 645,6-8 0,-4-9 0,5-7 0</inkml:trace>
  <inkml:trace contextRef="#ctx0" brushRef="#br0">15427 13975 8357,'0'-7'746,"0"7"0,-5 8-655,0 11 0,-6 8 138,2 6 0,2 5 15,3-5 0,-3 5-1,3-5 1,-1 5-15,5-4 0,1-1 15,4-5 0,3-1-1,6-3 1,5-4-891,0-6-1535,6-6 1206,-2 5 1,3-13 975,-2 0 0,3-13 0,-5-9 0</inkml:trace>
  <inkml:trace contextRef="#ctx0" brushRef="#br0">15739 14088 8027,'-1'-7'612,"-4"2"-191,4 3-139,-12 2 0,7 7 90,-4 2-143,-2 4-126,4 1 1,-5 5-66,3 0 0,-1 0 155,7-5 1,-1 0-115,5 0 1,2-1-37,2-3 1,4 1-270,6-7 1,5 6 263,0-5 1,0 1-275,-5-1 1,1-4-517,-1 4 555,0-3-17,7 4 1,-10-3 57,3 6 0,-8-4 253,4 5 0,-7-6 873,2 6-734,-4-1 1,-7 6 62,-4-1 0,-2 2-629,-2 3 134,-7-4 149,5 6 0,-4-7-1014,5 0 507,1-6 220,0 5 334,6-12 0,-4 6 0,4-7 0</inkml:trace>
  <inkml:trace contextRef="#ctx0" brushRef="#br0">16138 14103 7964,'7'15'0,"-2"4"0,-3 5 218,-2 9 1,-2 0 310,-3 10 1,-9-2-819,-9 11 0,-11 0-159,-4 5 43,-3 0 0,-8 6 1,24-30-1,0-1 1</inkml:trace>
  <inkml:trace contextRef="#ctx0" brushRef="#br0">12640 14088 7914,'-19'-17'-60,"0"3"1,0 4-121,5 1 1,-2 3 333,-3 6 1,2 1 280,-7 4 1,2 4-89,-2 10-177,-3 3-68,12 7 0,-12 6 182,3 3 0,4 4-61,1 6 0,4 2-38,6 7 0,3 0-19,6 0 0,0-7 35,0-2 1,1-7-215,4-8-596,3 0 461,12-17 1,-2-2-252,5-9 231,-5-4 53,9-1 0,-5-14-473,6-9 237,-6-11 27,5-15 0,-6 0-247,2-3 1,0-3 71,-5 3 1,-3 1 498,-1-1 0,-1 3 0,-9 2 0,1-1 0,-5 11 0,0 2-324,0 2 294,0 15 30,0-1 732,0 18-76,0-6-304,-6 20 0,4 3 279,-3 12 0,4 10-325,1 0 0,0 6-70,0-6 1,0 2-67,0-2 1,5-4-158,-1-5 0,6-2-529,-6-4 255,8-2 11,-5-7 1,3-1-566,-1-4 541,-5-2-31,8-7 1,-9-2-135,7-3 0,-7-9 193,2-10 0,-4 2 246,-1-2 0,7 1 0,-6-12 0,6-1 0</inkml:trace>
  <inkml:trace contextRef="#ctx0" brushRef="#br0">12754 14131 7914,'4'-6'-95,"1"6"0,5 8 272,-6 11 0,6-2 80,-5 7 0,1 4-36,-1 5 1,-4 1-1,4-6 1,-3 0 22,-2 1-26,0-1-55,0-6 1,0 4-169,0-7 44,0-7-169,0 1-49,0-12 1,1 6 52,4-7 1,-2-8-96,7-6 1,-1-7 135,5-7 1,0-1 24,1 1 1,4-1-62,0 1 0,4 4-402,-4 1 0,5 4-152,-5-5 1,0 7 674,-5-2 0,0 1 0,1-1 0,-8 3 0,-2-3 0,-3 2 0,-2-2 0,0 3 94,0-3 1,0-1 328,0 1 1,0 0 498,0 5-486,-7 0 119,0-1-194,-8 7 0,1 4-169,0 8 0,-5 9-29,0 6 0,0 11-23,5-2 0,1 4-137,4-4 0,2 1-68,7-1 1,2-4-176,3 0 0,4-12-481,10 3 388,-3-11 96,11 3 1,-7-7-130,4 0 1,1-10 177,-6 1 1,0-9 27,-5 4 0,1 1-284,-1-1-89,-6 0 308,4 12 1,-10 2 224,3 10 0,-4 10 0,-1 9 0,-4 6 446,-1 7 1,-6 7 1468,1 3-1931,4 4 285,-7 1 1,7 4-45,-3 1 0,-3-7-60,8-8 1,-7-6 44,1-7 0,2-3-85,-1-12 1,-1 0-18,-4-5 1,5-6-517,-1-3 218,1-3 431,-6-2 1,0-2-668,-4-3 234,3-3-104,-5-6 1,9-5-258,2 0 1,-1-6 37,6 1 0,-4-7 515,4-2 0,0-13 0,5 1 0</inkml:trace>
  <inkml:trace contextRef="#ctx0" brushRef="#br0">13322 14017 7948,'10'0'131,"-1"0"1,-5 11 547,0 4-240,-2 8-167,-2 6 0,0 2-45,0 7 1,0-5-55,0 5 0,-5-1-132,0 1 0,-4 1 48,4-6 0,0 5-178,5-5 1,-4-1 52,-1-8 1,0-4-162,5-6 1,0-4-124,0-1 29,0-5 1,0-11-346,0-12 387,0-6-6,0-3 1,0-6-116,0 1 0,5-5 149,0 5 1,6-5 77,-2 5 1,4 0 64,1 4 0,-1 6 176,-4-1 0,4 11 215,-4-1-188,-2 9 5,5-1 788,-4 6-381,6 6-184,-6 2 0,-1 8 204,-7 3 1,4-2-234,1 7 1,0-5-243,-5 5 1,0-7 81,0 2 0,-5-3-82,0-2-949,1 0 378,4-6 349,0 5 0,1-12-936,4 4 453,-3-10 257,10-2 0,-4-12-166,6 0 1,-4-5 206,-1 5 1,1 0 298,4 5 1,-1 0 67,-4-1-42,4 8 0,-12 0 334,12 7-189,-12 7 31,6 7 0,-7 8 52,0 6 1,0 1-168,0-1 1,0 4-185,0-4 0,1 4-4,4-9 0,3-2 127,6-2 0,0-3 0,1-2 0</inkml:trace>
  <inkml:trace contextRef="#ctx0" brushRef="#br0">13763 14160 7948,'0'-10'0,"0"1"0,-6 5 251,-4 0-30,-2 15-55,-2-2 0,-1 18 183,1-3-127,6-4-192,-4 7 1,10-6-292,-3 2 292,-3 4 0,8-11-146,0 3 0,2-10-8,7-4 1,1-3-238,4-2 1,-1-2-516,-4-3 444,4-2 197,-5-8 0,4 1-74,-2 0 184,-4 0 236,1 0 71,-6-1-269,5 1 341,-6 6-235,0 2 1,5 12 24,0 4 0,0 4 951,-5 5-446,6-3-333,-4 4-577,10-6 305,-4 1 0,2-6-252,-1 1 307,-6-7 0,10-3 0,-5-8 0</inkml:trace>
  <inkml:trace contextRef="#ctx0" brushRef="#br0">13905 14174 7948,'7'14'-438,"1"-6"439,6 5 0,0-6 232,0 8 0,0-6-199,1 1 1,-1-1-2,0 5 1,2-4-156,3-1-190,-3 1 0,4 4-450,-6 0 391,-6-6 159,5-2 212,-11-6 0,4 7 0,-6 1 0</inkml:trace>
  <inkml:trace contextRef="#ctx0" brushRef="#br0">14062 14103 8145,'-14'22'529,"-1"6"-366,1 1 1,0 4-102,0 5 0,-1 3-111,1-3 1,0 3-415,0 1 1,0 1 462,-1 0 0,-5-1 0,-2 1 0</inkml:trace>
  <inkml:trace contextRef="#ctx0" brushRef="#br0">13081 15027 9069,'20'-8'980,"2"2"-905,7 6 1,-1-2-164,1-3 1,-1 2 93,1-6 0,1 4-190,3-5 0,-3 1 177,3-5 1,-5 6-83,-4 3 0,-3-1 127,-7 1-242,0 0 298,-6 5 0,-3 11 26,-10 4 0,-9 10 207,-10 3 1,-8 9-148,-1 10 1,0 3 86,5 7 1,-2-6-197,-4-4 0,9 2-104,-3-1 1,4-9 31,0-10 1,5-3-440,10-7-510,3-6 0,7-10 195,4-12 0,4-4-560,10-15 1315,-3-4 0,17-11 0,-3 1 0</inkml:trace>
  <inkml:trace contextRef="#ctx0" brushRef="#br0">13422 15098 8058,'14'0'-14,"0"0"1,-4 6 426,-1 4 0,-5 9 619,0 4 0,-2 10-421,-2 5 0,0 3 55,0 2 0,-2-2-189,-2-3 0,2 0 31,-3-10 1,5-2-209,5-12 1,3-1-68,6-4 1,7-4-859,2-10 429,4-9-383,2-2 1,5-16-708,4 4 1,-1-12 1285,1-2 0,-1-7 0,6-8 0</inkml:trace>
  <inkml:trace contextRef="#ctx0" brushRef="#br0">6882 7563 8215,'-30'0'0,"9"2"-128,17 2 1,15-2-121,8 3 0,6-4 687,3-1-335,7 0 0,6 0-35,6 0 1,6-6 50,-6-3 0,0-4-431,-4-1 113,6 6 0,-5-3-343,4 6 0,-10 0 541,-5 5 0,-3 0 0,-2 0 0</inkml:trace>
  <inkml:trace contextRef="#ctx0" brushRef="#br0">7351 7293 8215,'14'0'0,"7"6"353,2 4 1,4 2-121,2 3 1,4 0 227,0 4 0,5 2-65,-5 3 1,0-2-162,-4-3 1,-2-3-19,-4 2 0,3-2 31,-7-2 1,-5 1-1,-5-1 0,-6 0 0,2 0 1,-10 2-581,-4 3 1,-15 5 204,-4 9 0,-16-1 138,-4 5 1,-7 3-787,-7 7 1,2-2 774,27-22 0,0 1 0,3 4 0,0 1 0,-2 0 0,1 0 0</inkml:trace>
  <inkml:trace contextRef="#ctx0" brushRef="#br0">7365 14913 9540,'2'-8'415,"12"3"1,18 10-416,15 5 0,7 2 0,-8 2 0,6 1 0,-5-3 0,5-2 0,0-4 0,5-6 0,8-1-616,6-4 1,5-3 488,-36 2 0,0-2 0,38-13-503,-7-3 0,-8 2 251,-6-1 1,-8 1-386,-11-2 764,3 3 0,-16 10 0,4-3 0,-4-3 0</inkml:trace>
  <inkml:trace contextRef="#ctx0" brushRef="#br0">8432 14529 8172,'14'16'852,"0"3"1,5-3-660,0 3-152,6-4 212,-9 6 0,9-5 76,-6 3 1,6-3-14,-1-2 1,-2 0 98,2 0 1,-7 0-115,2 1 0,-3-1 84,-2 0 1,-6 7 95,-3 2-237,-16 10-213,-5 10 0,-23 9-110,-4 10 1,17-24 0,0 1-553,0 6 1,0 0-1,-2 3 1,0 1 630,0 0 0,0 1 0,-4 0 0,0 0 0,0-1 0,0 1 0</inkml:trace>
  <inkml:trace contextRef="#ctx0" brushRef="#br0">24327 9255 7784,'2'20'966,"2"4"1,-2 3-718,3 1 1,1 2 102,-1 4-176,-1-4 0,-4 9 55,0-6 0,5 5-142,0-5 0,0 1-242,-5-6 136,0 0 1,1-1 214,4-3-761,-3 3 343,4-18-84,-6 10-228,6-17 206,-4 4 1,6-7-173,-4-4 0,-2-8-4,3-6 502,3-6 0,-7-4 0,6-7 0</inkml:trace>
  <inkml:trace contextRef="#ctx0" brushRef="#br0">24469 9155 8081,'14'0'0,"1"0"-10,-1 0 63,0 0 1,0-1 199,0-4-156,1 3 0,-1-4 28,0 6 1,-1 2-171,-4 2 0,4 0 118,-4 5 1,4 5 15,1 5 1,-4 7-94,-1-3-45,-6 4 150,10 2 1,-11 1-71,2 3-170,4-3 30,-6 4 1,4-5-244,-6-1 0,0 1 30,0-1 0,-1-1-146,-4-3 0,2 3 173,-7-4 1,1-1 294,-6 2 0,-5-7 0,-2 4 0</inkml:trace>
  <inkml:trace contextRef="#ctx0" brushRef="#br0">24398 9738 8081,'0'-14'0,"0"0"0,0 0 0,8 1 655,6 3-293,0-2 1,15 10 94,-1-2-484,1-4 0,12 6-47,-5-4 0,5 1-302,-3 0 1,2-1 375,-7 1 0,6 4 0,-2-6 0</inkml:trace>
  <inkml:trace contextRef="#ctx0" brushRef="#br0">26161 8999 8012,'8'0'175,"0"6"-34,-3 4 1,-4 4 48,4 5 1,3 5 0,1 9 0,-1 2-115,2 2 0,-7 5 72,2-5 1,1 0-176,-1 1 1,4-7-19,-4 2 0,1-3-189,-1-1 1,-3-7 65,2-3 0,-1-3-222,2-2-153,-3-6 72,4-2 0,-6-12 471,0-4 0,0-9 0,0-3 0</inkml:trace>
  <inkml:trace contextRef="#ctx0" brushRef="#br0">26346 8942 8125,'14'0'0,"0"0"-211,1 0 0,4-1 219,-1-4 0,1 3 338,-4-3 0,4 4-198,0 1 1,0 0-46,-5 0 0,0 1-3,0 4 0,0 0-84,1 9 0,-3-1 5,-2 11 0,-2-1 87,-4 6 0,-2 5-151,3 4 1,-4 3 13,-1 2 1,0 0-115,0-1 1,-1-4-23,-4 0 0,2-2-271,-7 2 1,1 3 53,-5-3 1,-2-8-85,-3-1 0,-2-5 466,-2-1 0,-4-9 0,5-1 0,-7-11 0,1 4 0</inkml:trace>
  <inkml:trace contextRef="#ctx0" brushRef="#br0">26261 9625 8082,'-13'-15'-916,"3"1"1,-1 0 1001,7 0 1,1 4 700,7 1 1,6 4-456,9-5 0,-2 7-97,7-1 0,1 2-218,8 2 0,-1 0-113,6 0 1,-5 0-294,5 0 1,-8 0 388,-2 0 0,1 0 0,-7 0 0</inkml:trace>
  <inkml:trace contextRef="#ctx0" brushRef="#br0">25152 9212 8109,'-15'0'0,"1"0"44,0 0 37,0 0 1,0 0 159,-1 0 0,1 2-30,0 3 1,0 2-96,-1 8 0,1-1 151,0 0 1,-3 0-314,2 1 0,-2-1 85,8 0 0,-2 0 10,1 0 0,4 5 20,6 0 1,0 2 15,0-2 0,6-2-18,4 7 0,4-7-150,5 2 0,-2-3 96,7-2 0,6-1-125,8-4 1,1-2-436,-1-7 1,2-2 270,-7-3 1,0 2-728,-5-6 432,-6-1 264,-1 2 0,-13-4 307,-3 2 0,-4-2 0,-1-3 0</inkml:trace>
  <inkml:trace contextRef="#ctx0" brushRef="#br0">25081 9411 8036,'6'-8'-132,"8"0"380,10 4 1,11 2 176,7-3 0,7 2-271,8-1 1,-5 0-246,0-5 0,0 4-302,5-4 0,2 1 349,2-2 1,-9 2 13,1 4 0,-8 2-17,-2-3 1,-3 4-201,-7 1 0,-6 0 30,-13 0 0,0 0-356,0 0 573,-6 0 0,-2 6 0,-6 2 0</inkml:trace>
  <inkml:trace contextRef="#ctx0" brushRef="#br0">25863 9198 8109,'14'0'-261,"0"0"-66,0 0 1,2 5 559,3 0 0,-3 4 17,3-4 1,1 4-112,-1-4 0,5 6 11,-5-2 0,0-1 10,-5 2 1,-1-5 47,-4 4 0,2-4 133,-6 4 1,0 1-396,-5 4 1,-7 2 80,-2 3 1,-10-2-616,-5 7 1,-11-1 107,-7 6 480,-7-1 0,-8 7 0,0 1 0</inkml:trace>
  <inkml:trace contextRef="#ctx0" brushRef="#br0">26389 7904 8157,'0'-14'163,"0"0"1,1 1 436,4 4 262,-4-4-471,6 12-153,-7-6-38,0 14 0,0 0 91,0 8 0,0 5 17,0 4 0,5 3 0,-1 1 0,3 7-34,-3 3 1,-2 5-31,3 4 1,-4-1 10,-1 6 1,0 0-47,0 5 1,0 0-157,0 0 0,-1 1-5,-4 4 1,3-10-252,-2 0 0,0-13 60,0-5 0,2-6-92,-3-4 0,4-4-1180,1-6 691,0-6 109,0-1 1,0-9-149,0-3 0,0-3-1066,0-6 1829,0 0 0,-13-7 0,-3-1 0</inkml:trace>
  <inkml:trace contextRef="#ctx0" brushRef="#br0">26175 8359 8157,'2'14'-161,"3"1"1,-4-1 821,4 0 1,-3 2-211,-2 3 0,0 5 441,0 9 0,0 3-135,0 7 0,0-1 72,0 1 0,0 1-233,0 4 0,0-6 19,0 1 0,6-2-260,3-8 0,1-1-57,4-9 1,-3-2-15,8-7 1,3-1-43,2-4 0,1-2 77,-1-7 1,4-7-196,1-2 0,-1-12-217,5-7 1,-3-2-149,-1-8 1,-1 0-541,1-5 0,-7-4 323,-3 0 0,-4-7-269,0 2 1,-3 3-2061,-2 1 1404,2 4-77,-10 2 1460,4-7 0,-6 6 0,0-3 0,0 5 0,0 2 0,0 1 0</inkml:trace>
  <inkml:trace contextRef="#ctx0" brushRef="#br0">25536 8246 8350,'-8'-29'0,"-3"7"-583,6 3 0,-5 3 82,6 2 0,-7 5 1145,1-1-437,-3 7 1,-1-8-21,0 6 1,-7-1 27,-2 1 1,-4 3-172,-2-2 1,1 2 73,0 2 0,-6 2 196,1 2 0,-6 9-204,1 6 0,-3 8-19,-2 1 0,0 4-33,1 11 1,1-2-232,3 11 0,-2-5 101,7 5-1169,-6 0 1270,9 12 1,-5-8-284,6 1 251,1 0-102,6-13 1,3 1-140,9-7 1,-1-12 26,7 3 0,-1-10-616,5 0 635,0-3 1,5-7-473,-1 1 998,1-7 0,-5-3 0,0-8 0</inkml:trace>
  <inkml:trace contextRef="#ctx0" brushRef="#br0">24427 8700 8350,'-10'2'0,"1"3"0,4 3 30,-5 6 297,7 0-73,-3 0 0,1 8 65,0 7 1,-4 4-19,4 5 0,-1 3 0,1-3 0,4 6-81,-4-1 1,3 1 15,2-11 1,2-1-28,3-9-162,2-2 149,8-7 0,5-6-271,4-3 0,4-11 29,5-9-1091,10-5 579,8-15 1,7-1 305,4-7 65,-4 0 0,-23 19 0,0-1 0,-3 0 0,0 0 0</inkml:trace>
  <inkml:trace contextRef="#ctx0" brushRef="#br0">24540 9767 8421,'-14'0'492,"0"0"1,4 6-1740,1 3 739,-1 4 1,1 6 389,-1 0 0,-5 11 675,-9-2 1,2 10-83,-2 0 0,2-1-153,-2 1 1,-1-5-208,6 5 1,0-12-86,5 3 0,4-5-2,1-1 1,6 3-131,-2-7 1,3-5-578,2-5-574,0-6 660,7 4 145,1-7 448,6-13 0,0-3 0,0-12 0</inkml:trace>
  <inkml:trace contextRef="#ctx0" brushRef="#br0">24540 9895 8421,'16'-15'0,"3"1"0,-2 2-126,7 2 1,0-3 255,-2 6 0,5-1 54,-4 3 1,0-1-376,0 1-613,-5 0 557,2 11 247,-12 2 0,5 7 0,-5-1 0</inkml:trace>
  <inkml:trace contextRef="#ctx0" brushRef="#br0">24611 9909 8299,'-9'-13'0,"-1"4"0,6-2 171,-6 6 1,5 0 353,-4 5 0,6 2-171,-2 3 0,-1 2-54,1 8 0,0 5 46,5 4 1,-4 4 150,-1 5 1,0 4-50,5 5 1,0 9 135,0 6 0,0 1-1024,0 9 1064,0-1-432,0-1 1,-2 3-16,-2-7 0,2 1 41,-3-5 0,4-7 0,1-2 0,0-9-45,0-1 1,0-8-44,0-1-175,6-1 0,-4-12 431,2 3-2247,-2-3 1250,-2-9 217,0 0 0,2-9-1108,2-3 589,-2-2 359,4-8 554,1-5 0,0-2 0,8-7 0</inkml:trace>
  <inkml:trace contextRef="#ctx0" brushRef="#br0">25038 10193 6255,'16'16'132,"3"3"1,-4 0 176,4 9 1,4-1-111,0 11 1,6-2 106,4 2 0,-2 2 3,7-7 0,-4 0-64,3-4 1,1-3-30,5-2 0,0-5 36,-1-9 0,9-4 17,6-6 0,6-6-418,8-4 1,5-6 601,0-7 0,-5-4-207,-5-16 1,-32 21 0,0-2-160,4-4 0,0-1 0,0 1 0,1 1 18,2 1 0,-1 0 1,-4 1-1,-1 1-68,27-19 1,-10 1 106,-5-1 1,-11 7-229,-7 3 1,-7 1 78,-8-1 0,-4 3-140,-1-3 0,-6 3-595,2 1 1,-3 1 343,-2-1 1,-5 6 167,0-1 1,-4 11-161,4-1 0,-6 5 214,1-1 1,2-1 1,-1 6 1,4 1 6,-4 4-143,-1 0 318,-4 0 207,0 0 1,4 0-116,1 0 0,4 0 148,-4 0 1,4 0-45,-5 0 0,-1 0-162,-8 0 0,-4 6-58,-10 3 0,-1 10-118,-8 5 1,-4 3-91,-11 1 0,6 6-419,4-1 0,4 5-59,6-5 1,8-5 699,10-4 0,10-7 0,2 10 0,7-5 0</inkml:trace>
  <inkml:trace contextRef="#ctx0" brushRef="#br0">26716 9795 8210,'6'8'-249,"-3"9"-63,7-2 1,-6 7 692,6-3 0,-2 6 739,1-1 1,-1 4-836,-3 5 0,-2-1-38,6 6 1,2-5-248,8 5 0,4 6 0,5 7 0</inkml:trace>
  <inkml:trace contextRef="#ctx0" brushRef="#br0">15654 8814 8031,'0'-14'-593,"0"6"1032,0 2 59,0-1-35,0 6-243,0-5 9,0 6 334,0 0-403,0 6 0,0 6 75,0 7 0,0 2-43,0-2 1,0 0-161,0 9 0,0-1 140,0 11 0,0 0-152,0 5 1,-5 4 32,1 0 0,-1 6-51,5-6 1,0-4-4,0-6 1,6-11-207,4-3 0,2-7-77,3-6 1,-1-4 114,0-6 1,5-13 87,0-6 0,1-7 25,-1-8 0,-3-7-44,3-6 1,-3-2-14,-2 2 1,0 1-88,1-6 0,-1 1-64,0-1 1,0-5-260,1 0 0,-8-1 205,-2-9 0,3 1 0,0-5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868 3284 8513,'-8'-6'-887,"2"-2"0,6-6 1450,0-1-380,0 7 788,6-4 0,2 10-373,6-3 0,0 4-168,0 1 1,7 0-293,3 0 1,-2 6 66,1 4 0,0-2-137,0 1 1,9-6 142,-4 2 0,5-3-62,1-2 1,4 0-45,9 0 0,5 0-186,10 0 0,2 0-5,8 0 1,-8-5 111,-2 0 1,-4-1-93,-1 1 1,6 3 151,4-2 0,7 2-115,2 2 0,0 0-180,-5 0 0,-5 0 129,0 0 0,-4 2 109,4 2 1,5 3 18,5 2 0,-35-3 1,-1-1-28,36 0 1,-2 5-25,-8-6 1,10 6 48,0-6 0,-35-1 1,2-1-5,1-2 1,2 0 0,-1 2 0,1 1-27,2-1 1,-1 1 0,0-1 0,-1 0-201,-1-1 1,0-2 0,0 1-1,0 0 194,5 0 1,0 0 0,-3 0 0,1 0-5,2 0 1,-1 0-1,-2 0 1,-1 0-30,-3 0 0,0 0 0,2 1 0,1 0 10,2 1 1,-1 1 0,1-2 0,1-1-6,-2 3 0,0-1 0,1-1 0,-1 0-4,-4-2 1,-1 2-1,3 1 1,0 0-7,-2 1 0,0-1 0,2 1 0,1-1 12,4-2 1,0 0 0,-2 0 0,0 0 7,-3 0 1,0 0-1,1 0 1,0 0 7,-3 0 0,-1 0 0,6-2 0,1-1-5,2 1 0,2-1 1,1-2-1,1-1 36,-3 2 0,0-1 0,-3-1 1,-1-1-16,-1 0 0,0 0 1,3-2-1,1-1 4,6 0 0,0 1 0,1-1 1,0 1 17,-6 2 1,0 0 0,0 0 0,0 0-26,-2 0 1,0-1-1,4 0 1,1-1 66,-1 2 0,1 0 1,1-2-1,0 1-38,-6 3 1,-1 0 0,3-1 0,-1-1 24,-4 0 1,1 0-1,2 2 1,1 1-36,-2-1 1,1 0-1,3 3 1,0 1 68,-5-1 0,-1-1 0,1 2 0,0 1-31,-3 0 1,0 0 0,2-2 0,0-1-21,2 1 0,1-1 1,-1 1-1,0 0-18,-1 1 0,-1 2 0,0-1 0,-1 0 3,-1 0 0,0 0 0,1 0 0,1 0-80,3 0 0,0 0 0,0-1 0,-1 0 47,1-1 1,0-1 0,-5 2 0,0 1-52,0-3 0,0 1 0,-2 1 0,1 0 57,5 1 1,1 0 0,-2 0-1,1 0-50,3 0 1,0 0-1,-7 0 1,-2 0 33,38 0 0,-40 0 0,0 0-1,2 0 1,-1 0-1,1 0 1,0 0 3,2 0 0,0 0 1,-4 0-1,0 0-110,40 0 0,-14 0-130,0 0 1,-1 5 78,1 0 0,7 0-482,2-5 1,-1 0-92,-3 0 1,-1 0-1202,0 0 1940,-7 0 0,3 4 0,-4 1 0,3-2 0,1-1 0</inkml:trace>
  <inkml:trace contextRef="#ctx0" brushRef="#br0">3811 4535 8248,'-14'6'0,"6"2"275,3 6 1,11-1 88,8-3-92,7 2 0,9-10 418,3 3 0,8-4-445,7-1-6,5 0-266,-8-6 0,8-7-224,-5-6 0,4-1-99,-5 1 1,5 5-367,-4-1 0,-2 3 391,-9 7 0,-3 0-372,-11 5 697,-2 0 0,-13 6 0,-2 2 0</inkml:trace>
  <inkml:trace contextRef="#ctx0" brushRef="#br0">4266 4649 8227,'0'14'-94,"0"2"-37,0 3 0,0 3 182,0 6 1113,0 1-488,0 5-329,6 3 0,-4 12-45,2 3 1,-2 5 52,-2 4 1,-2-2-32,-2 2 0,0-4-2,-5-5 0,6 1 30,-2-11 1,-1 2 45,1-10-211,-6-1 0,8-11-49,-7-3 65,7-3 1,-9-7-49,2 1 1,-3-7-1,-1 1 1,0-10-123,0-8 1,0-2-368,-1-8 1,0-1-247,-4-8 1,3-3 16,-3-7 1,5-1-1244,4-4 1191,-2 4 1,10-10-485,-3 7 1,10 1 114,4 8 984,10 4 0,3-1 0,7-1 0</inkml:trace>
  <inkml:trace contextRef="#ctx0" brushRef="#br0">5119 4663 8058,'-21'0'0,"4"2"103,-7 2 1,7 6 196,-2 9 1,-3 3 93,-2 6 1,2 7 300,-2 3 1,2 9-11,-2 5-602,4 10 1,3-2 133,2 6 1,-2-6 14,7 2 0,4-8-377,1-2 1,4-6 216,1 1 1,1-7-1041,4-3 0,3-11 496,6-3 1,5-7-602,0-6 1,8-12 370,1-12 1,2-7 701,8-7 0,0 0 0,5-1 0</inkml:trace>
  <inkml:trace contextRef="#ctx0" brushRef="#br0">5289 4862 8058,'0'-14'230,"0"7"-192,0 7 0,-1 8 820,-4 11 0,-1 5-255,-4 9 1,-2 7-382,2 12 0,-2 0 10,-3 10 1,3-9-46,2-1 0,4-4-19,6 4 1,1-13-131,4-1 1,8-8-301,6-6 0,1-5 171,-1-10 1,-1-2-165,5-7 1,0-8 124,0-6 1,2-7-88,-6-7 0,5-7 41,-5-3 1,2-3-95,-2-2 0,-4-1 49,4-3 1,-4 1 70,-6-6 0,-3 8 49,-6 1 0,-1 2-15,-4 8 0,-3-1 126,-6 6 0,-5 1-86,0 3 0,-2 10 319,3 10 1,2 2-138,-3 2 0,-2 13 147,2 6 1,0 12 57,5 7 1,1 3 189,4 2 0,3-1-241,6 1 0,0 0 41,0-1-449,6-5 0,2-4-285,6-9 1,2-6-19,3-8 0,1-4-374,4-6 1,3-1-279,-3-4 478,2-9 625,9-8 0,-5-13 0,5-1 0</inkml:trace>
  <inkml:trace contextRef="#ctx0" brushRef="#br0">5702 4691 8058,'14'2'-414,"0"3"613,0 3 1,1 6 411,-1 0 0,2 2-265,3 3 0,-4 1-66,4 4 0,2 3 196,-2-3 0,0 7-172,-5 2 0,0 7 215,0-2-286,-6 3-74,-1 1 1,-7 0 29,0-5 0,-2 5-80,-3-5 0,-3 3-155,-6-2 1,-6-2 52,-4-3 1,-3-3-201,-1 4 1,-1-4-1413,1-2 1044,-7 0 1,7-5-76,-1-5 0,7-8-1235,8-5 1871,0-4 0,6-20 0,1-4 0</inkml:trace>
  <inkml:trace contextRef="#ctx0" brushRef="#br0">6214 4947 8076,'14'5'360,"0"0"1,2 0-258,3-5 531,-3 0-315,4 0 0,-1-2-703,0-3 1,0 4 13,-5-4-54,0 3-218,1-4 292,-1 4 1,-6-2 349,-4 8 0,-8 4 0,-4 7 0</inkml:trace>
  <inkml:trace contextRef="#ctx0" brushRef="#br0">6157 5203 8054,'9'0'314,"1"0"0,-1-1 524,5-4 0,1 3 42,-1-2-554,6 2 0,2 0-11,7-2 1,1 2-52,3-3 0,-3 2-230,3-2 0,2 2-211,-2-6 1,0 6 176,-4-2 0,6-3 0,1 0 0</inkml:trace>
  <inkml:trace contextRef="#ctx0" brushRef="#br0">6996 4734 8009,'-15'-14'0,"6"1"247,-1 4 0,2-4 94,-1 4 140,3 2-129,6-5 0,3 10-111,6-3-56,1 4 0,21 1 12,-2 0 1,7-2-102,-3-3 0,5 4-45,-5-4 0,7 2 127,-2-2 1,-3 4-766,-2-4 0,2-1 295,-2 1 0,0-1-412,-5 1 0,-6 3-405,-3-3 506,-3 4 1,-9 1 602,-7 0 0,-7 6 0,-20 2 0,-3 6 0</inkml:trace>
  <inkml:trace contextRef="#ctx0" brushRef="#br0">7095 4706 8009,'-14'8'-68,"1"-1"194,4-2 126,2-3 1,9 9-62,3-6 0,3 6-200,6-2 0,5 2 89,0-1 0,4 2-99,-4-2 0,7 2 74,-3 3 1,0 4-79,0-1 0,-1 1 58,2-4 1,1-1-7,-6 0 0,2 0-108,-2 1 0,-8-1 56,3 0 1,-9 0-80,0 0 1,-4 1 100,-1-1 1,-6 0-15,-4 0 1,-4 0 36,-5 1 1,2-1 4,-7 0 0,0 0 49,-4 1 1,4-1-66,1 0 0,0-5 6,0 1 1,1-2 43,3 1 940,3 4-323,-5-5-380,13 0 0,8 3-202,10-6 0,9-1-55,5-4 1,7 0 64,2 0 1,8 0-96,2 0 1,6-6-287,8-4 0,4 3 132,1-3 1,-5 5-302,-5-4 1,-12 6 163,-2-2 0,-7-1-394,-2 1 0,-7-5 179,-3 6 0,-8-1 495,-2 5 0,-6 0 0,4 0 0</inkml:trace>
  <inkml:trace contextRef="#ctx0" brushRef="#br0">6967 5544 7989,'-16'-4'0,"-3"-1"0,4 0 0,-4 5-225,3 0 113,-5 0 1,5 2 226,-2 3 1,-3 9 200,2 9 1,0 4 34,5 2 1,4 4-115,1 0 0,1 5-104,-1-5 1,2 0 70,7-4 93,0-1-217,0 1 53,0-7 1,7-2-210,2-6 24,4-6-44,1 5 0,2-11-53,3 2 0,-4-4 87,4-4 0,2-6-151,-2-9 0,5 2 52,-5-7 1,1 0-144,-1-4 0,-8 4 115,3 1 1,-4-1 43,-1-5 0,-1 6-141,-3-1 92,-4 7 252,6-10 41,-7 11-203,-7-5 132,6 14 365,-5 0-328,-1 7 1,6 7 118,-4 2 1,3 10-55,2 5 1,0 3 202,0 1 1,2 0 88,3 1-337,3-1-133,6 1 1,0-1-202,0 1 1,5-6-4,0 1 1,0-8-241,-5-2 1,5 0 225,0-4 1,0-4-130,-5-1 1,5-4 394,0-1 0,0-6 0,-5-2 0</inkml:trace>
  <inkml:trace contextRef="#ctx0" brushRef="#br0">7422 5416 8132,'-24'16'-211,"1"3"205,-1-3 38,2 11 1,-3-3 148,6 9 0,0-2-11,4 7 0,3-5-10,2 5 0,4-8-38,6-1 1,2-2-146,2-8 1,4 0 78,6-5 1,7-2-154,3-2 1,3-4-354,1-6 272,0 0 109,7 0 1,-3 0-675,6 0 385,-7-6 116,-2 4 0,-9-9-298,-6 6 540,1-6 0,-1 4 0,0-8 0</inkml:trace>
  <inkml:trace contextRef="#ctx0" brushRef="#br0">7323 5701 8083,'14'0'-511,"0"0"1,0 0 1161,0 0-253,7 0-236,7 0 1,4-5-385,6 0 51,-6-6 84,9 3 1,-11-1 77,3-1 1,-3 6 8,-2-6 0,-6 1 0,-1-6 0</inkml:trace>
  <inkml:trace contextRef="#ctx0" brushRef="#br0">7849 5402 8083,'0'-8'103,"0"2"0,-2 6 295,-3 0 0,2 2-96,-6 2 1,6 6 0,-2 9 0,-2 3-109,3 6 0,-7 2-30,1 4 1,2 2-60,-1 6 0,-1 1-171,-4 0 0,1-5-235,4 0 249,3-7-251,-1 4 1,6-13-317,-4-3 1,3-3-145,2-2-358,0-6 706,0-2 1,0-17 414,0-3 0,0-10 0,7-4 0,1-8 0</inkml:trace>
  <inkml:trace contextRef="#ctx0" brushRef="#br0">7834 5530 8055,'15'0'0,"-1"2"15,0 3 0,0 4 88,1 10 0,-1 3 94,0 6 0,0 2 14,0 4 0,-4-4-670,-1 3 234,-6-3 183,4-8 1,-7 3-205,0-6 163,0 6-71,0-9 1,0 5-119,0-7 1,-7-4 185,-2-1 1,-4-4-17,-1 4 0,0-6-518,0 2 351,0-3 269,-7-2 0,5-2 0,-3-3 0,-3-3-15,6-6 1,-4 0 14,6 0 0,-7 0 182,12 6 1,-10-5 279,9 4 0,4 1-10,1-2 1,3 5 176,2-4 0,7 6 52,2-2-266,4 4-108,7-6 1,-2 6-162,5-4-147,1 3-69,5-4 1,-1 3-281,1-7 1,4 6 349,0-6 0,6 7 0,-2-3 0</inkml:trace>
  <inkml:trace contextRef="#ctx0" brushRef="#br0">8233 4549 7961,'-7'-14'0,"6"5"-72,-4-1-13,3 1 151,9-6 0,7 7 182,10 4 0,2-3-225,3 3 1,4-3-136,0 3 1,0 2-75,-4-3 0,-1-1-40,1 1 0,-6 1-142,1 4 95,-7 0 163,4 0 7,-13 0 1,-2 7-63,-6 8 0,-1 0 165,-4 9 0,-8 0 0,-6 4-332,-6 1 293,9 5 1,-9-4 925,6 4-615,0 2 1,0-4 97,0 5 108,0-5-596,-1 3 322,4 0 0,-5-5-75,7 3 1,0-2-53,0 2 1,1-4-154,3-1 0,-1-6-37,7-7 0,-1-1-273,5 0 0,2-6 118,2-3 0,4-12 20,6-7 0,2-3-227,3-12 475,-3-2 0,11-12 0,-5 1 0</inkml:trace>
  <inkml:trace contextRef="#ctx0" brushRef="#br0">8588 4620 7985,'6'-8'-212,"-4"2"378,4 12 1,-6 10-34,0 13 767,-6-1-520,-2 13 0,-6-3-243,0 9 0,-1-2 108,1 2-207,6-3 0,2-3-140,6-3 0,0-3-664,0-7 427,6-5 241,2-3 1,13-12-402,2-3 232,4-10-30,8-3 0,-3-14-694,5-6 573,1-7 163,5-8 0,0 1 0,-1-1 1</inkml:trace>
  <inkml:trace contextRef="#ctx0" brushRef="#br0">9057 4436 7985,'-14'0'0,"0"3"0,-1 6 0,1 7 926,0 12-538,0 7 0,-5 6 212,0 7-341,-6 5-799,9-2 670,-5 6 0,7-5-22,0 0 1,6-1-65,3 1 1,7 0-498,7-10 0,6-2 1,8-12 1,9-7-370,-4-7 0,4-6-57,-4-8 355,7-6 523,-5-9 0,5-7 0,-7-9 0,1-7 0,-1-6 0</inkml:trace>
  <inkml:trace contextRef="#ctx0" brushRef="#br0">9427 4592 7985,'-2'-16'0,"-3"-3"-85,-2 10 69,-8-10 0,1 17 1041,0-3-618,0 4 1,-7 9-70,-3 6 0,-1 8-143,2 11 0,-8 4-4,8 5 0,-6-4 14,10 0 0,2-6-144,8 1 4,-4-3 20,11-2 1,-4-6-527,6-3 247,6-9-30,2-4 0,6-6-212,1 0 0,0-1 157,4-4 0,4-9-134,5-10 0,0-3 107,1-1 1,-1 4 3,1 0 1,-6 2 1,1-2 68,-7-2 484,4 10-114,-7 2 106,-6 7 0,-2 9 140,-6 3 0,0 7-177,0 7 1,0 6 146,0-1 1,5-2-216,0 2 1,4-5-33,-4 5 1,6-9-708,-1 0 263,2-1 75,3-13 1,-1 6-182,0-7 1,-1-2-457,-4-3 577,4-3 0,-12-6 322,4 0 0,3 0 0,-6-7 0,4-1 0</inkml:trace>
  <inkml:trace contextRef="#ctx0" brushRef="#br0">9697 4336 7985,'8'0'-150,"4"0"-22,-4 6 309,0 2 1,0 8 181,-3 3 1,-4 3-117,4 7 0,-3-1-3,-2 0 1,5 7-4,-1 3 0,1-2 28,-5 2 1,0 0-131,0 5-84,0 0 112,0-1 0,-5 2-331,1 4-497,-1-10 541,5 15 0,0-10-77,0 9 1,0-9-108,0-10 0,0-5-942,0-4 1290,0-3 0,6-7 0,2 0 0</inkml:trace>
  <inkml:trace contextRef="#ctx0" brushRef="#br0">10266 4436 7985,'0'-15'-302,"-7"7"-127,-2 4 1,-4 2 583,-1 2 1,-5 6 610,0 4 1,-5 7-406,5 2 0,-4 6-197,4-1 0,0 3-93,5 1-80,-1-5 129,7 3 0,2-8-73,6 6-93,0-7 35,6 3 0,2-5-145,7-1 1,4-2 76,0-2 1,4 3-72,-4-4 1,5-3 148,-5-1 0,0 1-44,-5-1 0,0 2 339,0-3-143,-6-2-72,-1 10 0,-3-8 246,1 5-148,0-6 7,-5 10 1,-5-5 112,0 6 0,-7 0-218,-2 0 1,-1 5-164,-4 0 0,-3 7-39,-1-3 1,0-1-262,0 2 1,5-6-875,-1 0 602,-3-2 391,13-2 1,-9-4-651,14-1 915,-7-5 0,9 2 0,-4-6 0</inkml:trace>
  <inkml:trace contextRef="#ctx0" brushRef="#br0">10323 4848 7985,'0'14'488,"0"0"-587,0 0 0,0 5-209,0 0 1,-5 5 164,0-5 20,-6 0 0,9 1-628,-4-4 296,6-1 455,0-9 0,6-12 0,2-2 0</inkml:trace>
  <inkml:trace contextRef="#ctx0" brushRef="#br0">10792 4421 7985,'0'21'117,"-7"-2"59,-2 9 0,-5-1 155,-5 11-1,3-6-263,-11 9 0,11-5 350,-3 7-318,4-1 0,0-4 504,1 0-310,6-6 1,2 2-150,6-5 0,6-7-174,4-3 0,4-5 76,5-4 1,-2-4-127,7-6 0,-5-8-384,5-6 0,-2-4 247,1-10 1,3 3-276,-7-8 0,0-2 84,-5 2 0,-6 1-74,-4 8 1,-2-1 158,-2 6 0,0-5 104,0 6 1,-6 3 181,-4 6 0,-4 1 37,-5-2 0,2 4 329,-7 6-182,7 0 82,-4 6 0,7-1 728,0 9-669,-1-3-76,7 10 1,-3-2 210,7 0 1,-1 5-204,5-5 0,2 0-65,2-5 0,6-2-148,9-2 1,-2-4-470,7-6 1,-5 0-895,4 0 722,-5 0 202,2-6 432,-5-2 0,5-13 0,2-1 0</inkml:trace>
  <inkml:trace contextRef="#ctx0" brushRef="#br0">10977 4393 7985,'7'6'-73,"6"2"36,-3 6 0,-3 1 308,3-1 1,-1 6 437,6 4 0,-1 3 199,0 1-396,0 1-228,0 5 1,-1-2 268,-3 6-112,-4 0-355,-12 5 1,-4-1-90,-9 1 1,-3 1-218,-6 3 1,1-1-461,3 6 1,-3-7 78,4-3 0,-3-4 601,3-5 0,-4-3 0,5 5 0</inkml:trace>
  <inkml:trace contextRef="#ctx0" brushRef="#br0">12043 4123 7935,'-6'-14'-280,"2"1"-104,-5 3 284,-1-2 120,-4 10 0,0-4 267,0 6 1,0 0 241,-1 0 0,0 1-201,-4 4 1,3 9 59,-3 10 1,-2 5-145,2 4 0,-1 8 0,1 6 0,3 12-27,-3-3 1,3 11-203,2-1 1,6-3 133,3-1-876,4-4 733,1-13 1,11 0-235,3-11 0,10-9 74,0-11 0,2-6-81,3-8 0,4-8 100,0-6 1,5-8 61,-5-11 0,2-5-293,-2-10-453,-9 4 582,9-18 1,-12 9-144,2-14 1,-1 12 420,-3-2 1,-8 5-426,4 0 1,-11-2 238,1 7 0,-5-2-3,-5 2 0,-3 2 46,-6-2 1,-2 9 158,-2 5 1,0 11 262,-6 8-177,7 6 687,-10 8 0,10 8-312,-7 6 0,5 13-87,-5 11 1,2 9 168,-1 5 1,2 3-111,7 2 1,6 0 59,3 0 1,4 1-344,1 4 0,6-4-289,3 4 1,10-10-260,5-4 235,-3-11 148,12 5 1,-8-19-2404,13 1 2361,0-7 0,6-4 0,4-4 0,4-4 0,3-3 0</inkml:trace>
  <inkml:trace contextRef="#ctx0" brushRef="#br0">12341 4720 8004,'-4'-14'-220,"-1"-1"0,2 6 171,8-1 0,9 3-113,9-3 0,6-1 212,4 6 0,-1 1 187,6 4 1,-2 0-205,2 0-12,-3 0 1,-9 0 14,-2 0 0,-3 4 24,-7 1-31,0 0 14,0-5 26,-6 0 0,-3 6 6,-10 4 0,-3 4-80,-6 5 1,-6 3-2,-4 6 1,-3 5 5,-1 1 0,-4 4-6,4-5 0,-4 0-105,8-5 119,10 1-130,-5-7 0,16-2-558,-7-5 439,7-7 0,3-2-410,10-6 651,2-6 0,9-9 0,1-7 0</inkml:trace>
  <inkml:trace contextRef="#ctx0" brushRef="#br0">12711 4763 7827,'8'14'-441,"-2"0"542,-6 0 0,0 2 304,0 3 1,0-2-345,0 7-145,0-7 164,0 4 0,2-8-672,3-4 274,-4-3 67,12-6 1,-4-6-163,10-3 0,-1-12 413,5-7 0,1-7 0,4-8 0</inkml:trace>
  <inkml:trace contextRef="#ctx0" brushRef="#br0">13138 4123 8004,'0'-10'171,"0"1"0,-7 6 342,-2-2 1,-4 11-199,-1 8 1,0 7-86,0 7 0,-2 7-105,-3 3-113,3 9 107,-5 4 1,7 6-91,0 0 0,6 0-69,3-1 0,4-7-254,1-6 0,8-2 122,6-8 0,6-7-206,9-12 0,4-2-916,0-7 664,7 0 307,-10-11 0,5-9 323,-7-8 0,0-4 0,1-2 0</inkml:trace>
  <inkml:trace contextRef="#ctx0" brushRef="#br0">13422 4080 8004,'0'-30'0,"-2"3"0,-2 13 0,-4 1 0,-6 4 0,-1 4 0,1 10 0,-5 4 0,0 10 0,0 0 0,5 10 0,1-4 1330,4 8-571,-4-3-800,12 5 175,-6-11-34,7 9 1,8-11-545,6 6 228,1-6 62,5-1 1,1-7-152,2 0 1,0-4 101,0-1 1,-4-1 91,5 2 1,-7 2 48,2-2 0,-5 3 126,-4 1 0,-4 0 284,-6 0-172,0 7-84,-6-5 1,-4 9 188,-8-6-126,-5 6-57,-5-3 0,0 7-76,-1-1 0,1-4 8,-1-1 1,1-1-111,-1 2 1,7-3-273,3-7-684,4-6 1036,0-2 0,14-18 0,2-4 0</inkml:trace>
  <inkml:trace contextRef="#ctx0" brushRef="#br0">13593 4436 8004,'7'6'0,"5"2"194,-8 6-1,7 0 0,-9 0 0,4 5 329,-6 0 0,-1 7-451,-4-3 1,3-1-455,-2 2 1,-3-2 291,3 2 1,-1-4 150,5-5 1,0-1-61,0 0 0,6 0 0,2 1 0</inkml:trace>
  <inkml:trace contextRef="#ctx0" brushRef="#br0">13863 4322 8050,'0'-8'-322,"1"2"1034,4 6-272,3 0-179,6-7 1,5 4-532,0-6 164,13 5 0,-7-10-213,13 0 0,-5 5-7,5-6 125,-6 4 0,2 2-692,-5-1 893,-13 7 0,9-3 0,-9 6 0</inkml:trace>
  <inkml:trace contextRef="#ctx0" brushRef="#br0">14147 4265 8017,'-9'-2'-40,"-1"-2"0,5 0 249,-4-5-38,6 6 0,-10-5 74,4 3 1,1 2-1,-2-6 1,1 5-99,-5 0 81,-1 2-43,1 2 1,0 2-30,0 2 64,-1 4-68,1 6 1,0 9 64,0 5 0,-5 2-94,0 8 0,-5 1 35,5 9 1,0-4-59,5 3 1,0-4-112,0-5 0,6-3-234,3-7 183,3-6-55,2-1 1,7-9-132,2-2 187,4-4 0,7-9-126,4-6 93,3-7 1,1-14-152,1-3 0,1-2-169,3-3 0,-3-8 66,3 4 1,2 0-11,-2 5 1,0 5 232,-4-1-11,-7 3 1,-2 6-195,-5 0 547,-1 13-186,-6-8 123,-2 18-37,-6-12 1,-6 13 83,-4 0 0,2 3 222,-1 12 1,-1-3-215,-4 12 0,2-2 113,2 2 0,-1 6 267,6-7-456,1 7 66,4-7-960,0-1 559,6 4 0,3-11-29,10-1 0,-1-1-74,5-9 1,-5 1-72,1-5 1,1-5-313,-1 1 0,0-7 688,-5 1 0,7-9 0,1-3 0</inkml:trace>
  <inkml:trace contextRef="#ctx0" brushRef="#br0">14517 3838 7962,'14'7'-52,"0"2"162,0 10 1,2-1 206,3 5 0,-1 1-17,5 4 0,3-2 188,7 2 0,-3-3 304,3 9-390,-3-11-116,-2 4 1,-1-10 300,-3 7-359,-4-6 23,-5 8 0,-7-4 193,-4 7 0,-15 7-255,-8 7 1,-19 7-171,-9 12 0,18-29 1,-1 0-369,0 5 1,-1 0 0,-1 0 0,-1 0-580,0 4 1,0 1 927,-3 4 0,-1 1 0,-4 3 0,0 1 0,1 2 0,1 1 0,1 0 0</inkml:trace>
  <inkml:trace contextRef="#ctx0" brushRef="#br1">8375 5388 8480,'-15'0'-273,"6"0"-318,0 0 730,5 0 92,-2 0-1,0 0-85,4 6-45,-4 2 1,6 6 121,0 1 0,0 4-71,0 0 0,5 6 52,-1-1 1,6 1-43,-5-1 1,4 2-152,-4-2 1,4-2 35,-4 2 1,4-7-126,-4 2 149,0 3 0,0-11-1,-1 4 1,1-4 88,-5 3-76,6 0 0,-4 0-55,3 1 1,1-6 49,-1 0 1,0-5-54,1 8 0,-3-9 94,7 7-55,-7-7 18,9 3 1,-9-6 8,7 0 0,-1 0 51,6 0 1,0 0 21,4 0 0,2-1-33,3-4 0,2 2 16,-2-7 0,3 3 62,1-3-355,1 4 231,-1-1 0,1 6-267,-1-4 256,-6 4 0,5-4-27,-3 0 1,1 0-3,-1 5-66,3 0 0,-7 0-14,4 0 0,3 0 10,-3 0 1,2 0 8,3 0 0,-1 0 68,1 0 0,2 0 13,7 0 0,-5 0 234,10 0-262,-10 7-26,8-6 1,-6 6 10,3-7 1,-3 4-8,-7 1 0,1 4 5,-1-4 0,-4 2 39,-1-3 1,-4-2 0,5 3 0,-5-4 37,5-1 1,1 0 106,8 0 0,-1 0-346,6 0 220,0 0 52,4 0 1,-1 0 30,-3 0 0,2-5-69,-7 1 1,0-1-3,-5 5 0,1 0-89,-1 0 0,-1 2-5,-3 2 1,3-2 55,-4 3 1,0-4 19,0-1 1,1 0 72,4 0-56,1-6-72,-1-2 0,5-2 13,1 1 1,4 1 2,-5-1 0,0-2 2,-5 6 0,1-5-42,-1 6 0,1-1-31,-1 5 0,-4 0-29,-1 0 0,-5 0-10,1 0 0,1 0 49,-1 0 19,0 6 79,-5-4 0,1 4 5,-1-6 1,0-1-7,0-4 1,1 3 120,-1-3 0,0-2-104,0-3 0,0 2 26,1-1 1,-1 4-7,0-5 1,-4 7-10,-1-1 0,-4-3 8,4 3-11,1-1-62,-2-2 1,0 6 60,-4-4 8,-2-3 0,9 0-11,-6-6 1,1 5-62,-1-1 1,-4 1 5,4-6 1,-3-3-23,-2-1 1,0-2-9,0 2 0,0-3-710,0-6 321,0-1-203,0 1 1,-2-2-600,-3-4 0,-1-2 382,-4-6 805,-2-1 0,-2-6 0,-9-2 0</inkml:trace>
  <inkml:trace contextRef="#ctx0" brushRef="#br1">10123 4109 8052,'-6'-15'-134,"5"1"277,-4 0 288,-3 6-128,6-5 0,-6 5-221,4-6 0,2 0 138,-3 0 0,-3 0-115,-1-1 1,1 4 98,-1-3 1,-1 6-275,-4-11 1,-2 7 22,-3-7 1,2 3-30,-7 2 0,2-1 95,-2 1 1,-3 0-70,4 0 0,1 4 133,-2 1 0,2 6-33,-2-2 1,2 3 79,3 2 1,3 2-70,-3 3 0,4 7 74,0 7 1,1 7-49,0-3 0,0 6-96,-1 4 1,3-2 22,2 7 0,-2-6-127,2 1 1,-2 2-28,-3-2 0,6 0 54,-1-4 1,7-7-442,-2-3 0,2-5-106,-1-5 70,2-2 1,-4-9 140,6-3 0,0-3 422,0-6 0,0-6 0,0-2 0</inkml:trace>
  <inkml:trace contextRef="#ctx0" brushRef="#br1">9341 3995 7280,'8'14'-209,"0"2"933,-3 3 1,-3 3-225,2 6 0,-2-1-3,-2-3 1,0 7-195,0-2 0,0 7 27,0-3 0,0 2-80,0-2 1,0-3-135,0 4 1,2-11 82,2-4 1,4-5-103,6-4 1,7-5-242,3-10 0,2-9 135,3-10 1,4-9-765,0-5 0,5-3 397,-5-2 0,7-1 95,-2-3 0,3 2 0,1-4 0</inkml:trace>
  <inkml:trace contextRef="#ctx0" brushRef="#br1">17545 2573 8365,'-1'-9'0,"-4"-1"105,3 7 395,-4-3-277,6 6 0,6 0-33,4 0 1,4-2-416,5-3 189,3 4 0,6-10-115,1 6 0,1 0 223,3 5 0,-8 0-576,4 0 0,-10 0 243,0 0 0,-10 7 261,-4 2 0,-10 10 0,-3 3 0</inkml:trace>
  <inkml:trace contextRef="#ctx0" brushRef="#br1">17531 3014 8365,'1'8'-390,"4"-3"0,5-5 671,9-5 0,3-2-260,6-2 1,2-4-8,3 4 0,-1-4-507,6-1 1,-8 1 208,-2 4 1,-6-2 283,-7 6 0,-7 0 0,-2 5 0</inkml:trace>
  <inkml:trace contextRef="#ctx0" brushRef="#br1">17517 2758 8365,'0'21'0,"0"2"0,0 10 0,0 4 866,0 5 0,-2 7-268,-3 3 0,4-1-55,-4 1 1,2 5-221,-2 5 1,4-6-292,-4-3 1,3-12 109,2 1 0,5-4-110,0 0 0,6-8-258,-2-6 1,2-7-84,-1 2 1,2-3-578,-2-2 1,-2-1-64,1-4-910,1 4 1859,4-11 0,0 10 0,0-4 0</inkml:trace>
  <inkml:trace contextRef="#ctx0" brushRef="#br1">18398 2630 8297,'-6'-8'0,"-2"2"-389,-6 6 0,4 0 315,1 0 1,-2 8 552,-8 6 0,3 8-212,-3 11 0,3 5 78,2 10 1,0 2-70,0 7 0,1 0-132,3 0 0,-1 0 23,7-1 1,-1 4-97,5-3 0,0 2-823,0-12 546,6 1 1,4-14-146,9-5 0,-2-9-306,7-10 0,-1-4 34,6-6 1,-1-3 12,1-7 610,-1 1 0,1-18 0,-1 3 0,1-2 0</inkml:trace>
  <inkml:trace contextRef="#ctx0" brushRef="#br1">18697 2829 8271,'-7'14'-1,"0"5"103,-8 0 0,1 11 254,0-1 0,0 9-51,-1-1 0,8 0 152,2 1 0,3-2-203,2 2 0,2 1 31,3-5 1,2-8-376,8-7 1,5-9 120,4-5 0,3 1-425,1-1 0,-4-8 115,0-12 1,-2-7-73,1-11 0,3 3 102,-7-3 0,0-2 12,-5 2 0,-2 4-62,-2 6 1,-4 1 14,-6-2 1,-8 3 274,-6 7 0,-2 2-10,-7 2 0,-1-1 100,-4 6 1,2 1-14,-2 4 0,3 0 226,-9 0 1,11 0 17,4 0 0,3 1-80,2 4 0,4 3 353,1 6-368,6 0 0,3 0-309,9 1 1,10-7 154,5-4 0,-2 3-560,2-3 0,-1 1-18,6-5 1,-6-5-239,1 1 0,-2-6 753,2 5 0,3-6 0,-5 3 0</inkml:trace>
  <inkml:trace contextRef="#ctx0" brushRef="#br1">19095 2559 8291,'14'5'-307,"0"-1"0,2 7 1083,3-1 0,-3 4-206,3 5 0,1-3-85,-1 3 1,2 3 30,-2 2-404,-3 3 1,9 1-97,-6 0 1,-5 1 105,-4-1-95,-7 1 1,3 5 333,-6 4-650,0 3 272,-6 2 1,-9 1-1337,-8 4 922,-17 9 1,-4 7-856,17-28 1,-3-1 1285,-4 4 0,-1 0 0,1-4 0,0-1 0,-6 4 0,-1 0 0,0 1 0,0 1 0,-1 1 0</inkml:trace>
  <inkml:trace contextRef="#ctx0" brushRef="#br1">18000 3440 8192,'14'0'-499,"1"0"1,-6 0-352,0 0 2128,1 0-788,4 0 1,-1 2-143,-4 3 0,2 3 9,-6 6 1,1 2-141,-1 3-91,-3-4 0,4 12 126,-6-3-198,0 3 110,-6 1-112,4 1 1,-10 1-94,2 3 1,-3-2 149,-1 7 1,0-5-205,0 5 0,0 0 137,-1 5 0,1-5-88,0 0 0,-2-3 6,-3 7 61,-3-2 0,-8 5 11,-3-2-702,-4-3 687,1 9 0,-8-2-192,6 0 190,-6 7 0,12-10-24,-6 4 0,5-9-82,-5-1 1,5-2 119,-5 2 1,-1-3 2,-9-7 0,-2 1-31,-7-1 5,0 1 1,0-1 1,2-6 4,3-3 1,-4 2 51,4-2 0,-5 0 7,-4-5 0,-4 0-6,-6 0 1,5-4 4,-1-1 1,9-1 0,1 2 1,2-4 14,7-6 0,5 0-31,6 0 10,-1-6-95,1-2 0,1-6 16,3-1 0,3 0-16,-3-4 1,-2 3-165,2-3 0,0 3 84,4 2 1,5 0 73,1-1 1,4 6-157,-5-1 0,7 6 93,-2-6 0,3 7-665,2-2 92,6 4-253,-5 1 925,12-7 0,-6 0 0,7-8 0</inkml:trace>
  <inkml:trace contextRef="#ctx0" brushRef="#br1">16024 4578 8192,'0'-10'-282,"0"1"0,-2 4-107,-2-4 476,2 5 1,-15-2 250,2 6 1,-8 0 81,-1 0-255,-3 6 0,-1-2-57,-1 5 1,6-1-12,-1 1 0,2 4 205,-2-4 1,-1 4-104,6 1 0,0-4 15,5-1 0,4 1-64,1 4 0,5 5-1,0 0 0,2 5-52,2-5 0,6 6-114,4-1 0,9 7-76,5 2 0,-2 2 116,1-2 1,6 4-736,4 5 483,7 7 0,-4-6-118,7-1 61,-1 1 1,7-7 0,2 7 0</inkml:trace>
  <inkml:trace contextRef="#ctx0" brushRef="#br1">10209 4976 7110,'0'8'-567,"0"-2"567,0-6 0,-7 6 0,0 2 0</inkml:trace>
  <inkml:trace contextRef="#ctx0" brushRef="#br1">9327 4990 7422,'14'0'0</inkml:trace>
  <inkml:trace contextRef="#ctx0" brushRef="#br1">11588 5345 8226,'-6'-8'-1024,"4"2"1412,-4 0-61,6 4-79,0-4 0,6 6 57,3 0 0,12 0-67,7 0 0,10 2 120,14 2 0,4-2-75,15 3 1,-2-4-399,12-1 1,-39 0 0,1-1 181,6-2 1,2 1-1,2 0 1,3 1-241,7-4 1,2 0 0,-5 1 0,0-1 243,1-3 1,1 2-1172,7 1 0,1 2 1217,2-4 0,1 1 0,4 4 0,0 1 115,-8-4 0,-1 0 0,5 1 0,1-1-387,0-2 0,-1 0 0,-2 0 1,0-1 168,-5 2 1,1-2 0,5-1-1,1-2 137,-4-1 1,0 0 0,-1-1 0,-1-1 72,0 0 1,-1 0-1,2-3 1,0 1-107,-2-1 1,1 0 0,-2 3 0,-1 0 29,-2 2 1,-1 0 0,-6 3-1,-2 1-524,-8-2 0,0 1 185,-1 4 1,-1 0-473,36-7 1,-2 10-1778,-6-3 2440,-6 4 0,-2 1 0,-6 0 0,0 0 0</inkml:trace>
  <inkml:trace contextRef="#ctx0" brushRef="#br1">1607 5217 8196,'-14'0'0,"6"2"-106,3 3 0,4 9-481,1 10 592,0 3 0,0 3 218,0 3 1,-2 3-184,-3 7 1,-1-4 93,-4 4 0,-1-8-96,7 7 1,-7-9 128,1 1 0,4-11 64,1-4 13,-3-3-217,7-8 5,-6-2 0,3-9-128,-1-6 1,0-9 92,5-15 0,0-5-244,0-9 1,6-4 61,4-6 1,1-3-121,-2 3 1,4-1 119,-3 11 1,2 6 245,2 7 1,1 12 13,-1 8 1,5 9 269,0 15 0,0 7-80,-5 16 0,-1 10-38,-4 9 1,-1 2 125,-3-2 1,-4 2-73,4-7 0,-2 0-8,2-4 1,-4-8-77,4-7 1,-2-6-232,2-7 83,-3-8 1,6 0-60,-4-7 1,-2-11-287,3-3 0,1-17 152,-1-2 0,4-6-340,-4-4 0,1 1 194,-1-1 0,-3 0 48,2 1 1,3 5 84,-3 4 1,3 9 394,-3 5 1,0 10-89,5 4 0,-4 5-46,4 5 0,-1 9 83,2 10 1,1 3 3,-7 1 1,7 5-385,-1 1 1,3-1 131,1-5 1,0-6-536,0-3 0,7-3 75,2-2 1,3-1 520,-3-4 0,4-2 0,-5-7 0</inkml:trace>
  <inkml:trace contextRef="#ctx0" brushRef="#br1">2304 5246 8196,'0'-14'0,"0"-1"-314,0 1 262,-7 6 0,1 4 828,-3 8 0,-4 6-234,3 9 0,3 9-226,-3 10 0,2-2-110,-1 2 0,-2-1-81,6 1 0,0-5-67,5-10 1,0-2-335,0-7 0,7-1-213,2-4 1,-1-2 281,1-7 1,-1-2-192,2-3 1,1-3 135,-6-6 1,4-5-193,-4 0 1,1-6 123,-1 1 1,-4 2-16,4-1 1,-2 0 146,2 0 1,-3-3 197,2 7 0,3 5 263,-3 5 0,3 6-223,-3-2 1,0 5 473,5 5 0,-4 3-242,4 6 0,-1 2 18,2 2 0,1 0-113,-7 6 0,8-7-225,-3 2 0,-1-5-65,1-4-884,1-4 997,4 0 0,0-11 0,1 4 0</inkml:trace>
  <inkml:trace contextRef="#ctx0" brushRef="#br1">2560 5175 8196,'28'14'-18,"5"2"163,0 3 0,5-3-62,-4 2 0,3-2-68,-3-1 1,4-1-219,-5 0 1,0-1-364,-5-4 1,-1 4 146,-3-4 419,-4 4 0,1 7 0,1 2 0</inkml:trace>
  <inkml:trace contextRef="#ctx0" brushRef="#br1">2972 5061 8196,'0'-14'0,"-2"6"0,-2 3 0,0 18 1037,-5 11 1,-2 15-429,-8 13 0,-5 16-468,8-31 1,-1 2 0,-4 10 0,-1 3-671,-3 4 0,-2 2 0,-6 9 1,-2 2-1,-1 2 0,0 1 0</inkml:trace>
  <inkml:trace contextRef="#ctx0" brushRef="#br0">20204 4549 8137,'-13'-22'559,"4"3"0,2 3-350,7 2 1,4 2 228,5 2 0,7-1 144,12 6 0,7 1-286,3 4 0,5 0-85,4 0 0,-4 0 13,-1 0 1,-1 0-1,-7 0 1,-1 0-14,-5 0 0,-1 4 13,-3 1 0,-4 6 76,-6-1 0,-6-3-1179,-3 3 0,-3-1-4963,-2 6 5169,-7-7 1,-1 3 672,-6-7 0,0 1-49,0-5 1,4 0 48,1 0 0,-1 2 117,-4 2 0,0 4 197,0 6 0,0 5-91,-1 0 1,-1 7-105,-2-3 1,2 4 146,-3 2 0,3-1 78,2 0 1,0 1 29,-1-1 1,7-6 82,4-3 0,2-3 2,2-2 1,11-6-828,3-3 0,9-5-2590,-5-5 2958,8-9 0,-4-8 0,6-6 0</inkml:trace>
  <inkml:trace contextRef="#ctx0" brushRef="#br0">20744 4535 8137,'8'-8'0,"-3"3"312,-10 10 0,-3 9 54,-6 10 0,0 9 114,-1 5 0,-2 2-135,3-2 0,-2 1-75,11-6 1,1 0-518,4-4 0,0-7 243,0-3 1,4-3-1000,1-2 733,6-6 1,-3 3-45,6-6 1,-4-1-344,-1-4 1,-4-1-287,4-4 943,-5-3 0,2-6 0,-6 0 0</inkml:trace>
  <inkml:trace contextRef="#ctx0" brushRef="#br0">21071 4137 8210,'24'0'-69,"0"0"1,-7 0-167,2 0 102,-3 0 0,-4 2 257,-2 2 1,1-1 305,-6 7 0,-1-1-6,-4 6-325,0-1-93,0 0 1,-1 5 29,-4 0 0,-3 8-135,-6 1 1,-7 2-260,-2 8 0,-3 0 125,3 5 1,-3-7-324,7-3 556,0-3 0,5-1 0,0-1 0</inkml:trace>
  <inkml:trace contextRef="#ctx0" brushRef="#br0">21057 4734 8125,'0'14'0,"0"1"1011,0-1-170,0 0-193,0 0-439,0 0 1,1 1-507,4-1 0,3-2-1567,6-2 1864,1 3 0,5-6 0,2 8 0</inkml:trace>
  <inkml:trace contextRef="#ctx0" brushRef="#br0">4024 6753 8011,'-6'-21'177,"-4"7"-684,4 0 723,0 12-111,12-4 1,2 8 239,6 2 0,7 10-67,2 10 1,-1 5-161,2 4 0,-5 3-5,5 7 0,-5-1 18,4 1 0,-5-5-17,1 0 0,-5-5-118,-5 5 0,2-8 81,-6-2 1,0-1 15,-5-8 0,0 5-18,0-5 0,-2 0 0,-2-5 1,-9-5 103,-6 1 1,-1-7-74,1 2 1,-2-4-67,-3-1 0,-3-3 6,4-6 0,1-1-3,-2-9 1,8-1-25,2 1 1,1-5 45,9 5 0,-1 0-163,5 5 1,1 1 89,4 4 1,9-2-165,10 6 0,3-4 120,1 4 1,1-1-444,-1 1 0,2-3 6,3-6 1,4-5-177,5 0 0,1 0-41,0 5-1,-7-5 31,-3 0 676,-3-6 0,-1 9 0,-1-5 0</inkml:trace>
  <inkml:trace contextRef="#ctx0" brushRef="#br0">4579 6795 8011,'14'8'-356,"0"-1"249,0-7 0,5 0 232,0 0 0,6-2-92,-1-3 0,-2 2-213,2-6 0,-5 1-44,5-2 0,-7-1-76,2 7 1,-3-3 100,-2 2 0,-5 4 199,1-4 0,-7 4 0,3 1 0,-6 0 0</inkml:trace>
  <inkml:trace contextRef="#ctx0" brushRef="#br0">4834 6810 8011,'-7'14'-156,"0"0"6,7 0 0,0 7 524,0 3 0,0 2-4,0 3 0,0 4-79,0 0 0,0 5-49,0-5 0,0 5-173,0-5 0,0 1 97,0-6 1,5-4-269,0-1 0,-1-10-1,-4 1 1,2-9-30,3 0 65,-4 3 0,4-8 50,-10 0 1,-3-5-445,-6-5 1,0-2 209,0 2 1,-7 4-416,-2 1 1,-11 4 13,-4 1 652,-3 0 0,-8-7 0,-1-1 0</inkml:trace>
  <inkml:trace contextRef="#ctx0" brushRef="#br0">3882 7393 8011,'-8'14'-268,"3"0"0,7-5 613,7 1 1,4-2-78,15 1 1,4 2 228,11-6 0,1 0-64,3-5 0,5 0-161,10 0 1,15-6-451,-32 1 0,0 0 0,1-1 0,0-1 179,2 0 1,-1 0 0,-6 0-1,0 0 112,0 0 0,-1 0 1,34-3-105,-3 1 0,-6 6-898,-4-2 1,-9 3 452,-4 2 1,-6 2-316,-4 3 1,-8-2 750,-6 6 0,-8 2 0,-2 8 0,-6 3 0</inkml:trace>
  <inkml:trace contextRef="#ctx0" brushRef="#br0">4308 7663 8054,'0'15'0,"0"4"0,7 4 120,2 5 1,4 0 210,1 1 1,0 4 652,1 0-646,-8 7 1,4-4-54,-6 7 1,0-5-103,-5-1 0,-2 0-175,-2 1 0,0-4 107,-5-5 1,0-7 73,-6-3 1,-4-3-61,0-2 1,-1-5-269,1 1 1,3-7 75,-3 2 1,-1-8-36,1-2 1,0-11 100,4 2 1,1-10-69,0 1 0,1-4-122,4-2 0,3 1 120,6-1 1,0 6-286,0-1 1,6 7 118,3-2 0,4 3-108,1 2 0,5 1 82,0 4 0,6 1-456,-1 3 1,3 2 14,1-7 700,1 7 0,6-10 0,1 6 0</inkml:trace>
  <inkml:trace contextRef="#ctx0" brushRef="#br0">4607 7847 8054,'14'-1'223,"0"-4"0,1 4 314,-1-4 1,6-3-126,4-2 0,-2 3-107,2-3 0,1 1-59,8-6 1,-3 3-593,4 2 0,-4-1-101,-2 6 0,-1-4-342,-3 4 1,-4 1-128,-6 4 916,-6 0 0,-1 6 0,-7 2 0</inkml:trace>
  <inkml:trace contextRef="#ctx0" brushRef="#br0">4820 7890 8054,'-4'14'-27,"-1"1"1,-6-1 26,1 0 0,-2 7 555,-3 2 1,6 4-173,-1 1 0,3 1-834,-3-1 0,-1-4-11,6 0 0,1-12-188,4 3 0,1-6 650,4 1 0,3 2 0,6-4 0</inkml:trace>
  <inkml:trace contextRef="#ctx0" brushRef="#br0">4962 7876 8044,'0'14'1105,"0"0"-663,0 1 165,-6 5 0,0 7 593,-4 6 0,2 10-638,4-5 0,2 1-19,-3-6 1,5-4-246,5-1-224,3-6 1,11-9-30,0-4 0,11-2 103,-2-7 1,6-2-812,-1-3 0,3-4 266,7-10 185,-1-3 78,1-13 0,0-1 0,-1-7 1</inkml:trace>
  <inkml:trace contextRef="#ctx0" brushRef="#br0">4223 9084 8180,'-6'-8'0,"4"0"-271,-3 4 181,4 2 840,7-10-405,2 10 1,6-11-138,1 4 1,3-4-212,1-1 0,7 0-62,-3 0 1,9-1 128,1 1 0,0 0-90,-4 0 1,-1 6 74,1 3 0,-7 3-95,-3 2 0,-3 7 13,-2 2 1,-2 10 6,-2 5 1,-4 9 25,-6 5 0,-1 5 6,-4 4 1,2 8 76,-7 7 0,1-5-67,-5-5 1,4-8 206,1-1 1,1-4-59,-2-10 1,-1 1 151,6-11 19,-6-7-25,3 1-127,-6-11 0,-2 4-75,-3-6 0,4-2-117,-4-2 0,-2-6-220,2-9 0,-1-5 107,1-9 0,3 0 151,-3-10 1,3 2-5,2-11 0,4 6-910,1-1 1,6 4 134,-2 5 0,4 5-596,1 10 1345,0 2 0,0 7 0,0 0 0</inkml:trace>
  <inkml:trace contextRef="#ctx0" brushRef="#br0">4778 8899 8067,'-8'0'97,"14"0"0,5 0-62,13 0 1,-1-1-1,6-4-46,-1-3 0,7-6-2,3 0 1,2 0-230,-3-1 1,3 6-232,-7-1 0,-4 7 473,-6-1 0,-5 2 0,2 2 0</inkml:trace>
  <inkml:trace contextRef="#ctx0" brushRef="#br0">5048 8971 8067,'8'9'-47,"-4"1"1,3 1-84,-3 8 1,3 3 326,-3 6 1,0 7 470,5 3-373,-6 3 0,4 6-73,-7 1 0,0 4-45,0-5 0,0-4 1,0-5 1,0-7-43,0 2 1,0-4 184,0-5-173,0-4-87,-7-12 126,-1-2-218,-6-6 56,0-6 1,0-3-479,0-10 1,-1-4 234,1-5 1,5-2-125,-1-3 1,1 1 133,-6-6 1,8 5-543,2-5 1,3 2 749,2-2 0,-6-3 0,-2 5 0</inkml:trace>
  <inkml:trace contextRef="#ctx0" brushRef="#br0">5531 8743 8054,'-6'11'-65,"-4"3"1,-1-1 281,2 11 0,-5-1 761,-1 6-692,1 6 0,-6 2 400,5 11-483,1-4 0,0 18-65,0-1 1,0 3-1231,-1 2 1020,7-12 1,2 6-294,6-13 1,2-6 93,2-8 0,4-6-580,7-8 0,-1-2 851,0-12 0,6-13 0,3-8 0</inkml:trace>
  <inkml:trace contextRef="#ctx0" brushRef="#br0">5673 9013 8054,'0'14'-136,"0"7"1,0 1-291,0 7 1,-4 1 125,-1 3 0,-1-2 68,1 7 0,3-6 857,-3 1 1,5-5 934,5-4 1,5-3-1174,9-7-224,-4-6-42,12-2 1,-6-6 61,3 0 0,2-3-296,-2-7 1,-2-1-388,2-12 1,-7-1 155,2-4 1,-5 4-212,-4 0 0,-4 0 190,-6-4 1,0 1-135,0 3 1,-1 2 360,-4 3 221,-3 4-251,-13 0 1,6 3 83,-4 2 79,-3 4 0,6 0 822,-3 6-544,3 0 1,7 6 96,-1 3 1,7 10 266,-2 5 0,4-2-300,1 2 1,1-2-59,4 2 0,3-4-934,6-6 355,0 1 245,7-7 1,-4-2-505,7-6 392,-7-6 0,9-7-1181,-8-6 1348,1-6 0,2-4 0,1-7 0</inkml:trace>
  <inkml:trace contextRef="#ctx0" brushRef="#br0">6071 8828 8054,'15'19'0,"-1"0"-534,0 7 333,0-4 1,5 1 422,0 1 0,0-2 1008,-5 2-917,1 3 1,-1-7 41,0 4 1,-6 3-166,-3-3 0,-4 9-32,-1 5 1,-6-2-41,-4 2 1,-7-2-186,-2 2 0,-1 2-229,1-7 226,3 0-267,-5-11 0,9-1-856,2-7 815,4-6 378,0-2 0,4-12 0,-4-2 0</inkml:trace>
  <inkml:trace contextRef="#ctx0" brushRef="#br0">6484 8985 8061,'14'0'-16,"0"0"1,5 0-1,0 0 1,5-2 206,-5-3-164,6 4-100,-9-12 0,4 12-633,-5-4 401,-1 3-295,0 2 600,-6 0 0,5-6 0,-6-2 0</inkml:trace>
  <inkml:trace contextRef="#ctx0" brushRef="#br0">6512 9155 8061,'0'8'-39,"6"-1"0,2-9-28,7-3 1,-1 2 1449,0-6-843,7 5 0,-4-3-197,7 2-276,-1 3 0,6-4-195,-1 6 0,1 0-479,-1 0 1,1 0 606,-1 0 0,7 0 0,1 0 0</inkml:trace>
  <inkml:trace contextRef="#ctx0" brushRef="#br0">7237 8445 8010,'21'4'932,"3"1"1,4 5-1030,5-6 122,10 1 1,3-5-190,6 0 0,-6-2-58,1-2 0,-4 1-347,-6-7 1,-2 7 147,-6-2 0,-7 4 421,-3 1 0,-10 0 0,-2 0 0</inkml:trace>
  <inkml:trace contextRef="#ctx0" brushRef="#br0">7337 8544 7580,'20'0'274,"4"0"1,3 0-232,1 0 0,5 5 4,1 0 1,4 6-26,-5-2 0,5 4-102,-5 1 0,-5 0 97,-4 0 1,-7 5-13,2 0 1,-8 2-55,-1-2 78,-7-3-24,3 10 1,-12-3-12,-3 5 1,-12 0 52,-7 1 1,-2-1 114,-8 1 1,0 1-57,-5 3 0,0-5 169,1 1 0,5-2-195,4-8 1,5 0 120,4-5 87,4 0-101,5-6 1,9-2 27,6-6 1,8 0 24,11 0 0,11-1 28,13-4 0,2 2 61,12-7 0,-6 5 142,10-4 0,-12 6-450,4-2-709,-8-3 658,-2 7 1,-7-6-694,-3 7 323,-2 0 224,-3 0 176,0 0 0,1 0 0,-1 0 0</inkml:trace>
  <inkml:trace contextRef="#ctx0" brushRef="#br0">8261 8373 8557,'16'0'434,"3"0"1,-4-1-82,4-4-284,-3 4 1,5-7-72,2 3 0,0 3 34,0-2 0,-4-3-196,5 3 1,-7-1 76,2 5 14,3 0 165,-6 0-288,5 6 77,-7 2 1,-6 11-93,-3 0 208,-4 6 0,-1-1 105,0 9 0,-6 3 194,-4 7 1,2 1-44,-1 4 0,1-3 195,-1 8 0,-4-3 98,4 2-234,2-3-81,1-12 1,1-4 115,0-10-25,1-2 114,4-13-144,0-2 1,-5-7-109,0-4 1,-1-5-157,1-9 1,4-9 64,-4-10 0,-2-3-188,3-2 0,-6-1-512,6-3 330,-8 3 38,5-5 0,-8 6-527,1 0 510,0 1-83,0 5 1,-1 4-215,1 9 1,2 4-4,2 6 0,4 4-763,6 1 348,0 6 971,6-4 0,2 1 0,6-2 0</inkml:trace>
  <inkml:trace contextRef="#ctx0" brushRef="#br0">8730 8416 8643,'14'0'1240,"2"-1"-748,3-4 1,-2 3 36,7-3 1,-5-2-361,5-3 1,0-3-233,4-1 1,-1 2-418,-3 2 340,2-2 1,-10 4 1,5-2-1101,-7 1 854,-6 5-203,4-2-8,-10 6 1,4 2 272,-6 2 1,0 0 7,0 5 0,-4 1 199,-1 4 0,-6 0 290,1 0 0,2 2 939,-1 3-632,-1-3-65,-4 11 0,0-10 280,0 7 1,-5-1-325,0 6 0,-2 1 47,2 3 1,4-3-128,-4 3 1,-2-1-375,2 1 0,0-5-110,5 1 0,1-5-478,4-6 0,-2-6-1009,6 2 884,0-9 230,5 1 565,7-6 0,1-6 0,6-2 0</inkml:trace>
  <inkml:trace contextRef="#ctx0" brushRef="#br0">9029 8402 7936,'0'20'1879,"0"4"1,0 3-1238,0 1 0,-2 6-17,-3-1 0,4 6 339,-4-1-493,3-3-212,-4 0 1,5-8-26,-4-4 0,10-2-191,4-7 1,-1-1-245,1-4 1,3-3-75,6-6 0,0 0-503,6 0 0,-1 0 50,6 0 1,1-8-610,3-6 0,3-2 1337,7-7 0,6-7 0,1-7 0</inkml:trace>
  <inkml:trace contextRef="#ctx0" brushRef="#br0">10394 8118 8128,'-15'0'201,"1"0"78,0 0 1,-2 11 67,-3 3-108,3 10-60,-4-2 1,6 12 264,-1 4-205,1 3 19,0 8 0,6 2 127,3 6 0,4 1-371,1 4 0,1-1 193,4 1 1,0-8 31,9-16 1,-3-4-1,8-5 1,3-9-651,2-5 223,3-1 150,1-13 0,1-2-302,-1-13 244,7-7-29,-5-7 0,9-9-158,-6-5 1,4-7 128,-9-8 0,2 0-64,-11 0 0,-1 0 51,-9 0 0,2 2-153,-6 3 0,0-3 115,-5 3 1,-7-4 54,-2-1 1,-9 7 177,-1 2 135,-6 11 0,3 7 292,-6 6-313,-7 13 0,5-2 22,-3 13 0,3 8 42,1 6 0,2 8 78,4 12 0,-3 8 151,7 10 1,7 4 17,7 0 0,4 1-30,1 0 1,1 0-850,4 0 642,9-7-52,2 6 1,12-17-125,1 4 1,1-10 111,8 0 1,0-9-18,4-5 1,-1-5-129,-3-4 0,3-4-209,-3-6 0,-3 5-1373,-2-1 765,-9 1 946,-4-5 0,-1 0-136,0 0 0,0 0 0,-5 0 0</inkml:trace>
  <inkml:trace contextRef="#ctx0" brushRef="#br0">6782 10563 7971,'0'-8'0,"2"2"1057,3 6-629,3 0 0,12 0 34,4 0 0,4 1-20,5 4 0,-1-4-456,6 4 51,0-3 0,3-4 31,-3-3-18,-3-2 0,-2-6-102,0 3 0,-5-2-372,-4 2 0,-7 4-450,2 1 24,-3 4 1,-3 2 335,-4 4 514,-2 3 0,-14 12 0,-1 3 0</inkml:trace>
  <inkml:trace contextRef="#ctx0" brushRef="#br0">7010 10904 7971,'0'14'429,"0"0"1,1-1-27,4-3 0,8 1 447,6-7 1,6 6-506,-1-5 0,3-1-318,1-4 0,2-1-125,3-4 0,0-3-419,10-6 0,-4 0 517,9-1 0,-4 1 0,-1 0 0</inkml:trace>
  <inkml:trace contextRef="#ctx0" brushRef="#br0">7863 10207 9283,'14'0'509,"2"5"-332,3 0 1,-2 0-101,7-5 1,6 0-47,8 0 1,3-7-318,2-2 1,-7-4-22,-3-1 0,-3 1-310,-1 4 0,-7-2 617,-3 6 0,-4 0 0,0 5 0</inkml:trace>
  <inkml:trace contextRef="#ctx0" brushRef="#br0">7877 10350 8084,'0'-15'-730,"2"3"352,2 2 0,4 4 1033,7 6 1,3 0-280,1 0 0,5 11-45,-5 3 0,6 5-171,-1 0 0,-3-2-193,-2 7 1,-4-2 85,0 2 0,-1 3 38,0-3 0,-5-2-340,1 1 0,-7-4 136,2 5 0,-11-2-121,-9 2 1,-2 3 55,-12-4 1,4 4 60,-8 2 0,-3-1 104,-2 0 1,3-4 0,2 0 0,3-7 88,1 2 0,6-3 242,-1-2 0,7-1 231,-2-4 1,8 2 129,1-6-293,7 6 0,0-9-41,12 2 0,2 0-263,13 0 0,1-2 144,9 3 1,2-4-165,7-1-18,-1 0 1,9-4-1140,6-1 732,-7 0 1,10 5-1849,-12 0 2143,-1 0 0,-4 0 1,-1 0-1</inkml:trace>
  <inkml:trace contextRef="#ctx0" brushRef="#br0">8517 10236 8101,'-6'-8'109,"4"2"1,-3 1 188,10 0 0,3 0-163,6 5 0,7-4-20,2-1 1,6-5-46,4 6 1,-1-6-93,5 5 1,0-6 123,1 2 0,-4 1-1,-5-1 1,-5 5-6,-1 0 0,-10 2-96,1 2 0,-3 0 0,3 0 0</inkml:trace>
  <inkml:trace contextRef="#ctx0" brushRef="#br0">8844 10122 7561,'-10'14'790,"1"1"0,-1 5-310,-4 4 0,0 4-244,0 5-60,0 4 1,-1 5-65,1 1 1,1-5-187,4 0 1,-2-2 4,6 2 0,-4-3-260,4-7 0,0-1-741,5-3 731,0-4 0,2-12-43,3-3 1,-2-3-215,6-2 1,1-7 595,4-2 0,-5-10 0,1-5 0,-1-3 0,6-1 0</inkml:trace>
  <inkml:trace contextRef="#ctx0" brushRef="#br0">8844 10321 8083,'0'-14'61,"0"6"431,6-5-82,-4 12 1,4 2-108,-6 14 0,0 7 136,0 11 1,0 2 245,0 3-509,0 3 1,0-7-4,0 4 0,6-3-193,4-7 220,3-5 1,2-4 17,4-10 0,2-3-957,3-6 0,2-6 739,-2-3 0,3-17 0,1-4 0</inkml:trace>
  <inkml:trace contextRef="#ctx0" brushRef="#br0">9214 10179 7604,'-8'0'866,"1"0"0,18 0-812,4 0 0,7-5 44,-3 0 0,6-6-134,-1 2 1,2-4-216,3-1 201,-1 0 0,-4 0-162,0-1 53,-7 8 241,-3 0-139,-1 7 7,-5 0 0,0 8 29,-3 6 0,-4 7 2,-1 7 0,-1 7 192,-4 3-2,-3 3-159,-6 2 0,4 6 199,1 3-5,-1-3-104,-4 0 0,5-11 25,-1 0 0,5-12-3,-4 3 1,4-10 11,-4 0 1,4-10 26,-5-4 1,6-3-10,-6-2 0,1-8-43,-6-7 1,6-5-143,0-9 0,-1-1-259,-4-3 1,1 2 154,4-7 1,-4 5 95,4-5 1,-4 6-65,-1-1 0,4 8-130,1 1 1,6 7-278,-2-2 129,3 3 0,2 2-722,0-1 557,7 7 546,7-4 0,2 4 0,4-6 0</inkml:trace>
  <inkml:trace contextRef="#ctx0" brushRef="#br0">9612 10065 8019,'9'-1'0,"1"-4"-92,-1 3 1,1-9-209,-1 7 1,1-8 467,4 3 1,0 1 416,0-1 1,-4 4-547,-1-5-146,1 7 220,-3-9-224,6 10 200,-5-4-153,0 6-20,-2 0 73,-6 0 0,0 1-21,0 4 1,-1 5 27,-4 8 1,-3 0 123,-6 6 0,0-6 180,-1 6 19,7-6-214,-4 8 0,2-5 27,-9 3 1,7 2-84,-7-2 1,11 1 33,-6-1 1,3 3-174,-4-3 1,6-4-302,-1-1 0,7-3 16,-1-2 0,2-4-180,2-1 1,2-6-365,2 2 490,-2-10 429,11-9 0,1-8 0,8-6 0</inkml:trace>
  <inkml:trace contextRef="#ctx0" brushRef="#br0">9811 10065 8019,'8'0'-241,"-2"0"0,-6 7 541,0 2 0,-5 8 578,0 2 1,-4 7-458,4-3 1,-4 3-198,4-3 1,0 3-136,5-7 0,7 4-263,2-4 1,5-5-257,5-4 344,-3-7-183,11 3 0,-5-1-192,6 0 0,-4-2 108,0-8 0,-7 4-597,2-4 173,-3-3 80,-2 6 697,-6-4 0,-8 6 0,-14 6 0,-8 2 0</inkml:trace>
  <inkml:trace contextRef="#ctx0" brushRef="#br0">9114 10804 8019,'-22'23'0,"1"-3"146,7-6 0,5 1 269,-1-1 0,7-5-44,-2 1 1,12-7 246,7 2 0,8-5-220,11-5 0,10-5-120,9-9 1,16-3-133,-30 8 1,0 0-736,0 0 0,-1-1 626,3 1 1,-2 0 0,28-14-96,1-1 1,-6 1-172,6-1 0,-7 12-301,1 3 1,-10 9 102,-9 0 0,-5 4-403,-9 1 1,-6 1 332,-3 4 0,-5-2-126,-4 7 1,-4-1 622,-6 5 0,-6 1 0,-2-1 0</inkml:trace>
  <inkml:trace contextRef="#ctx0" brushRef="#br0">9512 11032 8461,'14'-14'1044,"1"0"0,5-1-789,4 1 1,3-2-396,1-3 97,1 4-227,-1-12 1,5 11-230,0-3 0,0 5 130,-4 4 0,-2 2-422,-4 4 1,-2 2 790,-7-3 0,-6 10 0,-2 3 0</inkml:trace>
  <inkml:trace contextRef="#ctx0" brushRef="#br0">9669 11046 7991,'-8'0'-365,"1"0"354,1 6 0,3-1 415,-7 9-161,1-3-192,-5 16 1,-1-5-216,1 7 0,0-2 79,0-4 0,0 4 22,-1-3 1,6-3-187,-1-3-421,7-2 670,-3-2 0,12-6 0,2-1 0</inkml:trace>
  <inkml:trace contextRef="#ctx0" brushRef="#br0">9768 10947 7991,'10'0'0,"-1"0"0,-6 1 933,2 4-545,-4 9 0,-2 10 471,-4 9-513,4-3 1,-10 5 67,6-7 1,0 1 111,5-1 1,0-6-285,0-3 0,6-5-60,4-4 0,9 1-163,4-6 1,4-4-244,2-10 0,4-1-1614,0-9 955,13-3 261,-14 0 1,13-6 621,-11-1 0,5-6 0,-3-1 0</inkml:trace>
  <inkml:trace contextRef="#ctx0" brushRef="#br0">10337 10677 8230,'14'1'-598,"0"4"598,-6-4 0,11 12 0,-3-5 0</inkml:trace>
  <inkml:trace contextRef="#ctx0" brushRef="#br0">10905 10023 7939,'-9'1'-204,"-1"4"0,6 3 353,-6 6 1,2 5 500,-1 0 0,-4 8-275,4 1-266,-10 1 40,3 12 1,-5-5 51,7 7 1,0 6-36,0 3 1,6-2 101,3 2 1,4-3-131,1-1 0,6-1 14,3-9 0,4-8-32,1-1 0,2-15-16,3 0 0,3-9-178,7-1 49,-1-2-105,0-8 0,1-7-118,-1-6 0,5-8 42,1-1 0,4-2-91,-5-8 0,-5-2 92,-4-7 0,-2 3-42,2-4 1,-9 6 185,-5 4-118,-7-3 83,3 17 1,-9-9 53,-6 9-39,-1 4 0,-17-1 114,4 7 0,-4 0 0,-6 0-26,0-1 1,-1 7 131,6 4 1,1 2-81,3 2 1,-1 11 95,6 3 0,2 5 545,7 0-355,-2 3-166,10 7 0,-4 1 423,6 3-304,0-3-11,0 11 0,6-9 20,4 6 1,2-7-128,2 2 1,2-4 12,3-6 0,3 3-241,7-7 1,6-2-430,2-7 1,4 1 476,2-7 0,6 7 0,2-3 0</inkml:trace>
  <inkml:trace contextRef="#ctx0" brushRef="#br0">23744 3199 7991,'0'-15'-413,"-6"1"768,4 6 69,-4 2-77,6 0-76,0 4-17,0-4-10,0 6-115,-6 6 1,4 2-6,-3 6 0,-1 2 0,1 3 0,-4-2 15,4 7 1,-1 0 110,1 4-103,3 1-53,-4 5 0,6 3 47,0 5 0,-5 1 47,1 0 1,-1 4 110,5 0 0,0 1-143,0-6 1,1 1 10,4 0 0,-3-5-103,2 0 1,3-12-180,-3 3 0,8-9-829,-3 4 514,4-13 255,1 8 0,-5-17-477,1 2 288,-1-2-84,-1-2 0,5-2-304,-4-2 0,-1-4 233,2-6 0,-7-5 519,2 0 0,2-13 0,1 2 0</inkml:trace>
  <inkml:trace contextRef="#ctx0" brushRef="#br0">23886 3511 7991,'8'-7'-693,"3"2"869,-6 10 0,0 4 384,-5 10 1,4-2-203,1 7 1,0 0-134,-5 4 0,0 1-80,0-1 0,1 0-118,4 1 0,-3-1 16,3 1-97,-4-1 184,5 1 0,-4-6-419,3 1 130,3-7-193,-7-2-66,6-3 162,-7-10 112,0 4 1,0-12 70,0-4 0,1-9-14,4-4 0,-4-4-166,4-2 185,-3 1 9,-2 0 1,5-6-133,-1 1 130,7 0 12,-9 5 1,11 1-18,-4 3 1,-1 4 219,1 5 480,1 1-480,4 6 1,0 5 58,1 13 0,-6 1 329,0 12-215,-5 1-100,2 11 0,-6-5 58,0 3 0,5-2-222,-1 3 0,1-4-154,-5 3 0,5-9-15,0-5 1,-1 1-296,-4-1 0,5-5 244,0-4-804,0-7 1,-5 5-1002,0-4 1962,6-8 0,-4-4 0,4-14 0</inkml:trace>
  <inkml:trace contextRef="#ctx0" brushRef="#br0">24242 3455 8552,'14'0'277,"0"0"0,5 0 0,2 0 1,1 0-204,3 0 0,3-2 0,4-1-112,1-2 46,7-6 1,-6 3-324,4-6 0,0 1 208,-9 4 0,1-2-1203,-11 6 667,0 0-45,-11 12 688,-2 1 0,-19 12 0,-3 2 0</inkml:trace>
  <inkml:trace contextRef="#ctx0" brushRef="#br0">24498 3469 7991,'-2'14'83,"-3"0"-83,-3 7 0,-6 1 0,0 6 929,0 1-523,0-1 1,-1 2-420,1 3 10,0-3 1,0 7 0,1-6-163,4 2 127,2-6 0,6-1 0,-3-7-816,0-2 410,-1-8 67,5 4 0,6-11 377,4 2 0,2-15 0,3-4 0</inkml:trace>
  <inkml:trace contextRef="#ctx0" brushRef="#br0">24654 3511 8488,'0'19'2640,"0"0"-2440,-6 7 0,-1 0 1,-4 9 116,2 2 0,1-4 0,-3 5 466,1 1-669,7 2 0,-3-4 0,6-4 332,0-3-494,6-2 1,-3-4-1,7-4 1,3-2 325,4-6-214,-1-7 0,6 1 0,-3-6-606,4 0 389,-2-6 1,4-3-1,-6-9-1284,-1-1 957,-3-6 1,3 5-967,-4-4 1,7-3 1445,-12 3 0,7-3 0,-8-1 0</inkml:trace>
  <inkml:trace contextRef="#ctx0" brushRef="#br0">22948 3696 7342,'-10'0'-297,"1"0"1,4-1 498,-4-4 1,4 3 154,-5-2-254,1 2 0,-5 2-101,6 0 74,-5 0 0,5 0 0,-6 0-33,0 0 0,4 6 39,1 4 0,1-2 0,-3 1-68,2 2 43,-1 8 1,1-1 22,-1 5 0,7 1-6,-2 4 0,4 1-39,1-1 1,0-1 0,0-2-109,0-1 132,6-7-250,2 4 225,6-13 1,2 3 1,3-6 1,-2-2 0,5-9-144,-1-9 65,4-5 1,-4-15-9,2-3 0,4-4 45,-3-6 1,-2 2-298,2-6 0,-5 5-934,4-5 938,-5 6 128,2-9 1,-1 6 104,0-4 1,-1-2-1,-9 3 1,2 3-113,-6 2 575,0 2-271,-5 9 0,-2 6 74,-3 6 1,2 7 627,-6-2-464,-1 10 261,-4 2 0,0 7-350,-1 0 1,6 11-34,0 4 1,4 15 30,-5 3-187,7 6 29,-9 10 0,8 7 39,-5 5 1,6 1-553,-2-5 485,3-1 18,-4 1 1,5-1-542,-4-4 0,5-3-42,5-7-695,2-5 795,14-3 1,1-7-1065,6-3 1441,7-3 0,0-10 0,6 0 0,2 0 0,3-2 0</inkml:trace>
  <inkml:trace contextRef="#ctx0" brushRef="#br0">25507 3469 7989,'-8'0'702,"2"0"-435,6 0 1,1 1-43,4 4 1,5-3-260,9 2 1,-2-2-109,7-2 0,1-2-115,8-2 0,-3-3-496,3-2 323,-9 3 176,3-1 1,-11 6-126,3-4 0,-10 5 143,-4 5 1,-10 3 235,-4 6 0,-17 6 0,-4 2 0</inkml:trace>
  <inkml:trace contextRef="#ctx0" brushRef="#br0">25521 3682 7989,'-14'8'-930,"0"5"775,6-12 0,2 5 155,6-6 862,0 0 0,6 0-283,3 0 1,10 0-486,5 0 1,9 0 12,5 0 0,10 0-516,4 0 0,6 0-201,-1 0 0,1 0 610,-10 0 0,-1 0 0,-4 0 0</inkml:trace>
  <inkml:trace contextRef="#ctx0" brushRef="#br0">26673 3554 8029,'-8'0'180,"2"-6"1144,6 4-1009,0-4 0,1 6-71,4 0 0,-2 0 28,7 0 0,1 0-43,8 0 1,3 0-89,6 0 1,9 0 11,5 0 0,9-6-157,10-4 0,4-3-147,6-1 1,-1 0-20,-4 0 1,2-5-59,-6 0 0,-1 5 83,-4 4 1,-6 7-310,-4-2 0,-9 4 182,-5 1 1,-4 0-437,-6 0 1,-7 0-13,-6 0 720,-7 0 0,9 6 0,-4 2 0</inkml:trace>
  <inkml:trace contextRef="#ctx0" brushRef="#br0">27028 3838 8015,'-22'5'138,"3"0"97,10 0 454,2-5-479,7 0 0,13 0-41,6 0 1,6-11-5,4-4 1,6-2-31,2 3 1,5 0-220,0-1 1,-4 1 101,0 0 0,-5 1-345,5 4 0,-8 2 178,-1 7 0,-3 0-803,-7 0 294,-6 0 360,0 7 0,-13 1 132,0 6 0,-7-1 40,-7-4 0,0 4 251,0-4 1,-1 2-115,1-1 1,0 2 330,0-2 0,-5 2-141,0 3 1,0 4 164,5 0 0,-5 6-100,0-1 0,-6 2-69,1 3 1,-3 1-81,-1 3 1,1-3-176,3 3 0,-1-8-51,6-1 1,6-6-363,8 0 0,4-2-760,1-2 1231,0-6 0,12 5 0,4-5 0</inkml:trace>
  <inkml:trace contextRef="#ctx0" brushRef="#br0">27455 3881 8015,'0'14'-111,"-6"1"47,-4-1 0,-4 2 303,-5 2 1,3 5 415,-3 5 1,3 0-173,2 1 1,0-1-125,0 1 0,1-6-103,4 1 1,2-5-109,7 5 0,0-7-106,0 2 0,7-9-45,2-6 0,5 3-256,5-3 1,3 0-214,7-9 0,-1-3-82,1-6 1,4-5-279,0 0 1,2-5 119,-2 5 712,-9-6 0,9 9 0,-11-4 0</inkml:trace>
  <inkml:trace contextRef="#ctx0" brushRef="#br0">26687 3170 7337,'-14'0'-961,"1"2"1046,4 3 0,-2-2 0,4 5 173,0-2 0,-1 5-58,-2-2 0,2 3-28,4-3 1,0 4-37,-5-4 0,6 9 76,-2 0 1,3 1-128,2-4 0,0-1-86,0 0 1,0 0 120,0 1 0,5-6-208,0 0 0,6-5 63,-2 0 1,4-5-67,1-9 0,0-1 75,1-12 1,-1-7-98,0-8 1,5-5-24,0-4 1,6-2-171,-1-4 0,-2-2 75,2 3 1,-7-3 139,2-2 1,-5 0-133,-4 0 1,1 2 59,-6 3 1,-1 4-25,-4 10 0,0 5 421,0 10 348,0 2 55,-6 13 0,-2 15-264,-6 11 1,0 11 20,0 9 1,-1 6-123,1 13 1,5 5-146,-1-1 1,7 4 54,-2-8 0,4 6-160,1-11 0,0 5-67,0-10 1,1-1-77,4-8 0,3-5-334,6-9 1,0-4 207,1-5 0,-6-7-313,0-4 1,1-2 196,4-2 1,-1-6 362,-4-4 0,4-15 0,-5-5 0</inkml:trace>
  <inkml:trace contextRef="#ctx0" brushRef="#br0">27000 2929 7994,'22'-7'0,"3"6"-26,-6-4 1,7-1 74,-3 1 0,4-6-10,2 1 1,-3 2-216,-2-1 0,1 4-79,-6-4 0,0 6 144,-4-2 1,-6-1-225,0 1 100,-5 0 19,2 5 0,-8 5 146,-2 0 1,0 4 69,-5-4 0,0 1 95,-6-1 0,3-2-95,2 6 1,-2-4 351,2 5 0,2-6-137,-1 6 1,-1-1 64,-4 6 1,5 4-36,-1-1 1,1 8 139,-6-3 0,3 4-110,2 2 0,-2 4-242,2 0 0,-1 5-29,2-5 1,1-1-273,3-9 1,3 3-41,-2-7 1,2 0 164,2-5 1,6-6-504,4-4 1,2-2 645,3-2 0,5-13 0,2-2 0</inkml:trace>
  <inkml:trace contextRef="#ctx0" brushRef="#br0">27313 3000 7588,'0'14'466,"-2"5"140,-3 0 0,4 8-157,-4 1 0,2 1-100,-2 4 0,4-3 32,-4-2 1,10-1-109,4-3 1,4-4-150,1-6 0,6-6-132,4-3 1,5-5-243,4-5 1,5-4-209,9-10 1,-1-3 457,6-7 0,0-5 0,5-3 0</inkml:trace>
  <inkml:trace contextRef="#ctx0" brushRef="#br1">22209 2616 8499,'-21'-6'161,"5"-2"144,-4 0 0,7 5-39,4 12 1,2 15 9,7 18 1,0 9 49,0 11 0,0 4-475,0 10 1,5-34 0,1 1 306,1 4 0,1 1 0,1 5 0,0 1-34,1 0 1,-1 1 0,2 2 0,1 0-45,1-5 0,2 0 0,-1 1 1,0 0-248,1-1 0,-1 0 1,0-1-1,0-1 254,1 3 1,-1-1-1,-3-6 1,0-1 24,-2-4 0,1-1 0,0 1 1,0 0-103,9 30 0,-4 3 314,-6-3 1,-1-8-269,1-6 1,2-1-90,-6-9 1,5-4 368,-6-5 0,3-12-947,-3 3 797,-2-10-399,4 1 0,-6-13-361,0-7 1,2-19 74,3-14 0,-4-10-634,4-9 0,3-8 611,1-16 0,-5 35 1,0-2 138,1-1 1,0-2 0,-3-1 0,-1-1 382,1 3 0,1 0 0,-2-1 0,-1-1 0,0 1 0,0 1 0,0-3 0,0 1 0,0-1 0,0 1 0</inkml:trace>
  <inkml:trace contextRef="#ctx0" brushRef="#br1">22749 2801 8499,'28'-57'-277,"-4"6"-73,0 4 1,4 9 575,5 5 1,2 3-53,-2 1 1,-1 6 217,6-1 0,6 7-77,8-2 0,18 3-577,-31 8 0,2 2 1,0 0-1,0 2 347,6-1 0,1 1 0,-2-1 0,1 0-392,7-1 1,1-2-1,6-2 1,2-1 388,5 0 0,1-1 0,-3 1 0,1 0-8,3-1 1,2 0 0,0 0 0,1 0-69,5-2 0,1 0 0,-2 2 0,-1 0-145,-5 0 1,0 0 0,4 0 0,0-1 123,3-3 0,0-1 1,-5 4-1,0 1 61,0-3 1,1 1 0,-4 4 0,0 1-80,2 0 1,-2-1-1,-2 2 1,-1 1 38,-3-1 0,0 1 1,-2 2-1,1 1-227,-2-1 0,1 0 0,-2 3 0,0 0 271,2-3 1,-1 0 0,-3 3-1,-1 1-18,-4-1 1,-1-1-1,-1 2 1,2-1 32,4 0 1,0-1-1,-5 3 1,0-1 11,3-1 1,-1-1 0,-5 0-1,-2 0 38,-2 0 1,0 1 0,1-1-1,0 1-68,-1 2 0,0 0 0,2-2 0,-1-1-64,-3 1 0,-1 0 0,0-1 0,-1 1 569,30 2 1,-11 0-464,-3 0 1,-15 0 24,1 0 0,-12 0 531,-2 0 1,-2 0-412,-8 0 768,0 0 1,-5 2-893,0 2 1,-4 3 0,-2 4 0,-1-2 53,1 2 0,-5 3 1,2 4-1,-2 2-120,2 2 38,-3 2 1,4 5-275,-6-1 0,0 5 0,-2 0 0,-2-1 116,-4 11 1,-6-5-1,-1 7-7,1-5-35,0 1 339,0 2 1,-5 7 422,0 7-1596,-6 0 1082,9 6 1,-10 3-125,7 10 41,1-3 1,3 4-63,1-6 0,7-29 1,1 0-1,1 2 1,-1 0-140,1 2 1,1 0 0,1 0 0,1 0-1,-2-3 1,0-1 0,0 0 0,0 0-16,0-2 0,0 0 1,2 4-1,0 1 1,-2-3-1,0-1 1,0 1-1,0 0-165,0 0 0,0-2 73,-5 28 1,-6 2-397,1-13 0,1-2 0,2-1-413,2-2 193,-1-6 0,-2 1 877,2-9 0,-5 1 0,5-5 0,4-3 0,3-1 0</inkml:trace>
  <inkml:trace contextRef="#ctx0" brushRef="#br1">23118 5161 8468,'-28'-13'1504,"6"8"-1813,3-9-74,3 9 257,8-1 1,4 6 270,8 0 0,12 0-114,13 0 40,12 0 0,25-2 0,-25 0 1,2 0-96,4-3 1,2 0 0,5-1-1,1-1-932,-1 1 0,1-2 1041,6-2 1,3 0-48,6 2 0,2 0 0,-2-5 0,1 1 154,2 2 0,1 1-136,-1-4 0,0 0 0,6 5 0,0 1 1,2-3-1,-2 1 13,-5 1 1,0 0 0,4-1-1,-1-1 1,-2 0 0,0 1 130,2 0 0,0 1-13,1-4 1,0 1-138,-10 4 0,0-1 0,5-5 0,1 0 65,0 4 1,-1-1-1,-7 1 1,-1 0 139,-3 1 1,-1 1-162,-1 0 0,0 0 0,5-2 1,1-1-1,-2 0 0,-1 0 50,-4-1 0,-2-1-70,-5 1 0,-1-1 0,-2-2 0,0-1-219,-1 1 0,-1 0 0,0 0 0,1-1 0,-3 1 1,0 0-511,-4 0 0,-2 0 769,29-9 1,-8-2-1508,-12 6 0,-1-6 1393,-9 1 0,1 2 0,-4-2 0,-11-1 0,-10-2 0</inkml:trace>
  <inkml:trace contextRef="#ctx0" brushRef="#br1">22322 4549 8282,'-14'0'-435,"0"-6"562,0 4-60,-1-4 0,1 6-124,0 0 46,6 0 0,-5 6-97,4 4 1,-4 2 36,-1 3 0,-2-1 83,-3 0 1,-3 5-33,-6 0 0,-7 5 18,-3-5-7,-3 6 1,-2-8 0,1 7-2,-1 1 0,-6 2 0,-5 2 29,-6-1-209,-11 0 1,33-13 0,-1 0 280,-1 2 0,-1 0 0,0-2 1,0 1-53,3 3 1,0 0-1,-5-1 1,-1 0-134,2 1 1,-1 0 0,-6 4 0,-1-1 182,0-3 1,0 0-863,-4 3 0,-1 0 797,5-7 0,-1 0 1,-3 5-1,-1 1 40,1-2 1,-1 0-1,-1 1 1,-2-1 8,-3 0 1,-1 0-1,2 2 1,0-1-38,0-2 0,0 1 1,-1 4-1,0 1-56,-2-1 1,-2 1 0,0 2 0,1 0 94,2-2 0,1 0-33,-8 3 1,2 0-33,9-5 0,-1 0 0,-12 3 0,-2-1-43,4-3 0,1 0 0,1 1 0,1-1-260,4 0 1,1 1 0,-7 1-1,-2 1 285,-1 0 0,0-1 0,1 2 0,1-1-11,5 0 0,0 0-495,-1-2 1,-1 0 523,-5 5 0,0 1 0,3-3 0,0-1 6,1 2 0,1 0 0,1 2 0,-1-2 140,0-2 1,-1 0-141,-1-1 1,1 1-6,5-3 0,0 1 0,-4 1 0,1 3-84,6-1 0,0 2 0,-6 0 0,0 1 139,-1 0 1,0 1-45,2-1 0,1 1 0,3 0 0,0 0-32,-2 2 1,1 0 0,1 0 0,0 1 0,-8 2 0,0 0 15,4-1 1,2 0 15,-2-3 0,1 0 0,2 5 0,-1 0-41,-4-2 0,-1 0 1,3 3-1,0 2 0,0 1 1,0 0-13,4 1 1,0-1 45,0-5 1,-1 0-15,0 4 0,0-1 0,-1-6 0,1-2 3,4 4 0,0 1 1,-2-1-1,1 0-1,6 3 0,0-1 0,-3-1 0,-1-1 121,-1 0 0,1 0 1,4-3-1,1 0-113,1 0 0,0 2 0,4-1 0,-1 1 80,-2-1 1,-1-1-83,-2 1 1,1 0 1,0-3 0,1 1 0,0 0 0,2 0 12,4 1 0,3 2-14,1 0 1,1 1 0,-3-1-1,0 0 22,2-1 1,-1 0 0,0-2 0,-1 0-10,-1 0 0,0-1-9,3-2 1,1-1 0,3-1 0,1 1 13,-26 17 0,4 1 26,5 0-76,-4-1-31,12 1 0,-5-5 462,6 0 0,1-7-392,-1 3 1,7-9-542,3-1 249,3-7 109,7 3 1,3-5 527,6-1 1,-1 0-1070,1 0 0,5-4 1424,-1-1-1113,7-6 1412,-9 4-1015,10-1 0,-11-4 0,5 4 0</inkml:trace>
  <inkml:trace contextRef="#ctx0" brushRef="#br1">12100 9141 8282,'-10'6'75,"1"4"-8,-1 9 442,-4 3-255,0 13 0,3-2-210,-3 10 82,3-4 1,-10 15-53,7-7 0,-5 7-88,0-2 0,0-1 121,5 1 0,1-11 1,4 1 0,4-5-299,10-4 129,9 0 1,16-23-623,12-1 559,14-18 0,18-15 0,-28 4 1,1-3-1359,8-1 0,2-2 1483,6-5 0,1 0 0,6 2 0,2 0 0,-1-3 0,0 0 0</inkml:trace>
  <inkml:trace contextRef="#ctx0" brushRef="#br0">6597 12596 8288,'-6'4'-71,"6"1"0,6 5 98,9-6 0,0 3 1,4-4 542,5 2 1,9-1-480,5-4 1,3 0-344,2 0 1,-2 0-16,-3 0 0,0 0 152,-10 0 0,-2 7-348,-12 2 1,-6 1 193,-4 4 1,-5-1 268,-9 10 0,-12 7 0,-14 7 0</inkml:trace>
  <inkml:trace contextRef="#ctx0" brushRef="#br0">6612 13051 8288,'-37'14'0,"4"0"89,9 0 0,4-6 422,6-3 155,6-3 0,3-2-184,10 0 1,9 0-95,10 0 1,9 0-132,5 0 1,11 0-224,8 0 1,14 0-91,-29 0 0,1 0 0,0-1 0,-1 0-453,4-1 0,-2-1 509,37 2 0,-39-5 0,0-1 0,37-1 0</inkml:trace>
  <inkml:trace contextRef="#ctx0" brushRef="#br1">9526 9795 8034,'-14'0'-337,"5"-5"-421,-1 1 862,1-1 1,-6 5 23,1 0 280,0 0-308,0 6 1,0 2-4,-1 6 0,6-4-5,-1-1 1,6 1-22,-6 4 0,7-5 2,-2 1 1,-1-1-3,1 6 1,-6-6 39,2 1 0,1-1-39,-2 5 1,2 2-8,-1 3 0,-5-3 22,0 3 1,2 3-18,-7 2 1,7-2-7,-7 1 1,3 0 13,2 0 1,0 4 6,-1-3 1,3 3-6,2 1 1,-2 0 26,2 1 0,-1-1-33,2 1 1,-2-1 24,6 1 1,-5-1-13,6 1 0,-6-6 4,5 1 1,1 0-22,4 4 0,-2-1 11,-3-3 0,4 2-34,-4-2 0,3 3-9,2 1 0,0 1-35,0-1 0,0 2 56,0 3 1,0-3-78,0 4 1,0 0 70,0 0 0,0 3-25,0-3 0,0 4 15,0-5 1,5 0 6,0-5 1,0 1 7,-5-1 1,4 1 3,1-1 1,0 0 0,-5 1 1,5-1-14,-1 1 1,3-1-65,-3 1 1,0-1 66,5 1 0,-4-1-97,4 0 1,-4 1 76,5-1 1,-1 1-49,5-1 1,-4 1-9,-1-1 0,5-4-7,5-1 1,0-5-84,-4 1 0,0 1 108,4-1 0,-1 0-3,5-5 0,-5-1-9,1-4 1,1 4 119,-1-3 1,0-3-55,-5 3 0,1-5 138,-1 4 1,2-6-112,3 2 0,-4 1 107,4-1 0,-3 0-126,-2-5 1,2 0-8,3 0 1,-3 0-109,3 0 0,1 0 123,-1 0 0,7-2-90,-3-2 1,-1-3 64,2-2 1,1-4-130,9 4 1,-4-2 71,3 1 0,3-3 8,2 4 1,-2-4-10,2-1 1,-6 0 21,1 0 0,-3 4-116,-2 1 0,-1-1 67,-3-4 1,1 0-31,-6 0 0,2-1-2,-2 1 0,-3-5-17,3 0 0,-4-6 89,0 1 0,-3-3-48,-2-1 1,2 0 103,-2-1 0,1 1-92,-2-1 0,2 6 57,-6-1 0,5 7-32,-6-2 1,3-2 107,-3 2 0,-2-5-66,3 5 0,-4-4 5,-1 4 0,5-6-28,0 1 1,-1-3 1,-4-1 1,5-2-21,0-4 0,0 3 22,-5-7 0,4 2-10,1-2 0,0-2 6,-5 7 0,0-5 40,0 5 0,-5-5 7,0 5 0,-1-2 102,1 2 1,2 1-126,-6-6 1,1 0 12,-2-4 0,-2-1 59,2 1 0,-1-1-35,2 0 0,-4 1 37,4-1 1,-4 2-21,-1 3 1,0-2 62,-1 7 1,1-5-80,0 5 0,0-2-13,-1 2 0,0-1-15,-4-4 0,1-2 2,-5 7 0,4 0 114,-5 4 1,0 6-90,-4-1 1,-2 7 176,-3-2 0,1 9-105,-6 5 0,0 4-50,-4 1 0,4 6-244,0 4 1,5 9-377,-5 4 0,8 4-198,1 2 1,7-6-1620,8 1 2351,0-7 0,6 4 0,1-7 0</inkml:trace>
  <inkml:trace contextRef="#ctx0" brushRef="#br1">10010 9980 8254,'-8'-14'0,"-3"4"-99,6 1 172,0-1 1,5 1-10,0-1 1,7 1 116,2-5 1,5-1-358,5 1 0,3-6 27,7-4 1,1-3 11,3-1 1,-1-5 171,6-1 0,1-5-126,8 1 1,6-5-276,8-4 0,-27 22 0,2-1 338,1-2 1,1-1 0,2 1 0,-1 0 2,-3 0 0,0-1 0,3-2 1,-1-1 15,-5-1 1,0-1 0,7 0 0,1 0 7,-1 1 1,0 0 0,2 0 0,2 1 23,3 1 1,1 1-1,-2-2 1,-1-1-235,0-2 0,0-1 1,2 0-1,-1-1 254,-1-1 1,0 0-1,3 3 1,1 1 10,7-5 0,2 2 0,-5 4 0,1 1-57,0-3 0,1-1 0,5 1 0,0-1-278,-1-4 1,1-1 0,1 4 0,2-1 281,4-5 0,-1 0 1,-3 5-1,-1-1-293,-1-2 1,1 1 0,4 3-1,1 0 252,1-1 0,1 0 1,-1 1-1,-2-2 32,-2-1 1,0 0 0,4 0 0,2-1-6,-20 12 0,1-2 1,0 1-1,18-10 1,-1 0 9,-2 2 1,1 0 0,-1 1 0,2 0-5,3-1 0,0 0 1,-1 2-1,1-1 80,0 0 0,0-2 0,-24 13 1,0 0-1,-1-1 8,2 1 1,0-1-1,-1 0 1,20-12-1,0 0-11,-18 14 0,0 0 0,0 0 0,20-12 0,-1-1-34,3 0 1,0 1 0,0 0-1,-1 1-6,1-2 0,0 0 1,-2 1-1,-2 0 12,-5-1 0,-1 0 1,5 2-1,1 1-13,4-1 1,0 1 0,-1 1 0,-2 2-24,-7 0 0,1 2 1,4 0-1,1 0-12,-1-3 1,0 0-1,1 0 1,-1-1 11,0-1 1,1-1-1,-2 3 1,1 1-3,0 1 0,0 1 0,1 0 0,1 1-202,1 1 1,-1-1-1,-3 1 1,0 0 175,-3-1 0,-1 1 1,0 1-1,1 2-43,2-1 0,0-1 1,-3 2-1,-2-2 7,-2-1 0,0-1 0,2 2 1,0-1 53,-2 2 0,0 0 1,1 2-1,-1 1 30,-2 3 0,-1 2 1,-3-2-1,0 0 150,-4 4 0,0-1 1,1-2-1,-1 0-132,3 3 0,0-1 0,-1-2 0,1 0 43,0 3 0,0-1 0,-6-2 0,0 0 26,-1 3 1,0-1 0,-2-3 0,1 0-66,3 1 1,0 0-1,-1 2 1,-1 0-64,2 0 1,0 1-1,-4 0 1,-1 2 354,-2-1 0,0 1 0,23-10-457,-4 1 0,-8 5 111,3-1 1,-9 5 438,4 5 1,-7-2-680,2 6 0,-1-5 510,-7 6-264,-1-1 0,-5 2 0,1-4 0,-1-2 0,1-1 0</inkml:trace>
  <inkml:trace contextRef="#ctx0" brushRef="#br1">19991 4208 8254,'-15'0'385,"7"0"49,2 0-333,25 0 0,-2 0 166,17 0 1,2 2 0,2 2 0,8-2-1078,1 3 1,5 1 459,-4-1 0,-1-1 200,-4-4 0,-7 0 173,-3 0 1,-9 5-71,-5 0 1,-10 6 72,-4-1 1,-13 5 130,-11 9 1,-20 11-158,7-8 0,-3 3 0,-7 3 1,-3 2-1582,-10 8 0,-3 4 1581,16-13 0,0 2 0,-1-1 0,-3 2 0,-2-1 0,0 0 0,-2 4 0,0 0 0</inkml:trace>
  <inkml:trace contextRef="#ctx0" brushRef="#br0">7977 12596 8447,'-8'-8'521,"1"2"1,9 6 0,4 1-190,8 4 0,7-4-141,7 4 0,6 1-148,-1-1 1,11 0-311,-1-5 0,3 0 232,-4 0 0,-4-5-707,0 0 0,-8-4 401,-2 4 1,-1 1-509,-8 4 849,-6 0 0,0 6 0,-6 2 0</inkml:trace>
  <inkml:trace contextRef="#ctx0" brushRef="#br0">8076 12667 8064,'-8'6'-308,"3"4"1,10-1 265,5 5 0,4-3 235,5 8 1,1 2-111,4-2 0,3 5-81,-3-6 1,-2 3-9,1-2 0,-5-3-12,1 3 1,-3-3-116,-2-2 0,-6 0 136,-4 0 1,-2 0-38,-2 1 1,-2-1 24,-2 0 0,-4 5-10,-6 0 0,-9 6-6,-5-1 1,-2-2 67,-8 2 1,0-5 38,-4 4 1,5-5 158,4 1 0,5-5 153,4-5 353,-3 4-104,11-5-428,2 0 0,14 0-116,10-4 0,10-2 91,8 3 1,14-4-239,10-1 1,5 0-180,4 0 1,-4-6-321,0-3 1,0-4 52,-5-1 1,-3-2 493,-2-3 0,1 0 0,-6-3 0,-5 3 0,-6 0 0</inkml:trace>
  <inkml:trace contextRef="#ctx0" brushRef="#br0">8702 12752 8159,'14'-6'-56,"2"3"28,3-7 0,4 5 28,11-4 0,-4 6 0,3-2 0,-3-1 239,-2 1 1,-1-4-61,-3 4 1,1 0-633,-6 5-207,0 0 206,-5 0 0,-6 6 454,-3 4 0,-4 2 0,-1 3 0</inkml:trace>
  <inkml:trace contextRef="#ctx0" brushRef="#br0">8943 12852 8085,'-4'14'-532,"-1"0"1,-1 0 531,1 1 0,-3 5 189,-6 4 1,0 7 73,-1 3 1,1 0-249,0-1 1,0-3-9,-1 4 0,3-4-289,2-2 1,4-4 108,6-1 0,-5-5 173,1 1 0,-1-10 0,5-2 0</inkml:trace>
  <inkml:trace contextRef="#ctx0" brushRef="#br0">9057 12852 8085,'0'-15'288,"0"8"637,0 0-539,-6 20 1,3 3-152,-7 12 1,5 1 184,-4-1 0,6 2-113,-2 3 0,3-1 117,2 6 0,0-7-111,0 2 0,0-4-79,0-5 0,7-4-77,2-6 1,4 0-103,1 1 1,0-6-299,1 1 1,4-7 209,-1 2 0,3-4-752,-2-1 1,-2-1 399,7-4 0,-5 2-2138,5-7 2523,-7 1 0,4-6 0,-7 1 0</inkml:trace>
  <inkml:trace contextRef="#ctx0" brushRef="#br0">9597 12411 7861,'-9'2'23,"-1"2"0,7 4 372,-1 6 0,-3 1-191,2-1 0,-4 0-37,4 0 1,1 5 47,4 0 1,0 6-46,0-1 0,0 6 165,0 8 1,0 3-83,0 16 1,0-2-62,0 12 1,0-3-542,0 3 1,6-6 340,3-9 1,4-4-691,1-10 1,0-5 396,1-9 1,4-10-128,0-9 1,1-7 4,-1-8 1,-3-5-170,3-14 0,-5-1 231,-5-3 0,-2 3 361,-7-3 0,0-3 0,0-1 0</inkml:trace>
  <inkml:trace contextRef="#ctx0" brushRef="#br0">9697 12823 6910,'8'0'414,"0"0"18,-4 0-273,-2 0 1,6 5 174,-3 0 0,-4 10-67,4 0 1,-3 8 29,-2 1 0,0 3-140,0 1 0,0 1-85,0-1 1,0 1-17,0-1 0,0-1 135,0-3 0,0 1-359,0-6 141,0 0 0,0-10-75,0 1 1,1-7 20,4 2 1,-4-10-89,4-5 1,2-2 21,-3-2 0,6-7-110,-5-3 0,4 2 31,-4-1 1,4-6 148,-4-4 1,6 0-149,-2 4 1,-1 1 57,2 0 0,-5-1 158,4 1 0,-4 6 63,4 3 1,-4 3 167,5 2 1,-6 6-66,6 3 0,-7 5 189,2 5 1,1 4-120,-1 10 1,4-2 57,-4 7 1,4 0 0,-4 4 0,0 1-56,-5-1 1,5 1-203,-1-1 0,3-4 81,-3-1 0,0-5-377,5 1 1,-6-8-380,2-2-415,3-6 583,-7 10 0,7-13 175,-3 0 1,-3-2-328,2-7 0,-2 0 631,-2-6 0,0-5 0,0-2 0</inkml:trace>
  <inkml:trace contextRef="#ctx0" brushRef="#br0">10052 12695 7982,'15'2'7,"-1"3"0,0-4 99,0 4 0,0-4 149,1-1 0,-1 0 0,0 0 0,5 0-256,0 0 0,5-6 64,-5-3 0,0 1 142,-5-2 1,-1 6 255,-4-6-2076,4 7 1080,-12-3 1,6 7-22,-7 4 0,-2 3 179,-3 6 377,-3 0 0,-6 7 0,0 1 0</inkml:trace>
  <inkml:trace contextRef="#ctx0" brushRef="#br0">10223 12766 7982,'0'15'9,"0"-1"1,0 6 75,0 4 1,-2 3 96,-2 1 1,1 5 42,-7 1 0,5 4-312,-4-5 1,6 0 110,-2-5 1,3-1-262,2-3 0,0-4 81,0-5 1,0-6-38,0 1 0,2-9-92,3-1 0,-2-8 285,6-11 0,1-3 0,4-6 0</inkml:trace>
  <inkml:trace contextRef="#ctx0" brushRef="#br0">10323 12738 7982,'0'-8'230,"4"8"-146,1 9 0,0 10 503,-5 5 1,0 5-157,0 4 0,0-3-150,0 3 0,0-3-102,0-2 1,0-1-120,0-3 1,1 1-152,4-6 1,0-5-430,9-4 1,-3-7-453,8 2 0,2-4 123,-2-1 849,12-6 0,-7-8 0,11-8 0</inkml:trace>
  <inkml:trace contextRef="#ctx0" brushRef="#br0">11275 12183 8012,'-16'2'0,"-3"3"0,4 7 162,-4 7 1,-2 7-1,1-3 313,-3 4 0,0 3-94,-6 3 0,6 4-116,-1 5 1,2 7 89,-2 3 1,4 5-110,5 5 0,3 4-259,2 10 1,4-10 73,6 1 1,0-9 120,0-6 0,6-11-375,4-12 0,4-4 189,5-11 1,3-3-196,6-11 1,6 0 18,-1 0 1,5-11 82,-5-3 1,5-11-82,-5-4 1,5-5 91,-5-9 1,0-6-163,-4-3 0,-7 1 82,-3-1 0,-5 2 125,-5-2 1,2 3-55,-6 6 1,0 7 448,-5 2 1,0 0-312,0 1 0,-6-1-51,-4 6 1,-7 1 56,-2 3 1,-2 4-43,2 6 1,2 1 197,-7 4 0,1 2-57,-6 7 0,5 11 103,1 3 0,1 12-65,-2 2 0,3 2 58,7 8 1,2 0 32,2 5 0,4 1-72,6 3 0,0-1 42,0 6 0,6-6-81,4 1 1,8-4 147,6-5 0,0-3-85,4-7 1,-2-6-252,7-3 1,2-8 156,-2-1 0,0-7-343,-5 2 1,1-4-17,-1-1 1,-4 0-150,0 0 1,-7 0 372,2 0 0,3 0 0,0 0 0</inkml:trace>
  <inkml:trace contextRef="#ctx0" brushRef="#br0">9256 12837 7915,'-9'-4'-13,"-1"-1"1,7-1 239,-2 1 265,4 3-117,1-4 0,0 6-249,6 0 1,7 0 44,6 0 1,0 2-233,-5 2 0,5-1 110,0 7 1,4-7-53,-4 2 1,0 1 9,-4-1 0,-3 1-471,-2-1 107,2-3 136,-4 10 1,0-9 147,-3 7 1,-4-5 27,-1 4 0,-1 1 39,-4 4 1,2 0-44,-7 0 0,6 2 206,-6 3 0,6 1-41,-6 4 0,7 3 127,-2-3 1,2 3-51,-2 1 1,4-1-117,-4-3 1,3 1-131,2-6 126,0 0 4,0-5-13,0-6 0,0-3-40,0-10 0,-1-3 9,-4-6 0,2-1 23,-7 1 1,6-5-68,-6 0 1,1 0-98,-6 5 0,0 0-97,-4 0 0,3-5 65,-3 0 1,3 0-70,2 5 0,0-2 67,0-3 0,6 2-425,3-7 1,5 0 566,5-4 0,3-1 0,6 1 0</inkml:trace>
  <inkml:trace contextRef="#ctx0" brushRef="#br0">7237 14145 8037,'-9'5'472,"-1"0"-675,7 6 1,3-5 0,10 4-470,2-6 1,4-2 943,3-2 0,-2 0-146,7 0 1,3 0-465,1 0 0,4 0 56,-8 0 0,-4 0 282,-1 0 0,-9 2 0,-6 2 0,-2 11 0,-2 7 0</inkml:trace>
  <inkml:trace contextRef="#ctx0" brushRef="#br0">7365 14330 8037,'-22'24'0,"3"0"0,3-7-17,2 2 0,0-3 430,0-2 315,6 0-523,1 0 1,9-1-16,3-4 1,3-2-203,6-7 1,6 0 95,4 0 1,6 0-669,8 0 0,0 0 184,9 0 400,-2 0 0,-3 0 0,1 0 0</inkml:trace>
  <inkml:trace contextRef="#ctx0" brushRef="#br0">8105 14216 8070,'15'0'-134,"4"0"0,-1 0 210,5 0 1,1 0 549,5 0 0,-1 0-431,0 0 1,-1 0-290,-3 0 0,3 0-465,-4 0 332,-2 0 0,0 0-87,-7 0 0,-5 0 314,1 0 0,-7 0 0,3 0 0</inkml:trace>
  <inkml:trace contextRef="#ctx0" brushRef="#br0">8062 14288 8070,'-8'0'983,"14"0"0,9 6-920,8 3 0,6 4-40,-1 1 1,1 0-16,4 1 1,-2-1 27,2 0 0,-7-5-243,2 1 0,-4-1-21,0 6 1,-4-1 169,-6 0 0,-4 0-268,-1 1 0,-6-1 51,2 0 1,-5 0 36,-5 0 1,-4 2 196,-10 3 0,-3-3 133,-7 3 0,-1-3 219,-3-2 1,-1 0-138,-4 0 0,-2-1 99,7-4 1,0 3-45,4-8 0,7 7 836,3-1-700,3-4 0,9 7 104,2-4 0,10-2-136,4-3 1,12 3-233,7-3 1,8 1-25,12-5 0,-4 0 83,3 0 1,2-6-760,-1-4 1,-6 2 346,-4-1 1,-5 4 99,5-4 1,-6 6 151,1-2 0,-3 3 0,-1 2 0</inkml:trace>
  <inkml:trace contextRef="#ctx0" brushRef="#br0">8844 14273 8070,'-8'0'93,"2"0"223,18 0 0,-1 0-15,13 0 1,0-4-131,4-1-56,1 0 0,-1 0-11,0 1 0,1-6-212,-1 5 0,-4-4-139,0 4 1,-7-4 167,2 4 0,-3 0-230,-2 5 58,-6 0 29,-2 0 1,-7 2 135,-4 3 1,0 2 89,-9 8 0,3 0 314,-8 4 1,-2-1-147,3 5 0,-1 1 151,4 5 0,-4 1-75,0 3 0,-4-2-113,4 7 0,-2-1-43,2 1 1,3 1-220,-2-6 0,2 0-52,2-4 0,6-2-323,3-4 0,3-2-264,2-7 0,2-6 84,3-3 682,3-4 0,12-13 0,2-4 0</inkml:trace>
  <inkml:trace contextRef="#ctx0" brushRef="#br0">9128 14373 8070,'0'16'295,"0"3"0,0 0 177,0 9 1,-1-1-192,-4 11 0,3-2 1,-2 2 1,-3-2-361,3-3 1,-1-7 98,5 2 0,6-9-248,4 0 1,2-5 119,2-4 1,5-4-678,0-6 0,5 0 784,-5 0 0,6-13 0,-3-2 0</inkml:trace>
  <inkml:trace contextRef="#ctx0" brushRef="#br0">9512 14302 8144,'14'0'0,"1"0"35,-1 0 0,0-5-26,0 0 0,0-4 0,1 4 0,4-6 0,0 1 0,1-2 0,-1-2 1,-3 1 7,3 4-8,-3-4 1,-2 11-1,0-2 0,-6 4 475,-3 4 1,-4 11 420,-1 8 0,0 4-1117,0 2 0,-1 1 270,-4 3 1,-3 3 91,-6 7 0,4-1 5,1 1 1,4 0 75,-4-1 0,4-5-46,-5-4 1,6-5 4,-6-4 1,5-4-42,-4-5 0,4-6 25,-4 1 1,4-7-13,-4 1 0,4-7-165,-5-1 0,1-7 46,-5 1 1,-1-7-44,1-2 1,0-7-95,0 3 0,0-4 32,-1-2 1,1 1-358,0 0 0,4-6 176,1 1 1,6 5-481,-2 4 0,10 2 49,4-2 1,4-1-186,1 6 0,7-1 19,2 1 840,4 3 0,2-11 0,-1 5 0</inkml:trace>
  <inkml:trace contextRef="#ctx0" brushRef="#br0">10081 13833 8063,'-7'7'63,"0"6"-32,-8-3 1,3 2 247,2 2 1,-4 13 450,0 6 1,0 9-124,-5 5 0,3-1-154,2 6 0,1 0-46,4 5 0,-3-2-116,8-3 0,-1 2-604,5-7 1,2-1 70,2-8 1,4-5-93,6-9 1,5-8 11,0-7 0,0-6-523,-4 2 1,-1-5-5,0-5 1,0-3 272,0-6 1,-4-5-158,-1 0 733,-6 0 0,10-1 0,-5-2 0</inkml:trace>
  <inkml:trace contextRef="#ctx0" brushRef="#br0">10109 14273 8035,'8'7'239,"-3"2"1,-4 4-79,-1 1 1,0 6 487,0 4 0,0-2-176,0 2 0,0 0-125,0 4 1,0-4-157,0-1 0,0 0 52,0 0 1,0-2-627,0-7 449,0 0-359,0 0 1,0-9-38,0-10 0,7-4-311,2-15 1,-1 1 175,2-6 0,-1 1-42,5-1 0,-1 1 385,-4-1 0,4 7-383,-3 3 435,2 4-12,2 0 0,1 7 589,-1 4 0,-6 8-253,-3 6 1,-4 4 245,-1 5 1,0-2-230,0 7 0,0-5-144,0 5 0,0-7-1141,0 2 764,0 3 0,0-6-555,0 3 804,-6-9 0,4 2 0,-4-4 0</inkml:trace>
  <inkml:trace contextRef="#ctx0" brushRef="#br0">10308 14273 8035,'15'0'29,"-1"-1"-14,0-4 0,2 3 198,3-2 1,1 2 345,4 2 1,3 0-488,-4 0 0,4-2 91,2-2 1,-2 2-1190,-4-3 779,4 4 1,-11 1 246,3 0 0,-10 0 0,-2 0 0</inkml:trace>
  <inkml:trace contextRef="#ctx0" brushRef="#br0">10536 14273 8018,'0'15'0,"-2"-1"90,-3 0 1,2 2-13,-6 3 1,-1 4 471,-4 11 1,0-3-115,0 7 1,-1-5-516,1 5 0,2-6-65,2 1 0,-1 2-25,6-2 1,1-5 93,4-4 0,0-11-350,0 1-242,6-9 1,2-7 289,6-12 0,5-8 12,0-12 1,0-7 364,-5-6 0,0 0 0,1 4 0</inkml:trace>
  <inkml:trace contextRef="#ctx0" brushRef="#br0">10564 14430 7985,'7'-29'-1345,"-1"7"1387,3 3 1459,-2 3 118,-1 8-1145,-4 2 0,4 14 160,-6 6 0,-2 7-202,-2 7 1,0 2-155,-5 3 0,6-1-166,-2 6 0,-1-5-142,1 5 1,7-11-378,7 1 1,4-4 406,1 0 0,6-4 0,3-6 0</inkml:trace>
  <inkml:trace contextRef="#ctx0" brushRef="#br0">11275 13804 6408,'0'14'-536,"-1"7"536,-4 3 0,2 9 91,-7 5 0,1 3 173,-6 1 0,6-1 258,-1-3 1,6 8-108,-6-3 0,7 7-141,-2-2 1,4 1-265,1-2 1,6-1 246,4 6 1,2-8-356,2-1 0,2-8 59,3-12 0,3 1 15,7-10 0,-6-3 10,1-11 1,1-3-124,9-6 0,-4-2 28,3-13 0,-3-4-37,-2-6 1,1-5-45,-1 1 1,1-3 97,-1-2 0,-1 1 80,-3-1 0,-4 0-56,-6 1 0,-1 5 5,-4 4 1,-2-2 61,-7 2 0,-7 0 9,-2 5 0,-10-6 63,-5 1 0,2 5-97,-2 4 1,2 7 204,-1-2 1,-3 9-112,7 6 0,-4 2 64,4 2 1,0 6-91,5 4 1,1 10 189,3 9 0,-1 1 6,7 8 1,-3-2 34,3 2 0,2 3-71,-3-3 1,4-3-60,1-2 1,4-3 67,1-2 0,6 1-66,-1-1 0,2-6 35,3-3 0,-1 2-19,0-2 0,2 0-183,3-5 1,1-1-187,4-4 0,4 4-385,1-4 1,4 2 592,5-1 0,3-4 0,-5-6 0</inkml:trace>
  <inkml:trace contextRef="#ctx0" brushRef="#br2">9142 14060 8053,'0'-14'-855,"-6"0"771,-2-7 0,-1 4 276,-1-7 1,6 5-14,-6-5 1,1 7 179,-6-2 0,1 5 13,0 4 1,4 4-115,1 6 1,-1 0 24,-4 0 0,-5 8-83,0 6 0,0 8-7,5 11 1,0 4-33,0 5 0,0 6-68,-1-1 0,3 7 112,2-2 0,-1 5-33,6 4 1,1 1-299,4 9 1,0 2 312,0 7 1,1-1-202,4-3 0,4-9 111,10-1 1,-3-12-190,3-7 0,3-9 63,2-5 0,3-9-66,1-5 1,1-10 74,-1-4 0,7-10 32,3-4 0,4-12 39,6-7 1,-4-5-38,3-5 0,-7-3 4,-2 3 1,-11-10 29,1-4 1,-9-3 148,0-2 0,-8-5-19,-1 1 1,-7-1-30,2 5 1,-4 2 3,-1 3 0,-1-2 0,-4 7 0,-3-1-155,-6 6 0,-7-6 81,-3 1 1,-2 4 81,-3 5 0,-4 8 236,0 2 1,0 6-319,4 8 0,-4 6-36,0 3 0,4 3-9,6 2 0,4 7-38,-5 2 1,5 12-152,-5 7 0,5 2-286,-4 8 1,5 0 141,-1 5 0,8-1 140,2 1 0,6-7-543,-2-3 0,10-4 702,4-5 0,10 2 0,3-3 0</inkml:trace>
  <inkml:trace contextRef="#ctx0" brushRef="#br0">9071 15084 8320,'-14'0'-223,"0"0"0,0 0-823,-1 0 1552,1 0-16,0 6 175,0-4-405,6 10 0,8-10 58,9 2 0,6-2-22,4-2 0,4-6 216,10-4 0,7-2-132,12-3 1,7 1-21,12 0 0,0 0-399,0 0 1,3-1 329,-3 1 0,3 5-207,-7-1 1,12 1 15,-39 1 0,0 1 1,1 3-1,-1 1 58,31-2 0,-6 2-29,-4-2 0,-7 3-177,-2-2 1,-6 2 33,1 2 1,-1 0 85,2 0 1,1 0 229,3 0 1,-3 0-153,-7 0 0,-4 0 84,0 0 1,-6 0-80,1 0 1,-8 0-77,-1 0 1,-7 0 7,2 0 0,-8 0 141,-1 0 0,-6 0-736,6 0 406,-7-6 0,8 3-1734,-6-7 802,0 7-659,-5-10 1693,0 12 0,-7-12 0,-1 5 0</inkml:trace>
  <inkml:trace contextRef="#ctx0" brushRef="#br0">7408 15709 8425,'14'10'-4,"0"-1"1,7-4-45,3 4 1,-2-4-163,1 5 0,-4-6 96,5 6 1,-7-6-174,2 6 1,-3-5-10,-2 4 0,-6-4 296,-3 4 0,-3 1 0,-2 4 0</inkml:trace>
  <inkml:trace contextRef="#ctx0" brushRef="#br0">7365 16107 8320,'-14'0'1730,"6"0"-126,2 0-1084,18 0 1,4 0-326,13 0 1,1 0 79,3 0 0,2 0-171,3 0 1,3 0-283,-3 0 1,1 0-431,-1 0 0,1 0 608,-5 0 0,-1 7 0,-5 0 0</inkml:trace>
  <inkml:trace contextRef="#ctx0" brushRef="#br0">8417 15595 8265,'-8'0'1526,"2"0"-1135,6 0 0,2 2 306,2 3 0,0 1-209,5 4 0,2 1-586,8-7 1,-2 3 10,7-3 0,1-2-54,9 3 0,-4-5-178,3-5 0,-5 3-521,-4-2 1,-4 2 839,-5 2 0,-1 6 0,0 2 0</inkml:trace>
  <inkml:trace contextRef="#ctx0" brushRef="#br0">8346 16079 8199,'14'0'1796,"1"0"0,0 0-1701,4 0 0,2 0-48,3 0 0,7 0-268,-2 0 0,4 0-512,0 0 1,-3-5 473,3 0 1,-9 1-1351,-5 4 768,3 0 841,-13 0 0,-2 6 0,-15 2 0</inkml:trace>
  <inkml:trace contextRef="#ctx0" brushRef="#br0">8304 15908 8199,'-15'-8'0,"6"2"0,-1 6 1037,7 0 0,-3 6-399,6 4 1,0 9-102,0 4 0,0 4-126,0 2 0,0 4-12,0 0 1,0 5-108,0-5 1,0 5 110,0-5 1,0 5-188,0-5 0,0 2-15,0-2 0,0-4 53,0-1 1,0-4-1,0-5 0,6-3-77,4 2 1,-1-6 84,5-3 0,-3-6-85,8 2 1,4 1 27,0-1 0,4 0-187,2-5 1,1-5 125,3 0 0,3-6 43,7 2 1,-1-4-1010,1-1 0,0 4-1407,-1 1 0,-1 6-453,-3-2 2682,3-3 0,-4 6 0,5-4 0</inkml:trace>
  <inkml:trace contextRef="#ctx0" brushRef="#br0">9370 15595 8252,'-13'2'0,"4"3"446,2-4-163,7 6 1,8-3-33,7 1 1,5 0 27,9-5 1,1 0 31,3 0 0,2 0-550,2 0 1,-3-5-677,-11 0 0,3-4 392,-7 4 1,0-4 205,-5 4 317,-6 0 0,4 5 0,-4 0 0</inkml:trace>
  <inkml:trace contextRef="#ctx0" brushRef="#br0">9341 15723 8252,'0'15'147,"0"-1"1,0 2 385,0 3 0,0 3-231,0 6 0,-1 1 46,-4-1 1,2 5-49,-6 0 1,1 7-62,-2-2 0,-2 3 36,2 1 1,2 1-30,-1 0 1,6 3 63,-2-4 0,3 7-114,2-11 1,7 0-18,2-10 1,5-5-64,5-5 0,0-3-254,10-6 1,-4-3-637,8-6 0,3-1 456,2-4 1,2-9-2149,-2-10 2466,3-3 0,-5-7 0,7-3 0</inkml:trace>
  <inkml:trace contextRef="#ctx0" brushRef="#br0">10266 15624 8291,'-7'-8'339,"6"-5"0,-7 12-308,3-4 316,4 3-387,-12 2 1,5 7 111,-6 2 1,4 4 85,1 1 0,4 2-2,-4 3 1,-1 5-4,-4 9 0,0 3-24,-1 7 1,3 4 8,2 0 0,-1 7 176,7-2 0,-1 4-137,5 0 0,1 1-6,4 0 0,3-2-85,6-2 0,2-12-159,3-13 0,3-7 125,7-12 0,1-4-62,3-10 1,-2-11-204,7-12 0,0-8 88,5-12 0,-5 4-306,0-3 1,-7 1 161,2-2 0,-9 4-51,-5-3 0,-3 4 104,-2 5 1,-6-1 81,-3 5 1,-5-3-31,-5 3 1,-4 1-32,-10 5 0,0 1 1,-10 3 1,9 4 85,-9 5 1,4 8 70,-4 2 0,7 3 39,3 2 0,2 7 892,-2 2 0,8 10-214,-3 5 0,7 4-173,-2 5 1,6 4-76,-2 5 1,5 1-58,5 0 1,-2-5 105,6-1 1,3-5-46,6 1 1,0-4-419,6-6 0,-5-2 103,4-7 0,6-1-667,4-4 0,0-2 151,-5-7 0,1 0-106,-1 0 1,-4 0-1976,0 0 2476,-7-7 0,10-1 0,-5-6 0</inkml:trace>
  <inkml:trace contextRef="#ctx0" brushRef="#br0">11019 16008 8262,'-8'0'906,"-4"-7"-812,10 6-232,-4-6 1,12 7 137,4 0 0,2-6 0,2-2 0</inkml:trace>
  <inkml:trace contextRef="#ctx0" brushRef="#br0">11019 15723 8280,'-8'0'-143,"2"0"362,6 0 0,8 0-88,6 0 0,7-1 126,7-4 0,8 2-84,7-7 1,0 1-302,4-5 0,-4 4 88,-5 1 0,1 1-43,-6-2 0,-1-1 67,-8 7 1,-4-1 68,-6 5 0,1 1-56,-1 4 0,-6 9-24,-4 10 0,-2 5 243,-2 4 0,0 3-47,0 7 0,-6-1 252,-4 1 0,-2 0-30,-3-1 0,3-5-16,2-4 1,-2-5-18,2-4 1,-1-4 45,2-5 1,-4-7-267,3-4 0,3-2 389,-3-2-269,1-6 0,-6-7-181,1-6 1,0 0-674,0 5 0,3-5 309,-4 0 1,9-5 12,-8 5 0,3-4-446,-3 4 0,-1-2 298,1 2 0,6 2-263,4-7 0,2 7 181,2-2 1,6-3-283,4-2 0,9 2 21,4-2 765,4 0 0,8-10 0,1-3 0</inkml:trace>
  <inkml:trace contextRef="#ctx0" brushRef="#br0">11801 15354 8257,'-12'1'496,"2"4"1,-7 5-105,2 8 1,-2 5 39,3 5 1,-2 5-67,-3 0 1,3 8 24,-3 2 0,4 3-104,0 11 0,3-5 86,2 5 0,4 0-290,6-5 0,0-8-118,0-1 1,1-15-595,4 0 0,5-10 414,9-4 1,-4-1-164,4-9 0,2 1 102,-2-5 0,0-6-549,-5-4 1,5-2 42,0-2 0,-5-1 90,-4 1 1,-7 0 691,2 0 0,2-7 0,1-1 0</inkml:trace>
  <inkml:trace contextRef="#ctx0" brushRef="#br0">11844 15780 8169,'8'-6'-168,"4"4"1,-8-4 804,5 6 0,-6 6-190,2 4 0,1 2-185,-1 3 1,0 0-17,-5 4 0,0-3 5,0 3 0,0 2-103,0-2 1,-2 4-111,-3-4 1,2 5-154,-6-5 0,6 0 95,-2-5-119,3 0 0,2-4-99,0-1-747,0-6 648,0-9 1,7-8-89,2-10 1,4-3 143,1 4 0,0 1 57,0-2 0,1 6 270,-1 0 1,0 2-63,0 2 1,0 6 144,1 3 1,-6 3-45,1 2 1,-7 3 322,2 7 0,-4 4-179,-1 10 0,0 3 115,0-4 1,0 3-129,0-3 1,0 4-246,0-3 0,0-4-592,0-1 0,0-3 46,0-2-453,0-6 1028,0-1 0,0-7 0</inkml:trace>
  <inkml:trace contextRef="#ctx0" brushRef="#br0">12128 15681 7899,'10'-8'0,"-1"3"0,5 3-188,5 2 1,2 0 301,-2 0 1,3 0 547,6 0 0,-1 0-548,-3 0 1,6 0-434,-6 0 0,4 0-836,-9 0 817,0 0 0,-6 2-372,-4 3 710,-3-4 0,-12 18 0,-2-3 0</inkml:trace>
  <inkml:trace contextRef="#ctx0" brushRef="#br0">12356 15738 7899,'-7'7'0,"4"1"183,-6-3 1,6-2-34,-2 7 0,-3 4 518,-2 5 1,3 5-260,-3-5 0,1 7-166,-6 3 1,-4-1-216,0 5 0,0-1 75,5 1 1,0-3-569,0 3 0,6-4 84,3-5-1423,4-4 1157,1-6 0,1-12-356,4-7 1003,3-12 0,12-12 0,2-7 0</inkml:trace>
  <inkml:trace contextRef="#ctx0" brushRef="#br0">12384 15851 7899,'14'-14'0,"1"1"199,-1 4 1,-5-2 43,1 6 1,-2 2 92,1 8 1,-3 9 52,-6 10 0,0 3 185,0 1 0,0 2-325,0 3 0,2-3-33,3 3 1,-2-3-546,6-1 1,-4-2 255,5-4 1,-1-2-832,5-7 0,0-6 276,1-3 0,-6-4-534,1-1 1162,-1-12 0,12-4 0,1-13 0</inkml:trace>
  <inkml:trace contextRef="#ctx0" brushRef="#br0">12711 15496 7879,'14'0'552,"1"0"0,-1 0-142,0 0 0,0 0 15,0 0 1,5 0-145,0 0 0,11 0-274,-1 0 1,-2 0 37,-4 0 0,1 0 6,4 0 1,-1 0-90,-3 0 0,-3 5 93,-7-1 1,-2 7-124,-2-1 1,1 4 28,-6 5 0,-1-2-12,-4 7 0,2-2 121,3 2 1,-4 3-12,4-3 0,-3 2-8,-2 3 1,0-1 9,0 1 1,4 4 166,1 0 1,0 0-70,-5-4 1,0 4 241,0 0 1,0 2-129,0-2 0,-6-2-97,-4 7 1,2-6 33,-1 1 1,-1-3 52,-4-1 0,4-1-35,1 0 0,0-7-190,-6-7 0,-4-1-271,0-8 1,-7-1 180,-3-4 0,-6 0-171,-7 0 1,-3 0 56,-2 0 0,0 2-708,-10 3 0,-5 10-458,25-1 1,-2 1 1331,-3 1 0,-1 3 0,-2 2 0,0 2 0,-4 0 0,-1 1 0,-3 2 0,0 0 0,-3 2 0</inkml:trace>
  <inkml:trace contextRef="#ctx0" brushRef="#br0">8233 15723 7772,'0'-8'-621,"1"1"271,4 2 309,-4 3 0,6-6-130,-7 4 176,6 2 0,-4-6 379,2 3-170,-2 4 211,-2-12-234,0 12 0,0-7 347,0 3-331,0 3 0,2-4 121,2 6 283,-2 0-362,10 6 0,-5 2-62,2 6 0,4-4-3,-4-1 1,4-5-163,1 0 1,-4-2 11,-1-2 1,2 0-33,8 0 1,-3-2-190,3-2 0,-3 0 113,-2-5 0,0 1-545,0-1 0,-4 1-26,-1 3-219,-5 3 1,2-2 863,-6 8 0,0 4 0,0 6 0</inkml:trace>
  <inkml:trace contextRef="#ctx0" brushRef="#br0">8261 15723 7772,'-8'7'1274,"2"-6"-698,6 12-285,0-5-175,6 6 1,-4 0 69,2 0 0,3 2-138,-3 3 1,1-1 100,-5 5 1,5-4-190,0 5 1,-1-2 9,-4 2 1,0 3-11,0-4 0,0-2-90,0-2 1,-4-3-700,-1-2-555,0 0 1004,5-6 1,2-2-230,2-6 0,0-6 609,5-4 0,1-2 0,4-2 0</inkml:trace>
  <inkml:trace contextRef="#ctx0" brushRef="#br1">10180 15425 8130,'-20'-8'0,"4"-3"-77,-3 6 0,3 0 77,2 5 0,0 7 386,0 2 1,-1 4-50,1 1 1,0 11-182,0 4 1,-5 9-86,0 0 1,0 3 7,5 1 1,-1 7 130,1 3 1,6 8-80,4 2 0,2 6-171,2-2 0,2 1 182,2 4 1,4 3-334,-2-31 1,2-1 0,13 32 258,3-2 0,4-9-138,5 3 1,-1-12 63,6-2 1,0-19-139,4-9 0,1-8-74,0-7 0,2-11 142,8-12 1,0-8-69,14-11 0,-7-3-262,1-7 0,-2-8 343,-2-5 1,-12-8 44,-22 29 0,-3-1 0,9-35 11,-1 0 0,-11 0 5,-2 0 1,-3 0 109,-7 0 1,0 0 167,-5 0 1,-2 1-90,-3 4 0,-7-1 90,-7 11 0,-11-8-55,1 12 0,-15-5-22,-3 10 0,-9 6-17,-5 8 1,-9 11-42,-6 7 0,12 14-102,7 10 1,5 15-215,0 4 1,-1 10-640,11 0 1,-1-3 745,15-2 1,4-3-1088,14-1 1154,4-1 0,6-6 0,0-1 0</inkml:trace>
  <inkml:trace contextRef="#ctx0" brushRef="#br1">11360 15496 8126,'-14'-6'0,"0"-1"-265,0-2 1,0-4 101,-1 4 0,6-2 455,-1 1 1,7-3-75,-2 4 0,-1-4-131,1-1 0,-4 5 472,4-1 1,0 5 185,5-4-40,0 6-251,-6-3-359,5 6 1,-11 7 111,8 8 1,-6 5-14,6 9 1,-6 1 25,5 3 1,-1 8 3,1 6 1,4 13 112,-4 2 1,3 11-448,2 2 1,2-34-1,1 0 202,-1 0 1,1-1-1,8 39 68,-6-39 1,-1 1 0,9 38-110,-6-39 0,0 0 1,7 36-92,1-10 0,0-4-235,4-10 0,-3-5-50,3-9 1,-3-5-198,-2-9 0,-4-3-105,-1-7 0,-4-1-40,4-4-88,-5-3 700,2-6 1,-6-6-435,0-3 1,-2-4 101,-2-1 0,-3-7-84,-2-3 1,1-2 138,3-3 0,4-10 332,-4-4 0,-3-22 0,0-1 0</inkml:trace>
  <inkml:trace contextRef="#ctx0" brushRef="#br1">11588 15340 8126,'14'-23'0,"5"9"0,0 9 0,6-1-272,-1 1 0,9 1 448,5 4 1,-2 0 663,2 0 0,0 1-486,5 4 0,0-3 24,-1 2 1,-1 3-208,-3-3 0,8 6-11,-3-5 1,6-1-106,3-4 1,-5 0 146,10 0 0,-10 0-792,1 0 0,-6 0 256,-4 0 1,-3 0 102,-6 0 1,-6 0 264,1 0 0,-7 5 124,2 0 1,-4 6-55,-6-2 1,2 6-84,-6 3 1,4-2 212,-4 3 1,0 2-22,-5-2 0,4 6 73,1-1 0,0 3-85,-5 1 0,0 7-44,0 3 1,5 9-17,-1 5 0,1 0 18,-5 5 1,0-3-160,0 7 1,5-2-58,0-2 1,-1 0-137,-4 0 0,5-7 74,0-3 1,0 2-364,-5-1 1,4-6-19,1-4 1,0-8-200,-5-1 0,0-2 254,0-8 1,-6 0-5,-4-5 1,-3 0-183,-1 0 1,-2 0-126,-3 1 756,-3-1 0,-12 0 0,-3 0 0</inkml:trace>
  <inkml:trace contextRef="#ctx0" brushRef="#br1">11318 16690 8298,'-29'0'430,"7"0"-276,3 0 1,5 6 191,5 4 1,5-2 296,14 1 0,7 5-208,16 5 0,5-1 75,10-9 1,-1 2-150,10-6 0,5 0-51,13-5 1,-33-1 0,2 0-245,3-1 0,1-1 1,-2 0-1,-1-3 70,0-3 0,0-1 0,1 2 0,0-1-251,-1-3 1,0 0 0,3 1 0,0 0 186,0-1 0,-1 0 0,-2 1 0,0 0-155,-2 1 0,-1 1 0,36-5-85,-12 0 0,-3-1-416,-6 6 1,-5 1 288,0-1 0,-10 5-844,0 0 1,-9 2 422,1 2 0,-11 2 716,-4 2 0,-3-2 0,-2 4 0</inkml:trace>
  <inkml:trace contextRef="#ctx0" brushRef="#br1">14986 13634 8133,'-8'0'302,"2"0"0,6 1 15,0 4 1,1-4-82,4 4 0,5-5-29,8-5 1,0-2 27,6-8 1,-1 0-133,6-4 0,4 3 114,0-3 1,7 5-294,-3 4 0,3-1-14,-2 6 0,-2 1-48,-3 4 0,-7 6 23,2 3 1,-9-1 99,0 2 1,-5-1-97,-4 5 0,-4 2 48,-6 3 0,0-3 190,0 3 1,0 3-96,0 2 0,-2 4 215,-2 5 0,-4 4-3,-6 5 0,1 3-106,3 2 0,-2-1 15,2 6 0,2-13 12,-1-1 0,4-12 29,-4-7 0,4-5-59,-4-5 1,4-2 206,-5-7 1,1-7-123,-5-2 0,-1-10-185,1-5 1,-5-4 81,0-5 0,-4 1-93,4-6 0,-5 2-397,5-2 1,-5-3 214,5 3 0,0 3-739,5 2 0,1 3 415,4 1 0,3-2-768,6 2 1,6-2 1249,3 7 0,10-3 0,4-1 0</inkml:trace>
  <inkml:trace contextRef="#ctx0" brushRef="#br1">15739 13136 8041,'-14'0'1077,"2"6"-1639,2 4 1,-1 9 627,6 4 0,-4 11 734,4 3 1,-6 16-164,2 3 1,1 6-246,-2 0 1,2-4-284,-1 4 0,3-5 33,6-5 0,0 1-160,0-5 0,1-6-218,4-4 1,-2-8-284,6-1 0,1-2 236,4-8 235,0-7 1,1-1-208,-1-6 1,-2-6-210,-2-9 464,-4-3 0,1-7 0,0-2 0</inkml:trace>
  <inkml:trace contextRef="#ctx0" brushRef="#br1">15768 13506 8041,'0'-15'0,"1"7"280,4 4 0,-3 15-70,3 8 0,-4 6 292,-1 3 0,0 7-178,0 3 1,0-2-284,0 2 0,0-4 93,0 3 1,0-10-222,0 2 1,0-10-525,0 0 547,6-10 1,-2-3-68,5-6 0,-4-7 24,4-8 0,-4-5-354,5-9 0,-3-1 114,3-3 1,3 2-3,-4-7 1,-3 5 207,-1-5 0,1 11 201,-1-2 0,1 10 593,-1 0-364,-3 4-3,10 7 0,-5 8-65,2 9 0,2 12 346,-6 7 1,0 2-226,-5 8 1,0-5-142,0 5 1,0-5-187,0 5 1,0-11-339,0 2 0,1-11-1287,4 1 859,-3-3-197,10-2 948,-4-6 0,0-14 0,-2-10 0</inkml:trace>
  <inkml:trace contextRef="#ctx0" brushRef="#br1">16095 13463 8041,'20'0'0,"-2"-5"0,6 0 0,-6-1 339,6 1 0,-2 2-118,2-6 0,3 4-260,-3-4 1,-4 5-61,-1 0 0,-3-3 108,-2 3 1,-4-1-790,-1 5 570,-6 0 0,3 6-379,-6 4 1,-1 1 330,-4-2 1,2 4 257,-6-4 0,-1 4 0,-4 1 0,0 0 0,1 1 0,4-1 0,-3-3 0,8 3 0,-3-1 0,3 10 0,-3-4 0,-2 5 0,-9 5 1078,4 4 0,-3 5 66,3-5 0,-2 5-747,-3-5 1,3 5-319,-3-5 1,8-1-649,2-9 1,5 2 172,0-6-594,2-6 1,10-8 23,6-10 966,0-9 0,7-8 0,-7-7 0</inkml:trace>
  <inkml:trace contextRef="#ctx0" brushRef="#br1">16337 13719 8041,'8'0'680,"4"0"0,-10 6-118,2 4 0,-2 9-184,-2 4 0,5-1-273,0 2 0,1-7 140,-1 2 1,-2-3-16,6-2 1,2-6-1704,8-3 1,-3-3 787,3-2 0,3-11-540,2-4 1225,-4-8 0,7-6 0,-5-7 0</inkml:trace>
  <inkml:trace contextRef="#ctx0" brushRef="#br1">15711 12809 8041,'-63'0'0,"-8"8"26,31-2 1,-1 2 0,-36 14-498,38-6 0,2 1 0,-31 15 1403,11 6 0,3 0-321,17 4 1,3 7-236,6 4 0,6 8-149,8 5 0,9-26 0,2 1-13,0 1 0,1 1 0,3 2 1,3 0-143,0 0 0,1 0 1,4 5-1,3 0-281,1 4 1,2 1 0,2 3 0,1 1 13,2 0 1,3 0 0,1-1 0,2-2 142,1-1 1,3-1 0,3-3 0,2-1-102,2 1 0,2-2 0,-1-5 1,1-3 72,-1-5 1,0-1 0,-5-3 0,0-1-76,0-4 0,1-2 0,32 16 84,0-12 0,9-9 293,0-10 1,-34-6 0,-1-2 145,36-2 0,-2-14 133,-8-10 0,-6-12-146,-3-16 0,-6-3-184,-20 20 0,-1-2 0,-2 1 0,0-2-18,3-4 0,-1-1 1,0 2-1,-1 1 8,0 0 0,-1 0 1,-5-1-1,0 0-137,-1-4 0,-2 0 0,-3-1 1,-1 0-26,2-1 1,-2-1-1,-4-1 1,-1 0-89,0 2 0,-3-1 0,-2 1 0,-2 0 28,-1-3 0,-2 0 0,0 1 1,0-1-67,0-2 1,-2-1 0,-2 2 0,-2 1 50,-1 7 1,-2 1 0,-2 1 0,-4 1-58,-24-26 0,-9 9 101,15 32 0,-2 3 0,-41-8 9,31 18 0,-2 5 0,2 4 1,0 4-354,-4 5 0,1 3 1,0 1-1,-1 2 16,-2 3 0,1 3 1,0-1-1,1 2-288,2 2 0,2 1 0,7-4 1,2 0 647,-22 15 0,12 2 0,-2-2 0,0 0 0</inkml:trace>
  <inkml:trace contextRef="#ctx0" brushRef="#br3">16536 13278 8002,'-15'-6'-758,"6"-2"820,-1-6 0,3-1 343,-3 1 1,-3 2-205,4 2 0,-4-2 17,-1 2 0,0 4-21,0 1-154,-1 3 0,0 2-87,-4 0 0,1 7 105,-5 2 0,-1 5-69,-4 5 0,2 3 64,-2 7 0,3 6-16,-9 3 1,6 4 55,4 6 1,4-3-13,5 8 0,3 5-151,2 8 0,4-1 370,6 1 1,6 7-103,-2-33 0,2 1 1,14 36-102,-6-38 0,1-2 1,15 28-178,8-8 1,0-10 144,4-14 0,1-3-167,0-16 1,-1-3-3,1-11 0,6-8 88,3-6 1,2-6-7,-2-9 0,-5-1 1,-9-3 0,0-5-76,-9-9 0,1-4 99,-11-6 1,-5 7-3,-5 2 1,-6 4 17,2 2 1,-5 4-232,-5 0 0,-4 11 209,-10-2 0,-3 11-247,-7-1 0,1 8 6,0 1 0,-1 7-244,1-2 1,1 8 115,3 2 1,4 6-52,5-1 0,7 2 95,4 2 1,2 1 325,2-1 0,2-2 0,2-2 0,4 3 0,7-4 0,4 2 0,-1-1 0,12-2 109,-1-4 0,4-2 188,0 3 1,2-4 297,3-1 1,3 2-293,-3 2 0,1-2 185,-1 3 1,10-4-116,-1-1 1,7 0-111,3 0 0,3 0-66,-3 0 0,-4 0-269,-10 0 1,-2 0-96,-3 0 0,-8 5-1018,-6 0 206,-7 6 0,2-8 161,-10 7 818,-2-7 0,-7 3 0,0-6 0</inkml:trace>
  <inkml:trace contextRef="#ctx0" brushRef="#br3">17446 13719 8236,'8'-6'-5,"-1"-1"-182,-2-2 1,3 2 123,6 7 1,0 0 501,1 0 0,-1 0-61,0 0 1,0 0-178,1 0 0,4 5 19,-1 0 0,3 4 91,-2-4 0,-2 6-152,7-1 0,-7 2 43,2 2 1,-4 1-169,-6-1 0,-3 2 111,-6 3 1,-3 8-616,-6 6 0,-7 11-72,-12-1 0,-6 2-287,1-2 0,6-5 829,8 0 0,-3-7 0,0 4 0</inkml:trace>
  <inkml:trace contextRef="#ctx0" brushRef="#br3">18583 12880 8123,'-14'-22'-205,"6"8"0,2 11 179,6 12 1,1 2 287,4 13 1,-2 0-125,7 4 0,-7 0-52,1 1 0,3-1-158,-2 1 0,-1-1 143,-4 1 0,-1-3-99,-4-2 1,-3 1 34,-6-6 0,1 5-7,4-5 1,-4 0 11,4-5 0,1 0-31,-2 1 1,7-6-63,-2 1 108,4-7-40,1 9 0,6-10 20,4 3 1,7-4 106,2-1 0,1 0-105,-1 0 1,-1 0 5,5 0 0,-5 0 62,1 0 1,-5 2-47,-5 3 1,-2-2 21,-7 6 0,0 5-15,0 5 1,-2 8 92,-3 2 0,-9 1-88,-9 8 1,-11-1-10,-4 6 1,-9 1-5,-5 4 1,-3-2-198,-2 6 1,3-2 179,7 2 0,-4 4-97,13-4 1,2-10-296,12-4 0,5-12-57,10-7-292,-4-10 1,18-12 21,0-16 706,6-10 0,9-7 0,2 1 0</inkml:trace>
  <inkml:trace contextRef="#ctx0" brushRef="#br3">18412 13690 8123,'19'7'-108,"0"2"0,0 9 134,-4 1 1,-1 6 110,0-1 1,-1 4 82,-4 5 0,2 2 177,-6 3 0,4 1-321,-4-6 0,5 1-243,-6-6 1,1-4-202,-5-1 1,5-10 120,0 1 312,-1-9-81,3 1 0,-6-12-1321,4-3 1337,-4-10 0,6-10 0,1-7 0</inkml:trace>
  <inkml:trace contextRef="#ctx0" brushRef="#br3">18626 13747 8123,'14'2'-345,"0"3"1,-4 2 219,-1 8 1,1-6 395,4 1 0,0-2-343,0 1 0,0-3-232,1-6 1,-6 0-569,1 0 872,-1 0 0,5-12 0,1-4 0</inkml:trace>
  <inkml:trace contextRef="#ctx0" brushRef="#br3">18796 13420 8123,'8'-8'0,"3"8"-302,-6 10 0,0 9 329,-5 5 0,4 2 545,1 3 0,0 1-366,-5 3 0,0-3-291,0 3 0,0-8 46,0-1 0,0-6 107,0 0 0,5-2-594,-1-2 254,1-6-59,-5 5 1,0-13 52,0 0 0,0-6-78,0-9 1,2-5 192,2-4 0,-2-3 82,3-1 0,-2 0 81,2-1 0,1-4 0,3 0 0,4 0-20,-3 4 0,7 1 20,2-1 0,6 7 298,-1 3 0,1 5 39,-1 5 0,1 2 38,-6 7 0,5 2-112,-5 3 1,0 9 36,-5 9 1,-1 0-202,-4 0 0,2 1 91,-6 4 1,1-1-359,-1-3 1,-3 3 89,2-4 1,-2 3-492,-2-3 0,-2 4 105,-2-3 0,0-3 464,-5-3 0,-1 5 0,-4-1 0</inkml:trace>
  <inkml:trace contextRef="#ctx0" brushRef="#br3">18867 13662 8123,'15'-8'-52,"-1"-3"222,0 6 1,0-4-163,0 4 1,7-4 60,3 4 0,1-5-253,-1 6 1,1-6-310,-6 5-196,0 1 454,-5 4 0,-6 6 174,-3 3 0,-7 6-94,-7 4 1,-2-2 41,-13 7 0,-5-1 156,-4 6 1,0-1-124,5 1 0,1-2 340,3-4 0,4 1-36,5-10 1,6 4 152,-1-9-187,7-3 1,3 1-20,10-7 1,4 0-165,5 0 0,8-7 96,6-2 0,6-4-346,-1-1 1,3 0 100,2 0 0,-7-1-135,-2 1 0,-4 2 52,-2 2 0,-11-1 42,-2 6 183,-11 0 0,9-1 0,-5-2 0</inkml:trace>
  <inkml:trace contextRef="#ctx0" brushRef="#br3">18882 13207 8125,'9'-6'-375,"1"6"1,-6 6 358,6 8 0,-7 8 412,2 7 1,1 13 74,-1 15 1,4 0-35,-4 5 1,0-2-269,-5 1 0,4 3-209,1 2 1,1 2-182,-1-7 1,-2 3 183,7-3 0,-5-4-202,4 0 0,-4-13-4,4-11 1,-4-4-427,5-5 0,-6-10 318,6-10 0,-6-4-130,6-4 0,-5-6 481,4-9 0,-6-9 0,4-8 0</inkml:trace>
  <inkml:trace contextRef="#ctx0" brushRef="#br3">19379 13179 8138,'0'22'-251,"0"-3"1,0 3 796,0 1 0,-6 9-358,-4 1 0,-7 7-202,-2-2 0,-1-2-55,1 2 1,3-2 63,-3 2 1,5-3-110,4-7 1,-1-6 17,6-3-860,1-3 649,4-8 1,1-2 7,4-6 0,-2-6 199,7-3 1,-6 1 3,6-2 1,-5 7 246,4-2-201,0 4 0,1 7 491,-1 4 1,-5 4-106,0 5 0,-2 3 197,-2 6 0,0-1-213,0-3 1,0 7-1,0-2 1,1-2-385,4-4 1,-3 0 93,3 0 0,-4 2-131,-1-6 0,2 0-2,2-4-853,-2-1 408,4 0 0,-6-6 1,0-3 152,0-10 0,0-9 395,0-10 0,0-9 0,0-5 0,0-9 0,0-4 0</inkml:trace>
  <inkml:trace contextRef="#ctx0" brushRef="#br3">19408 13435 8138,'14'-24'-98,"0"0"0,0 7-105,1-2 0,-1 5 428,0 4 0,0-1 932,0 6-1025,1 1 0,-3 5 53,-2 4 0,-4 3-357,-6 6 0,0 7 107,0 2 1,-6 4-191,-4 2 1,-2-1-19,-3 0 0,1 1-14,0-1 1,0-1 62,0-3 0,4-2 6,1-3 1,4-8-161,-5 3 97,7-3 271,-3-3-62,6-2 1,5-12 166,-1-3 0,7-2-41,-1 1 1,3-3 101,1 4 1,2 1-113,3-1 1,-4 5-55,4 0 1,-3 2 91,-2 2 0,0 0-37,1 0 344,-1 0-231,0 0 0,-6 6-39,-3 4 0,-5 4-57,-5 5 1,-3-2 4,-6 7 1,-5-5-110,0 5 1,-2-2 116,3 2 0,3 1-132,1-6 0,1 0 85,9-5-125,-7-6 0,9 0 100,-3-3 0,10-4-75,5 4 1,2-8 74,2-2 1,2-5-2,3 6 1,-1-6 212,5 6 0,-5-1-128,1 5 1,-4 0 340,0 0-301,-1 6 1,-6 2 40,-4 6 0,-2 0-68,-2 1 0,2-6-75,2 1 1,-2-6 91,3 6 0,-2-7 110,2 2-924,-4-4 0,12-1 339,-4 0 1,-1-6-244,2-3 1,-1-4 190,5-1 0,-4-1 410,-1 1 0,1-6 0,4-2 0,0-7 0</inkml:trace>
  <inkml:trace contextRef="#ctx0" brushRef="#br3">19962 13292 8138,'6'-14'0,"-4"8"-368,3 6 0,-4 12 387,-1 12 0,0 9 618,0 5 0,-1 5-264,-4 4 0,2-6-158,-7 7 0,7-9-309,-1 4 1,2-2 105,2-8 1,0 5-183,0-5 1,2 2 103,2-2 1,-1-4-543,7-1 0,-7-6-394,2-8 520,3 1 1,-7-11 481,4-8 0,-3-9 0,-2-11 0,4-7 0,1 2 0,0-9 0,-5 0 0,0 2 0,0-2 0,5 0 0,-1-4 0,3 0 0,-3 5 0,4-5-15,6 5 0,-4-3 152,-1 2 0,6 2 121,4 3 1,6 4-57,-1 1 0,2-1 25,3 6 0,4-3-101,0 3 0,2-3 92,-2 7 1,-3 1-50,3 3 1,-4 3 6,-6 2 0,0 4-78,-4 6 1,-8 0-107,3 0 0,-5 8 15,1 6 1,-4 7 96,-6 7 0,0 2-65,0 3 0,0 5 47,0 9 1,0 4-179,0 6 0,2 0 54,2 0 0,0 1-52,5 4 1,-6-4 1,2 4 1,-3-9 99,-2 0 0,0-8-32,0 3 1,4-1-23,1-4 0,0-5-16,-5-15 0,-2-2 9,-3-7 1,2-6 6,-6-3 1,4-4-51,-4-1 1,-6-11-721,-4-3 0,-1-10 6,1 1 806,3-10 0,-11-4 0,5-5 0</inkml:trace>
  <inkml:trace contextRef="#ctx0" brushRef="#br3">20261 13278 8109,'-7'29'0,"0"5"-530,-8 4 1,3 2 75,2-2 0,-7 7 276,3-2 0,-9 1 529,5-6 0,-3 2 479,2-7 0,3 0-772,-3-5 0,8-1-431,2-3 1,1-3-376,-2-7 748,-2 0 0,10-6 0,-4-2 0</inkml:trace>
  <inkml:trace contextRef="#ctx0" brushRef="#br3">20005 13605 8109,'6'-14'198,"2"1"79,6 4 0,0 2-63,1 7 1,4 7 22,0 2 1,6 4-451,-1 1 1,-2-4-58,1-1 1,-4-1-342,5 1 1,-7 3 401,2-8 209,-3 1 0,-2 1 0,1 2 0</inkml:trace>
  <inkml:trace contextRef="#ctx0" brushRef="#br3">20417 13363 8109,'0'19'71,"0"0"0,0 2 121,0-2 0,-1 1-86,-4 4 1,-3 3 119,-6-3 0,-1 1-249,1-1 0,-2 2-36,-3-2 1,2-2-191,-7 2 0,5-7-315,-4 2 1,5-5 310,-1-4 0,4 1-473,0-6 726,8-1 0,-12-4 0,3 0 0</inkml:trace>
  <inkml:trace contextRef="#ctx0" brushRef="#br3">20147 13648 8109,'11'-14'0,"3"-1"0,5 7 0,0 4 0,-1 2 0,5 2 0,1 0 258,4 0 1,1 6-22,-1 4 1,1 1-238,-1-2 0,1 4 0,-1-5 0</inkml:trace>
  <inkml:trace contextRef="#ctx0" brushRef="#br3">20815 13108 8057,'7'-15'0,"0"7"-478,8 4 0,0 4 63,4 4 1,-4 4 619,-1 7 0,-2 0-136,-7 4 1,0-1 52,-5 5 0,0-1-93,0 2 0,-6 1 104,-4-6 0,-2 5-108,-3-5 0,1 5-66,0-5 0,0 0-72,-1-5 0,1 0 121,0 0 0,5-6-230,-1-3 1,5-2-121,-4 2 108,6-4 188,-4 6 4,7-7 121,0 0 1,5 6-97,0 4 1,1 7 350,-1 2 1,-4 6-121,4-1 1,-3 3 188,-2 1 1,0 1-82,0-1 0,0-1-58,0-3 1,0 1-143,0-6 1,0 4-129,0-4 1,0 0 16,0-4 0,0-1 78,0 0 1,0-5-454,0 1 234,0-1 1,0 1-318,0-1-83,0-5-105,0 2 390,0-19 0,1 2-128,4-13 0,5-6 373,9-7 0,-2-11 0,7-4-332,-7-3 1,16-15 0,-3-2 0</inkml:trace>
  <inkml:trace contextRef="#ctx0" brushRef="#br3">21071 13065 8057,'13'-29'-145,"-4"1"0,2 11-579,-6 2 1193,6 11 1,-5-1-47,4 10 0,-4 4-324,-6 10 0,0 3 90,0 7 1,-6-1-210,-4 1 0,3-6-43,-3 1 1,5 0-34,-4 4 1,6-6 106,-2-3 1,2-3-207,-2-2-116,3-6 0,-2-2 104,8-6 1,3-6 6,2-3 0,4-4 80,-4-1 0,4-5 159,1 0 0,0 5-24,1 4 1,-1 7 178,0-2 1,0 4-115,1 1 1,-8 3-4,-2 6 0,1 2 130,-1 13 0,0 0-19,-5 4 0,-6 2 19,-4 3 1,-2 4-97,-3 5 0,-4 1-164,0 0 1,-7 4 79,-3 0 0,-6 6-250,-7-6 1,-1 0 34,0-4 1,-2-5-355,2 0 1,-1-11-563,11 1 1104,-1-15 0,9 4 0,6-12 0,6 0 0</inkml:trace>
  <inkml:trace contextRef="#ctx0" brushRef="#br3">21057 13491 8057,'38'-14'0,"0"0"0,-7 0-380,3 0 1,-4 4 161,-2 1 0,-1 5 338,-3 0 0,1 2-336,-6 2 0,-5 2-488,-5 2 704,-5 4 0,-4 7 0,-8-1 0</inkml:trace>
  <inkml:trace contextRef="#ctx0" brushRef="#br3">21114 13548 8033,'0'29'0,"0"4"-183,0 0 1,1 7-361,4-3 1,-3 3 838,2-2 1,0 3-102,0-3 1,-2-2-571,3 2 1,1-8 57,-1-2 1,4-1 316,-4-8 0,0 0 0,1-5 0,2 1 0</inkml:trace>
  <inkml:trace contextRef="#ctx0" brushRef="#br3">21156 13761 8033,'8'-22'0,"5"2"109,-4 6 0,4 4 19,1 1 0,1 6 11,-1-2 1,5 2 60,0-2 0,6 3-10,-1-2 1,-4 2 39,-1 2 0,-3 5-287,-2-1 1,-6 8 113,-3-3 0,-4 8-9,-1 2 1,-11 7-2,-3-3 0,-10 9-106,1 1 0,-4 7 145,-2-3 1,6 3-12,-1-2 0,11-5 74,-1-9 1,9-4-63,1-6 0,5-6-166,9-3 0,9-8 118,19-11-39,6-4 0,-7-7 0,2-3 0,1 2 0,0 0 0</inkml:trace>
  <inkml:trace contextRef="#ctx0" brushRef="#br3">19308 12837 7938,'-5'-9'-226,"1"-1"194,-7 7 0,9-9 290,-4 4 0,1-2 466,0 1 1,-4-1-271,4-4-297,-6 6 1,8-4 111,-7 2 1,6-3 34,-6-1 1,5 5-180,-4-1 1,4 1 92,-4-5 1,1 4-176,-2 1 1,-2-1 52,2-4 1,-2 0-79,-3 0 1,1-1-3,0 1 0,4-2-99,1-3 1,-1 4 50,-4-4 1,0-2-51,0 2 1,0-5 99,-1 5 0,1-4 20,0 4 1,-5-6-44,0 1 0,0-3 38,5-1 1,-5-1-17,0 1 0,-2 4 43,2 0 0,4 1 0,-4-6 0,-3 7-60,-2 3 0,-3-1-7,-1 1 0,-6 0 35,1 4 0,-6 1-3,1 0 1,-3 0 229,-2 0 0,-4-1-65,-1 1 1,1 0-171,4 0 0,1-1 16,-1 1 1,-4 0-87,-1 0 1,-10 0-137,1-1 1,-5 1 229,1 0 0,-1 0-114,0 0 0,1-1 76,9 1 0,-4 1-27,-1 4 0,-6-4 14,-3 4 1,-5 1-49,-5-1 1,5 4 54,0-5 0,4 7 2,6-2 0,1 4 35,-6 1 0,-1 0 6,-4 0 1,2 5 3,2-1 1,4 6-38,6-5 0,7 6 137,2-2 1,4 4-115,1 1 0,1 0-29,-1 0 0,0 5-7,1 0 1,-6 7-84,1-3 1,0 9 60,4 1 1,7 6-105,2-1 1,4 5 80,2 4 1,1 4 10,3 6 1,4-5 18,6 0 1,-1-1-25,1 1 0,5-5-35,-1-9 0,7 2-111,-2-7 0,4-5-203,1-4 1,1-7-406,4 2 0,-2-5 334,7-4 0,-6 1-571,6-6 393,-7-1 640,3-4 0,-6-12 0,0-4 0</inkml:trace>
  <inkml:trace contextRef="#ctx0" brushRef="#br3">15412 12226 7960,'-6'13'406,"-3"-4"0,2 9-176,3-4 1,2 8-204,2-3 0,0 8 267,0 1 0,-2 7-28,-2 8 0,1 1-27,-7 3 0,5-1 18,-4 6 1,6-4-57,-2 4 0,3-11 25,2 1 0,2-13-82,3-1 1,3-9-48,6 0 1,2-9-161,3-6 0,3-2 50,6-2 0,2-6-36,3-4 1,4-9-607,5-5 0,1-7 348,0-2 0,1-2-768,3 2 1,4 8 766,6-4 0,6 4 0,2-4 0</inkml:trace>
  <inkml:trace contextRef="#ctx0" brushRef="#br3">16294 12567 8152,'-49'-12'76,"5"7"-38,-4-9 1,-2 4 148,-2 1 1,1 2-58,-1 7 0,0 0 156,-5 0 0,0 2-87,0 3 1,-4 3-161,-1 6 1,-11 5-493,2 0 0,-1 1 576,5-1 1,6-1 52,9 5 1,1 1-49,4 4 0,1 2-49,-6 4 0,0 0 33,-5 4 1,-5 8-125,0-3 1,1 4 90,4 1 1,8-3-23,6 7 0,1 1-124,4 3 0,3 3 93,2 3 1,4 1 188,6 3 0,8 4-143,11-4 0,2 5-97,2 5 0,1-35 0,0 2 65,0 1 0,2 2 1,3 1-1,3 0-242,2-2 0,1 0 0,1 2 0,1 0 217,0-5 1,1 1 0,1 1 0,1-1-3,-1-5 0,1 0 0,3 2 0,1 0 23,-1-1 0,3-2 0,4-1 1,3-3-4,4-1 0,3-2 0,0-3 1,2-2-27,0 0 1,2-2-1,0-4 1,0-2 11,-3-2 0,0-2 0,3-1 0,2-3 7,-1-3 0,1-3 1,5 1-1,0-1-6,4-2 0,1-2 0,1-4 0,-1-1-111,-3-1 0,0-1 0,2-3 0,0-1 59,-2 0 1,-1 0 0,1-3 0,0-2-20,2 1 0,0-1 0,-2-3 1,0-1-2,-2 0 0,-1 0 1,-4-3-1,-1-1 3,-3-3 1,-2-1 0,-4 0-1,0 1 150,-2 0 0,0-1 1,-2 1-1,0-1 54,28-28 1,-6 0-177,-4 1 1,-9-1 14,-5 0 0,-9-2 601,-5-2 0,-4-4-218,0-6 1,-6 5 29,1-1 1,-7-2-284,-1 29 0,1-1 0,-2 0 0,-1 0-119,0-6 0,0-1 1,0 2-1,0-1-72,1 0 0,-2-1 0,-1 1 0,-2-1-45,0 6 0,-2-1 1,0-1-1,-2 0 140,-1 3 1,-1 1-1,-12-31 42,-6 5 1,-12 9-107,-3 9 1,-15 9 52,-4 15 1,1 10-551,-1 9 0,-7 7-172,-2 7 1,-8 7-68,40-2 0,2 1 0,-36 13-1680,11 0 2452,1 1 0,13-1 0,-2 4 0,3 6 0,-1 6 0</inkml:trace>
  <inkml:trace contextRef="#ctx0" brushRef="#br3">14844 15013 8149,'-10'0'-762,"1"0"762,6-7 280,-4 6 1,6-10 1169,-4 6-751,3 0-323,-4 5-198,6 0 1,2 5-77,2 0 1,-2 6-67,3-2-25,-4 4 1,-1 3 48,0 3 0,-6 3 93,-3 6 0,-4 2-182,-1 3 0,-5 4 101,0 5 0,-5-1-44,5-3 0,-6 6 63,1-6 0,-1 7-142,1-8 1,-3 5 54,4 0 0,-6 1-18,-4-1 0,-3 3-138,-7 2 0,-6-3 196,-3 4 0,-8-4-258,-2-1 0,-3-7 239,9-3 1,-3 2 75,12-2 0,-2-5-64,1-4 0,4-6 73,-3 0 1,3-3-68,1-6 0,7 2 4,2-6 1,11 0-88,4-5 0,5-2-10,4-3-347,4-2 1,6-8 1,0 1 0,6 5-616,4-1 0,2 2 373,2-1 0,1-4 638,-1 4 0,0-4 0,0-1 0</inkml:trace>
  <inkml:trace contextRef="#ctx0" brushRef="#br3">13706 15880 8334,'-4'9'419,"-1"1"0,-6 4-163,1 5 1,-4 6-128,-5-1 1,-3 4 126,-6 5 1,-1-3 1,1 4 1,-1 0 22,1 0 1,6-1 15,3-5 0,5 1 17,4-1 0,4-4-15,6-1 0,1-5 63,4 1 0,9-8-120,10-2 0,9-1-50,5 2 1,9-4 78,6-6 1,2 0-746,2 0 0,0-6 167,0-4 1,-1-2-949,1-3 1255,6 1 0,4 3 0,5 0 0,3 0 0,-1 5 0,2 2 0</inkml:trace>
  <inkml:trace contextRef="#ctx0" brushRef="#br3">7706 17131 8224,'-14'0'-308,"6"0"0,2 1 308,6 4 0,5-2 478,-1 7 1,9-6-121,1 6 1,2-5-69,8 4 1,0-6-77,4 2 1,2-3 113,3-2 0,7 0-131,12 0 1,6 0 42,13 0 0,-1 0-439,-4 0 1,-1 4 333,-3 1 1,-4 5-227,4-6 0,4 3 88,5-3 0,-30-3 0,0 0 55,4 1 1,0 1 0,0-2 0,-1-1 6,36 0 0,-37-2 1,0 0-79,-1 0 0,1-1 0,3-2 0,1-1-159,5 1 1,0 0 0,-1 1 0,-1 0 248,3 0 0,-1-1 1,-4 0-1,0 0 59,-1-1 0,1-2 1,4 1-1,2 0-40,2 0 0,1 0 0,1 2 0,0 0-33,-4 0 1,1 1 0,2 1 0,0 1 15,-1-3 1,1 1 0,2 1 0,-1 1-49,1-3 1,1 0-1,-1 1 1,0 0 12,-4 0 0,-1-1 0,6-1 0,0-1-5,4 2 0,0 1 1,-1 0-1,-1 0-320,-1-1 0,1 1 0,4 2 1,-1 0 303,-3 0 1,0 0 0,3 1 0,1 0 11,0 1 0,0 0 0,-5 0 0,0-2-7,3 1 0,0-2 0,-1-1 0,0 0 65,6-3 1,0 0-1,-5 2 1,0 0-51,-5 0 0,0 1 0,4 1 1,1 1 74,0-3 1,0 0 0,-2 2 0,-1-1-25,-4-1 0,0 0 0,-6-1 0,0-1 48,-3 3 1,-1-1 0,0-1 0,-1-1-178,2 0 1,-1 0 0,-2 0-1,0 0 264,-4 0 1,-1 0 0,31-3 170,-10 1 1,-13 6-201,-6-2 0,-13-1 612,-1 1-687,-9 0 0,-5 3 1109,-9-2-1190,-3 2 0,-2-11 232,0 4 0,0-10-748,0-5 0,0-4-518,0-5 1,9-13 995,10-16 0,0 24 0,3-1 0,7-8 0,1 1 0</inkml:trace>
  <inkml:trace contextRef="#ctx0" brushRef="#br3">9640 17301 8108,'-8'0'492,"-4"7"395,10-6-535,-11 12 0,10-10-43,-6 7 0,4-6-51,-5 6 0,7-1-1,-1 5 1,-3 1 13,2-1 1,-6 2-31,2 3 1,-4-2-57,-1 7 1,-2-1 81,-3 6 0,-1-1-246,-4 1 1,-7-1 64,2 1 1,-7-1-46,3 0 1,-7 1-33,2-1 1,-4 1-141,-6-1 0,2 1 151,-6-1 0,3 0-95,-8 1 1,-3-5-305,-11-1 1,-5-5 408,1 1 0,5-4-24,8 0 0,-2-6 29,-3 1 1,-4-7-46,-5 1 0,-3-2 28,37-2 1,-1 0 0,-36-2-65,3-2 0,-3-4 42,39 1 1,0 0-1,-3-1 1,0 0-6,-1-2 0,-2 1 1,1 1-1,-1 0 1,-2-1 0,1-1 1,2-1-1,2 0 9,0-1 0,0 0 1,2 1-1,-2 0-12,-3 0 0,-2-1 1,-1-2-1,0-1 9,-1-1 0,0-1 1,2 0-1,0-1-16,5 2 0,1-1 0,-1-1 0,0-2 14,1-3 1,-1-1-1,-4-3 1,-1 0-256,1-1 0,-1-1 1,1-4-1,1 0 258,5 2 1,2 0 0,-1-1 0,2-1 0,2-1 0,1-3 1,-1 0-1,1-3 14,-1-7 0,1-1 0,-3 1 0,0-1-16,0-4 1,0 0-1,3 3 1,1 0 6,2 0 1,2-1 0,1-3 0,1-2-308,2-3 0,0-2 0,1-2 0,1 1 305,3 1 0,0 1 1,-1-1-1,1 0-1,0 1 0,-1 0 0,0-4 1,0-1-1,-2-2 0,1 0 0,1-1 0,-1 1 24,0 2 1,-1 0-1,2-3 1,1-2 1,2-2 1,0 0 0,1 0-1,2 0-363,1-2 0,1-1 0,0-3 1,1 1 342,1 0 1,1 0 0,-2-3 0,0 0 62,3 3 0,1 0 0,3 21 0,0-1 0,1 0-59,1 1 1,2 0 0,-1-1 0,-1-3-1,0 0 1,1 0 18,1 3 1,0 1-1,1 0 1,-2 1-1,-1 0 1,1 0-32,2-2 1,-1 1-1,1 0 1,-2-1-1,-1-1 1,1 1-2,1-3 0,1 0 0,-1 1 1,1 4-1,-1 0 0,1 0 1,0-3 0,1 0 0,1 0 1,-1-23-1,0-1-7,0 24 0,-1 0 0,2 0 0,-1-21 0,1 0 0,1-3 1,1 1 0,-2 2 0,1 1 11,3-1 1,0 0 0,-3 2 0,0 2 24,3 0 0,0 1 1,0-1-1,1 1-27,3 1 0,1 2 0,-2 0 0,1 2-124,3 6 0,0 1 1,-3 0-1,1 0 126,2 2 1,0 0 0,-3 5 0,0 0 108,3 2 1,0 0 0,-1 7 0,0 2-103,13-33 1,1 0 1,-6 5 1,0 3-43,-5 11 0,-1 2 524,-3 3 0,1 8-528,-7 6 1,3 11 801,-3-2 1,-2 10-546,3 1 1206,-4 8-1308,-1 4 479,0 6-704,0 0 124,0 6 1,0-3-12,0 7 1,-1-6 41,-4 6 0,3-1-53,-2 6 1,0-4 95,0 3 1,-1-1-75,-9 10 0,0 7-103,-15 8 1,-4 11 0,-14 8 76,21-25 1,-1 1-201,0 1 1,-1 1-1,-2 4 1,0 1 0,-3 2-1,0 2 1,-5 2 0,0 1-5,-3 2 0,0 0 1,-1-3-1,0-1 1,2-2-1,1-2 1,4-5-1,1-1-333,3-5 0,3-2 258,-10 23 0,11-21-1795,13-6 1041,6-13 1037,15-11 0,8-2 0,14-4 0</inkml:trace>
  <inkml:trace contextRef="#ctx0" brushRef="#br3">5417 9681 8216,'15'15'1119,"-1"5"-486,0 4 0,7 9 1,4 5-1,8 5-1449,10 4 1,1-4 0,10-1 815,4-7 0,12-5 0,-31-16 0,1 0 0</inkml:trace>
  <inkml:trace contextRef="#ctx0" brushRef="#br3">17787 15752 8043,'0'-37'696,"-5"4"-487,0 10 0,-4 7-842,4 6 339,-6 7 0,8-3 913,-7 6 0,1 0-186,-5 0 0,4 1-191,1 4 1,-1 9-32,-4 10 0,3 11 174,-3 7 1,3 4-178,-8 11 1,1 2-32,-1 7 0,2 3-428,-7-2 1,2 9 292,10-36 0,1 0 1,-10 38-136,7-3 0,1-10 67,4-8 1,2-13-72,7-11 0,8-6-70,7-8 1,5-1-157,8-14 1,1-7 148,-1-11 0,6-8-124,-1-11 1,6-5-88,-1-10 1,6-2-121,-1-7 1,1-3 234,-11 3 1,-1-3 63,-8 8 0,-5 1 244,-10-1 1,-3 8-148,-6 1 1,-12 1 102,-7 4 1,-14 3 0,-10 2 1,-1 4 158,-8 6 0,11 7 117,-2 6 0,8 9-146,-3 1 0,7 13 546,-3 10 0,9 6-14,2 4 0,7 3-62,2 7 0,6-1-247,8 1 0,6 0-118,3-1 0,10-4-302,5 0 0,3-11-431,1 2 1,6-11-600,-1 1 0,8-9 557,1-5 0,1-4 545,4-1 0,-2-6 0,-3-2 0</inkml:trace>
  <inkml:trace contextRef="#ctx0" brushRef="#br3">18142 16022 7904,'10'-5'428,"-1"0"1,2-1-447,8 1 0,-1 4-102,5-4 0,-1 3 324,2 2 0,1 0-110,-6 0 0,0 0-454,-4 0 1,-6 0 117,1 0 1,-7 7-651,1 2 892,-2 4 0,-15 1 0,-2 0 0</inkml:trace>
  <inkml:trace contextRef="#ctx0" brushRef="#br3">18085 16264 7904,'-6'7'2121,"5"0"-1745,-6-7 0,18 0-201,3 0 0,10 0 14,0 0 0,7-2-389,3-3 1,11 2 201,3-6 0,7 4-992,7-4 1,-4 5 989,4 0 0,3-4 0,-1 0 0</inkml:trace>
  <inkml:trace contextRef="#ctx0" brushRef="#br3">19607 15666 7985,'-15'-6'0,"1"3"128,0-6 1,0 5 241,0 0 0,-5 4 234,0 4 0,-7 11-170,3 8 1,-3 9-395,3 1 0,-4 11 103,3-1 1,-7 7-94,-3-2 0,6 6 117,4-2 0,7 3 21,-2 2 0,8 0-161,1 0 0,9-2 12,1-3 0,8-5-285,11-9 1,3-9 151,6-10 0,2-10-76,3-4 0,-1-11 64,6-9 1,5-11-83,4-12 1,2-5-164,-2-4 0,-7 2 30,3-2 1,-10 3 120,0 1 1,-9 0 59,-5 1 1,-5-1 186,-5 0 1,-2 1-163,-7-1 1,-2 1-83,-3-1 0,-9 5 78,-10 0 1,-4 8 143,-5 2 1,-2 5 120,-3 9 0,-1 6 349,5 4 0,0 10-163,0 8 0,9 8 128,-3 11 0,9 5-218,0 10 0,5-6 44,4 1 0,4-2 50,6-8 1,1 4-48,4-9 1,8 2-505,6-11 1,12-2-206,2-7 0,4-4-507,5-6 1,4 0 506,11 0 200,-6-6 1,4-2-1,-4-6 1</inkml:trace>
  <inkml:trace contextRef="#ctx0" brushRef="#br3">20119 16050 7980,'9'0'0,"1"0"0,-1 5 571,5 0 1,7 1-118,2-1 1,9-2-341,1 7 1,5-7 59,-5 1 1,5-2-524,-5-2 0,5 0 147,-5 0 0,1-2-23,-6-2 1,-6 1-19,-3-7 1,-3 7-824,-2-2 1066,-6 4 0,5-6 0,-5-1 0</inkml:trace>
  <inkml:trace contextRef="#ctx0" brushRef="#br3">20318 15823 7980,'-15'-14'411,"1"6"0,6 9-476,4 14 0,2 8 419,2 15 1,0 2 492,0 12 0,-6-2-468,-4 2 0,-1 4-359,2-4 1,-2 2-1084,6-2 1,2 0 278,7-10 784,4-2 0,13-12 0,1 1 0</inkml:trace>
  <inkml:trace contextRef="#ctx0" brushRef="#br3">21057 15951 7844,'-8'0'145,"2"-2"-145,6-2 6,6 2 1,3-15-6,10 2 1,-1-2 224,6 3 0,4-5-94,5 0 0,0-5-111,-4 5 0,-1 0 44,1 5 1,-3 6 0,-2 3 1,1 4-50,-6 1 0,-1 12-9,-9 7 1,-2 8 182,-7 6 0,0 2-91,0 3 0,-2 8 115,-3-3 1,-3 2-16,-6-2 1,0-5-33,0 0 0,-1-8 33,1-2 0,0-6 139,0-7 1,0-3-72,-1-2 0,1-4-49,0-6 1,0-6-319,0-4 1,-2-7 102,-3-2 0,3-5-75,-3 5 1,-2-4-193,3 4 1,-1-7-220,4 3 0,1 1 9,0-2 0,1 5-352,4-5 0,2 2 224,7-2 0,0-2 600,0 2 0,7-9 0,1-4 0</inkml:trace>
  <inkml:trace contextRef="#ctx0" brushRef="#br3">21270 15581 7844,'14'0'0,"7"0"173,3 0 0,4 0 338,5 0 1,-1-1-215,6-4 1,1 3-127,9-2 1,-9-3-93,4 3 132,-10-8-345,8 11 1,-16-5-410,4 6 1,-10 0-220,0 0 762,-4 0 0,0 0 0,-1 0 0</inkml:trace>
  <inkml:trace contextRef="#ctx0" brushRef="#br3">21739 15709 7908,'0'14'65,"5"7"112,0 3 0,0 2-70,-5 3 1,0 6 625,0 3 1,0 3-321,0 1 1,0 2-251,0 4 1,0-4 91,0 3 0,-5 1 115,0-5 0,-6 1-198,2-11 0,1-5 17,-2-4 141,1-7-119,-12-2-56,5-3 0,-4-10-326,6 3 0,-5-12-71,0-7 0,-5 0-248,5-5 1,-3-3 64,8-2 0,-2-3-391,11-1 1,0-2 338,5-3 0,8 3-95,7-4 0,5 4-502,9 2 1074,5-7 0,3 5 0,5-5 0</inkml:trace>
  <inkml:trace contextRef="#ctx0" brushRef="#br3">22066 15624 7844,'22'0'805,"-7"0"0,-9 6-388,-6 4 0,-8 10-29,-6 9 0,-5 1-115,-5 8 0,-1-1-35,6 6 0,-5 0-77,5-1 0,0 6-98,5-1 1,2 1-764,2-6 1,4 1 448,6 0 0,0-6-1758,0 1 2009,0-12 0,6 7 0,2-11 0</inkml:trace>
  <inkml:trace contextRef="#ctx0" brushRef="#br3">22308 15780 7854,'-5'24'1147,"1"0"0,-3-1-779,3 6 1,0-1-157,-5 1 0,6 4-48,-2 0 1,3 0 23,2-4 0,8-1-14,7 0 1,0-1-221,9-3 1,-5-5-339,5-10 1,-5-2 425,4-7 1,-1-8-231,2-6 1,3-12-588,-3-7 1,-4-2 313,-1 2 0,-3 2 316,-2-7 0,-6 5 14,-3-5 0,-4 6 117,-1-1 0,-6 8 16,-3 1 0,-4 7 153,-1-2 1,-5 8-9,0 1 0,-5 7 161,5-2 0,-1 11 134,1 9 1,8 5-167,-4 9 1,9 1 22,-3 3 1,5-3-200,0 3 0,7-5-116,2-4 1,7-3-114,3-7 0,0-6-523,9-3 0,0-4 183,4-1 0,1-6-355,-1-4 0,-1-7 824,-3-2 0,2-6 0,-3 3 0</inkml:trace>
  <inkml:trace contextRef="#ctx0" brushRef="#br3">22806 15524 7854,'22'0'0,"-3"0"0,3 0 285,2 0 1,-2 7 448,1 2 1,-4 9-73,5 0 1,-5 9 196,5 2 1,-2 1-100,2 8 0,-4 4-309,-6 6 0,-1 10-285,-4-1 0,-9 6-410,-9 4 0,-12 5 216,8-30 1,-2 1 0,-7 6-1,-3-1-456,-5 2 1,-2-1-1,-6 4 1,-3-1 483,-5 0 0,-3 0 0,1-1 0,-3 1 0,11-16 0,-2 0 0,0 1 0</inkml:trace>
  <inkml:trace contextRef="#ctx0" brushRef="#br3">17602 16946 8222,'-8'-6'-895,"-5"4"674,12-4 1,1 7 534,9 4 0,4 1-200,1 4 1,7 3-115,2-4 1,12 2-57,8-1 26,6-4 0,8-5 56,0 4 0,-1-3 9,1 2 0,-5-2 162,1-2 0,-4-5-101,7 1 1,0-1-26,10 5 0,5-5-344,5 0 1,0 1 402,-5 4 1,-5 0 3,1 0 1,1 0-54,7 0 0,-33 0 0,0 0-52,3 0 0,0 0 0,0 0 0,-1 0 13,36 0 1,-37 0 0,-1 0-37,1 0 1,0 0-1,2 0 1,1 0-4,4 0 0,0 0 0,-1 0 0,0 0-12,-2 0 0,1 0 0,-2-2 0,1-1-172,-2 1 0,0-1 0,1-2 0,1 1 177,3 1 1,0 1 0,1-3 0,0-1 42,-1 1 0,0 0 0,0 1 0,-1 0-2,-1 0 0,-1-1 0,1 1 1,1 0 5,5 0 0,1-1 0,-4-2 0,0 1 6,2 1 1,-2 1 0,-2 0 0,-1 0 12,-1-1 1,1 0 0,1 1 0,1 0-7,2 0 1,0-1 0,2-1-1,0 1-7,-4 2 0,-1 1 0,0-3 0,-1 1-6,-5 1 0,-1 1 1,1-3-1,1 0-3,1 3 0,0 0 0,-2-2 0,1 1-167,1 1 1,0-1-1,-2 3 1,-1-1 140,-1-1 1,-1-1 0,36 0-133,-10-2 1,5 4 151,0-4 1,2 3 30,7 2 1,-7-1-14,-2-4 0,-8 3-79,-11-2 1,5 2 71,0 2 0,6-1-185,8-4 1,5 2-16,0-7 1,-36 8 0,1-1-293,34-6 1,3 0 77,-2-6 369,-34 8 0,1 0 0,2-1 0,0 0 0,4 0 0,2 0 0,1 1 0,1 0 0,3 2 0</inkml:trace>
  <inkml:trace contextRef="#ctx0" brushRef="#br3">10621 16861 7954,'-14'0'-164,"0"0"-51,-1 0 0,6 0 129,-1 0 0,1 0 31,-5 0 0,4 6 749,1 3-275,-1-2-173,-4 5 0,0-5 137,0 2 1,1 5-129,4 1 1,-4 0-29,3 9 0,-2 0-56,-2 4 0,-1 7 34,1 3 1,0-2-41,0 2-148,0-6 106,6 9 0,-3-6-168,6 2 203,-6 5-102,9-12 0,-4 9 13,6-6 1,1-1 50,4-8 1,3-4 0,6-6 1,1-6 2,-1-3 0,6-4 10,4-1 1,3-11 209,1-3-60,7-9-191,1-6 0,1-7-43,-4-7-211,-3 0 318,-8 7 1,-8-5 41,-9 3 1,-3 3-214,-2 2 1,-8-2-233,-7 2 1,-11 0 46,-12 5 1,-3-1-150,-2 1 1,2-1-1790,3 1 2137,-3 0 0,11-1 0,-3 1 0,3-1 0,1 1 0</inkml:trace>
  <inkml:trace contextRef="#ctx0" brushRef="#br3">22180 16903 8298,'0'-22'-207,"0"-3"-330,0 6 648,0 0 109,0 5-181,0 6 784,0 2-340,0 6-224,0 6 1,-1 3-27,-4 10 1,-3 0-47,-6 10 1,-7 2-7,-3 12 1,2 0-9,-1-1 1,1 1 9,-2 0 0,-1-1 133,6 1-595,6-7 407,0 5 0,12-9-310,-4 6 358,3-7-138,2 4 1,2-8-97,3-3 0,3-4 102,6-6 0,6-1-85,4-3 1,3-4 190,1-6 0,1-3 192,-1-7 0,1-1-18,-1-13-26,-6 1-118,5-12 0,-16 3-264,3-5 181,-3-1-240,-3-5 0,-1-1-236,-7-4 1,0-4-155,0-9 0,-2 2-2293,-3-2 2826,-9 2 0,1 2 0,-5 0 0,-5 4 0,-2 5 0,-3 7 0</inkml:trace>
  <inkml:trace contextRef="#ctx0" brushRef="#br3">13962 1521 8170,'-17'-22'0,"3"3"0,7 3-389,-2 2 0,4 5 948,-4-1 543,5 7-692,-2-3 0,6 9-194,0 6 1,2 10 249,2 19 1,0 8-158,5 16 1,-4-2-289,4 6 0,-5 0-89,0 5 1,3 0 107,-3 1 0,6-5-370,-5-5 1,-1-7 203,-4-12 0,5-7-173,0-3 1,-1-9-3,-4-5-116,0-9 121,0-4 168,0-19 1,0-7-36,0-13 0,0-13-104,0-2 0,-4-12-26,-1-6 1,0-2 15,5 2 1,0-8 95,0 2 0,0-2 19,0 3 0,11 11 314,4 3 0,7 11-106,-3 4 0,11 13 91,-2 15 1,4 6 61,-4 8 1,-1 8 139,-3 6 1,1 13-137,-6 11 0,-2 2 65,-7-3 0,-4 9 97,-6-3 1,-2-2-237,-2-3 1,-9-2-118,-6 2 0,-6-2 81,1-2 0,2-9-50,-2 3 1,1-4 20,-6 0 0,6-4-92,-1-5 146,6-1-64,-2 0 0,12-5-9,3 1 0,5-5 10,5 4 0,4 1-2,10 4 0,5 2-3,9 3 1,4-4-51,5 4 1,-1-8-316,-3-1 0,2-2-509,-7 1 0,5-2 1,-5-7 0,0 0 352,-4 0 0,-7-5 471,-3 0 0,-3-12 0,-2 1 0</inkml:trace>
  <inkml:trace contextRef="#ctx0" brushRef="#br3">14545 1379 7932,'14'0'79,"2"2"28,3 2-86,-3-2 0,11 4-20,-3-6 0,1 2 33,-2 3 1,4-4-362,-3 4 1,-2-4 103,2-1 0,-7 2-151,2 3 0,-9-2 374,-6 6 0,4-5 0,0 2 0</inkml:trace>
  <inkml:trace contextRef="#ctx0" brushRef="#br3">14687 1464 8168,'-4'16'0,"-1"3"0,-5-2 182,6 7 1,-7 5 587,1 4-459,4 6 1,-2-2 22,3 5 0,-1 6-28,-4-1 1,-1 0 24,7-4 0,-3 4-16,3 1 1,2 2-126,-3-7 0,4-4-1,1-10 1,4-7-82,1-3-55,6-3 1,-3-8 50,6-4 1,7-4 20,3-4 0,-1-6-584,6-9 1,-3-3 241,12-6 0,-4-1-754,4 1 0,-7-4 458,2 4 1,-3-4-1431,-1 9 1943,-7-4 0,5-2 0,-5 1 0</inkml:trace>
  <inkml:trace contextRef="#ctx0" brushRef="#br3">15157 1322 9594,'0'29'519,"0"5"-152,0 4 275,-7 10-294,6 2 0,-12 7-31,4 0 0,-3 4-399,3 1 0,-4 0 43,4-5 1,-2-1 119,1 1 0,2-6 159,4-4 0,2-9 106,-3-5 1,4-9-215,1-5-140,0-3 0,1-8-100,4-4 0,-2-15-118,7-8 0,-5-12-185,4-7 0,-4-8-367,4-1 0,-6-7 778,2 2 0,-3-10 0,-2-3 0</inkml:trace>
  <inkml:trace contextRef="#ctx0" brushRef="#br3">15114 1621 8134,'0'-27'12,"0"3"189,6 4 1,1 13 280,2 7 0,2 13-106,-6 11 0,6 9 56,-2 5 1,-1 3-119,2 1 1,-6 3-35,6 2 0,-2-1-25,1 6 0,4-11-144,-4 2 1,7-12 144,-2-2 1,5-7 14,-4-8 1,-1-6 73,5-3 1,-3-7 121,-2-7 0,0-9-362,0-15 0,2 1 85,3-5 0,-3-6-688,3-4 0,0-6 370,-5 6 0,3-5-323,-7 4 1,-4 0-170,-1 0 1,-4-1-545,-1-3 1,-1 3-160,-4 6 0,4 4 653,-4 6 0,3 1 670,2 13 0,7 0 0,0 5 0</inkml:trace>
  <inkml:trace contextRef="#ctx0" brushRef="#br3">15725 1265 8102,'-8'0'1148,"2"2"-512,6 3-339,0-4 1,2 7 110,2-3 0,4-2-23,6 6-698,7-5 1,-2 2-26,9-6 1,-1 0-292,11 0 1,-1-2 159,0-2 0,3 2-178,-7-3 0,-1-1-91,-9 1 738,-2 0 0,-7 12 0,0 1 0</inkml:trace>
  <inkml:trace contextRef="#ctx0" brushRef="#br3">15825 1678 8102,'-8'22'333,"2"-8"0,12-8-38,3-6 0,10-6-325,5-4 1,8-2-20,1-2 1,5-7-136,-5-3 0,5 4-419,-5 1 1,-1-2 299,-9 2 1,-2 0-349,-7 5 651,0 6 0,-6-4 0,-2 4 0</inkml:trace>
  <inkml:trace contextRef="#ctx0" brushRef="#br3">15882 1279 8229,'-7'15'505,"6"0"148,-4 4 1,-1 11-56,1 13 0,-5 8-157,6 10 1,-6 2-290,6 4 0,-6 2 217,5-2 1,-4 2-119,4 2 1,0-1-1,5-4 1,2-4-250,3-10 1,3-5-659,6-9 1,6-9-1116,4-11 1,4-8 824,6-5 1,0-7-2,4-7 947,3-7 0,-6-11 0,3-6 0,-3-7 0</inkml:trace>
  <inkml:trace contextRef="#ctx0" brushRef="#br3">16337 1450 8063,'0'29'1467,"0"4"-948,0 0 1,-2 11-7,-3-1 0,4 1-69,-4-6 0,3 3-135,2-3 0,0-3-244,0-2 1,7-8 126,2-1 0,4-8-195,1-2 0,5-6 85,0-8 1,8-4-156,1-5 1,2-7 72,8-12 0,-5-7-133,5-3 0,-6-3 10,1-2 1,-9-4-41,-5 0 0,-10-5 94,-4 4 1,-3-6 65,-2 2 1,-8 3-147,-7 2 0,-5 3 79,-9 1 1,-5 11 53,-4 4 1,1 15-21,-1 4 0,7 7 42,-2 7 1,4 5-128,6 8 1,2 5-148,7 5 1,6 0-681,3 1 1,5-2 401,5-4 1,3 0 545,6-4 0,7-4 0,1 6 0</inkml:trace>
  <inkml:trace contextRef="#ctx0" brushRef="#br3">17019 1166 8070,'0'-8'447,"0"2"-38,0 6-93,0 6 0,0 10-83,0 12 1,0 12 270,0 7-58,0 13-471,0-8 1,0 18 532,0-4-431,0-3 1,0 5-59,0-6 0,5-2-105,0-8 1,-1-5-340,-4-9 1,2-3-54,3-7-440,-4-6 638,6-7 1,-7-17-84,0-12 1,0-10 66,0-14 1,-5-1 66,0-13 1,0-4 75,5-1-10,-6-9 1,3 6 207,-7-16 0,7 4-139,-2-4 1,4 9 247,1 6 0,11 9 45,3 4-290,4 10 711,-4 10-310,0 14 0,5 7 99,0 7 0,1 2 63,-1 3 1,-1 4-152,5 10 1,-5-1 129,1 5 1,-3 1-44,-2 4 0,-2 6-232,-2-1 0,-4 1-203,-6 0 62,-6 2 28,-2 7 0,-11-1 182,0 1-510,-6 0 213,3-7 1,0-3-72,3-9 0,3-4 27,2-5 1,4-6-56,1 0 148,5-5 20,-2 2-58,6-6 0,6 0 48,4 0 2,-4 6 153,7 2-78,1 6 1,2 1 177,3-1-232,3 6 1,-6-2 54,3 5-334,-3-5 127,-2 9 1,5-12-549,0 4 0,4-3 279,-4-2 1,5-6-250,-5-3 0,5-3 640,-5-2 0,6-7 0,-3-1 0</inkml:trace>
  <inkml:trace contextRef="#ctx0" brushRef="#br3">17915 1052 7985,'-14'-6'0,"-1"3"-155,1-7 245,-6 7 0,4-3 659,-5 6-356,1 0 0,2 6 218,-5 3-243,5 10-199,-9-3 0,7 16 366,-4-4-310,4 10-57,-1 5 1,5 4-93,-3 10-1146,4 3 1253,0 11 0,7-6 128,4-4-886,2-2 695,2-9 0,2-5-56,2-7 0,9-13-484,6-1 314,13-13 0,-2-5-176,12-6 0,6-6-259,-1-4 0,7-9 67,-2-5 0,-3-2 216,-2-3 0,-9-4-362,-5 0 620,-3-7 0,-1 6 0,-4-7 0,-6-2 0,-6-3 0</inkml:trace>
  <inkml:trace contextRef="#ctx0" brushRef="#br3">18142 1166 7732,'14'-5'-822,"1"0"1374,5 1 0,-2-3-263,5-2 0,1 1-362,4-2 89,1 1-104,6 1 1,-5-3-165,3 6 1,-5 0 123,-4 5-443,-3 0 98,-7 0 38,-6 0 158,-2 7 223,-6 1 0,-8 6 35,-6 0 0,-5 5 19,-5 0 0,-3 5 0,4-5 0,2 0 121,2-5 1,8-5 159,2 1 1,5-5 298,0 4-36,2-6 0,8 8-244,4-6 1,4 0-70,5-5 1,-2 0-462,7 0 0,0-5 127,4 0-22,1-6 0,-1 5 125,1-4 0,-1-2 0,0 4 0</inkml:trace>
  <inkml:trace contextRef="#ctx0" brushRef="#br3">18370 1152 7903,'-22'1'0,"3"4"0,3-2 0,2 6 0,4 3 0,1 6 0,1 5 406,-2 5 1,2 2 602,4 3 1,2 4-457,-3 5 0,4 6 50,1-1 1,0 0-181,0-4-261,0-7 1,6 4-532,4-7 292,2 0 109,2-11 1,9-1-75,5-7 75,0-6 0,9-2-226,-4-6 1,2 0-276,3 0 0,-4-6-1,-5-4 0,-1-2-310,1-2 0,-6-1-733,1 1 756,-7-6 756,4 4 0,-7-11 0,0 5 0</inkml:trace>
  <inkml:trace contextRef="#ctx0" brushRef="#br3">19948 796 8071,'-22'-14'0,"1"1"0,7 4 0,5 2 0,-1 7 0,5 0 0,-4 0 0,-1 7 0,-4 2 0,0 7 88,0 8 0,-7 1 253,-2 13 0,0 1 91,0 9 0,1-4-260,-2 3 0,-1 2-71,6-1 1,-2 1-141,2-2-763,3-3 950,-4 5 1,10-9-527,1 2 190,-1-2-54,3 3 1,-5-9-80,8-5 1,-1-7-185,5-3 180,0-3 1,2-10 54,2-6 0,4-14 86,6-15 1,7-12-286,3-11 67,9-9 554,-3 2 1,5-10-153,-7 2 0,-1 6 16,-3 4 1,-5 13-19,-10 10 0,2 11 94,-6 4 39,0 3 0,-1 16 80,1 9 1,1 18 236,-1 16 1,-3 1 193,2 8-329,4-6-167,-6 9 1,4-6-37,-6 3 1,5 2-64,0-6 1,4-1-237,-4-4 1,4-12 409,-4-2 0,0-10-129,-5 0-315,0-10-186,0-3 211,0-6 1,-2-6-5,-2-3 0,-4-9-30,-7-1 0,0-6 125,-4 1 0,1-3 149,-5-1 1,4 1 235,-5 3 0,7-1-136,-2 6 1,8 0 194,1 5-244,7 0 0,-2 1 117,10 4 0,4-2-401,10 6-9,3 0 267,7-1 0,1-2-696,3-6 421,-3 6 0,6-10-364,-2 4 259,-4-3 231,4 3 0,-5-13 1,-1-3-1</inkml:trace>
  <inkml:trace contextRef="#ctx0" brushRef="#br3">20190 782 8071,'0'-22'100,"0"8"1,-5 10 169,0 14 0,-6 12 16,2 16 1,1 9 184,-2 5 1,1 8-311,-5 2 0,-1 0-42,1-5 0,6-7-137,3-3 0,4-2-127,1-3 0,1-5-405,4-4 0,11-9 175,12-6 0,2-8-324,8-5 0,2-7-201,7-7 442,-3-7 244,5-13 0,-6-5 0,0-3 0</inkml:trace>
  <inkml:trace contextRef="#ctx0" brushRef="#br3">20588 1024 8071,'-2'-23'-276,"-3"5"0,2 3 1269,-6 6-321,-1 2-355,2 7 1,-4 0 141,2 0-225,-9 7-160,4 7 0,-6 3-180,7 7 1,4-5 35,1 5 0,1-7-522,-2 2 352,4-3 0,8-3-157,2-4 1,4-3-37,7-6 216,5 0 0,-3 0-290,7 0 128,-6-6 136,8 4 207,-10-4 1,6 8 111,-3 2 0,-3 6 39,3 9 1,-8 5 270,-1 9 0,-7 0-40,1 10 0,-2 2 160,-2 12 0,-2 3-478,-2-3 251,-4 3 0,-6-11 363,-1 3-338,1-3 1,0-12-10,0-4 1,-5-3-37,0-2 0,-2-6-146,2-3 1,4-5-149,-4-4 0,3-4-85,2-6 1,-1-1-327,1-4 1,6-5 385,3-9-286,4-9 224,1-8 0,3-9-1243,7-2 559,-1-3 113,18-14 1,-5 4-498,6-6 1190,-5 12 0,8-12 0,-6 12 0,-4 5 0,-7 7 0</inkml:trace>
  <inkml:trace contextRef="#ctx0" brushRef="#br3">20844 1137 8053,'14'0'0,"-5"2"-100,1 3 1,-7-1 161,2 11 0,-4-4 302,-1 8 0,-4 1 72,-1-1-321,0 6 1,0-4 42,1 3 1,-1 1 7,5-6-33,0 0 0,1-7-289,4-2 103,3-4-36,6-6 0,5-6-85,0-4 1,5-4 74,-5-5 0,0-1-164,-5-4 0,0-3 149,0 3 1,-6-1-27,-3 1 1,-3-2 108,-2 2-18,0 3 0,-8 1 112,-6 6 0,-1-1-165,-4 1 131,-3 6 0,5 2 2,-7 6 1,12 0 67,-3 0-2,4 0-101,3 6 1,8 1-8,10 2 1,4-3-173,5-6 182,3 0 0,7 0-13,-1 0 0,0 0 1,1 0 1,-2 0 155,-4 0 0,3 2-100,-7 3 0,0 0 121,-5 9 0,-1-3-88,-4 8 1,2 1 224,-6-1 0,0 6-40,-5-1 1,0-3-134,0-2 0,0 1-107,0-1 74,0 0 1,-2-6-97,-3-4 152,4-2-242,-6-7 0,7-2-197,0-3 1,0-4-21,0-10 1,0-3-230,0-7 0,2-1-559,3-3 716,-4-3 1,10-7 379,-6 0 0,6-12 0,-3-3 0</inkml:trace>
  <inkml:trace contextRef="#ctx0" brushRef="#br3">21341 711 8053,'18'-16'42,"-4"7"377,-3 5-167,3 4-20,-6 7-183,-2 7 0,-6 6-127,0 4 0,0 5 159,0-1 0,-4 0-122,-1 6 1,-5-6 85,6-4 1,-6 3-364,5-4 247,1-2 0,5-2-190,4-10 0,-2 2-66,7-6 61,-1 0 232,5-5 0,1 0-3,-1 0 1,0 5 83,0-1 1,-1 7 189,-4-1 0,-2 2-80,-7 3 0,0 0 161,0 4 1,-7 4-113,-2 5 0,-9 0-31,0 1 1,-3-1-349,2 1 109,3-1-35,-4-6 0,10 4-72,1-8 0,6 1-368,-2-4-595,3-1 758,2-6 0,2-8 376,3-10 0,2-15 0,8-5 0</inkml:trace>
  <inkml:trace contextRef="#ctx0" brushRef="#br3">21512 1223 8053,'28'-21'0,"1"5"19,-1-3 1,5-1 169,1 1 0,-1-2 36,-5 2 0,1 4-28,-1-4 0,-6 3-186,-3 2 0,-3-1-285,-2 1 1,-4 2-139,-1 2 266,-6-3-124,4 5 1,-7-1-509,0 0 778,0 5 0,-7-15 0,-1 4 0</inkml:trace>
  <inkml:trace contextRef="#ctx0" brushRef="#br3">21810 640 8028,'0'20'226,"0"4"59,0 9 1,-1 5 10,-4 9 0,2 4-29,-7 6 1,3-2-92,-3-3 1,-3 2-78,4-7 0,3 1 3,1-6-114,3 1-80,2-7 1,0-7-293,0-10 1,2-3 54,3-2 0,-2-6-272,6-4 0,1-8 168,4-6 1,0-9 432,0-4 0,1-11 0,-1-2 0</inkml:trace>
  <inkml:trace contextRef="#ctx0" brushRef="#br3">22010 483 8010,'7'-14'-151,"6"6"151,-5 2 0,6 12 0,-6 8 1030,-3 10-402,-4 3-338,-1 8 0,0 1 0,-1 7 361,-4-1-441,-3 14 0,-8-3-41,-3 14 0,4-7-26,-4 1 1,1 7-376,-1-1 1,4-1 99,-4-9 212,3-7-31,8-1 0,-3-14-740,6-6 288,0-7 108,5-8 0,7-6-221,2-4 0,4-10 248,1-8 1,7-13-151,2-11 0,4 2 83,2-2 0,-1 0 114,0-5 0,1 1 168,-1-1 0,-6 8 275,-3 7 1,-3 6 627,-2 8-476,1 6-33,-1 1 1,-6 9 219,-4 3 1,-2 4-277,-2 10 0,0 3 70,0 7 0,0-1-117,0 1 1,0-1-146,0 0 0,-5 1-135,1-1 1,-1-4-472,5 0 0,0-5-1282,0 4 926,0-12 869,0 8 0,12-17 0,4 4 0</inkml:trace>
  <inkml:trace contextRef="#ctx0" brushRef="#br3">22436 839 7974,'8'0'134,"-2"1"68,-6 4 0,0 11 73,0 12 1,-1 2 442,-4 8 0,2-5-275,-7 5 0,6-1-193,-6 1 1,5-4-35,-4-5 8,6-1-28,-10-6 0,11-1 28,-2-7 0,2 0-446,2 0-322,0-6 0,2-3 149,2-10 1,4-3-376,7-6 0,-1-6-447,0-4 650,0-9 252,0 3 0,1-5-69,-1 7 1,-5 4 306,1 0 1,-1 7 319,6-2 0,-6 9 7,1 6 1,-7 4 357,1 4 1,-2 6-147,-2 9 1,0-2 268,0 7 0,0 0-44,0 4-382,0-6 0,-5 3-189,1-6 1,-1 0-339,5-4 47,0-1 20,0-6 0,6-2-122,4-6 1,4-2-388,5-2 0,3-6 212,6-9 0,-4-3-139,0-6 0,-2 1 268,2 3 0,1-1 223,-6 6 0,0-3 705,-5 8-334,0-4-116,0 10 0,1 0 157,-1 4 1,0 4 47,0 4 0,0 11 386,1 8 1,-7 6-243,-4 4 1,-2-1 29,-2 5 0,5-3-358,-1 4 0,1-7 3,-5 2 1,5-3-146,0-1 37,-1-7-302,3 5 0,-6-16-1011,4 3 70,3-3-776,-7-3 1948,6-2 0,-1-12 0,2-2 0</inkml:trace>
  <inkml:trace contextRef="#ctx0" brushRef="#br3">13962 2616 7949,'51'-22'340,"6"3"-323,12 9 1,-28 6 0,2 2-399,2 2 0,0 0 0,-1 0 0,-1 0 284,-1 0 0,1 0 0,8 0 1,2 0-240,10 0 1,2 0 0,3 0-1,0 0 321,7 0 0,2 0 0,-23-2 1,2-1-1,0 0-120,3-1 0,2-1 0,-1 0 0,-2 0 0,1 1 0,-1-1 130,3-1 1,1-1 0,0 1-1,4-1 1,0 0 0,1 0-283,3 1 0,1 0 0,1-1 1,5-1-1,1-1 0,0 1 328,-2 0 0,-1 0 0,1 0 0,0-1 1,-1 0-1,2-1 83,-17 2 0,0-1 0,1 1 0,-1 0 0,16-3 0,-1 1 0,2-1-46,-13 2 1,1-1-1,1 0 1,-1 1-1,-2 1 1,-2-1-1,1 1 1,0 0 1,4-1 0,1-1 0,-1 0 0,1 1 0,-1 1 0,1 0 0,-1 0 0,0 0 48,-2 0 1,0 0 0,-1-1 0,2 1 0,5 1 0,0-1-1,1 1 1,-1 1-202,-3 0 1,-1-1 0,0 2 0,1-1 0,4 1 0,1-1 0,-1 1 0,1 1 145,-4 0 1,-1 0 0,0 1 0,1-1-1,1 1 1,0-1 0,0 1 0,0-1-10,0 1 0,0-1 0,0 1 1,-1-1-1,-1 0 0,-1 0 1,1 0-1,0 0-131,5 0 0,0-1 0,1 0 0,-1 0 0,-3 1 0,-2 0 0,1 0 0,0 0 86,3 0 0,0-1 0,1 1 0,-2-2 0,-4 1 0,0 0 0,-1-1 0,1 0-105,3 0 0,1 0 1,1 1-1,-2-1 0,-3 0 1,-1 1-1,0-1 1,1 1 87,6-1 0,1 0 0,-1 0 0,0 0 0,-2-1 1,-2 0-1,0-1 0,1 0-23,2-1 1,1-1 0,-1 1-1,0-1 1,-4 1 0,0 0-1,0 0 1,0 0-38,2-1 0,0 1 1,0-1-1,-1 1 1,-3-1-1,0-1 1,0 1-1,-1 0 27,1-1 1,0 1-1,0-1 1,1 0 0,1-1-1,2-1 1,-2 0 0,0 0-131,-6 2 0,-1 1 0,0-1 0,1 1 0,3-1 0,0 1 0,1 0 0,-1 0 15,-2 0 0,-1 0 1,-1 1-1,-1 0 146,12-2 0,-2 0 0,1 1 0,7 0 0,0 0 0,-2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3313 3398 8209,'-17'-14'252,"3"-1"243,-4 7 323,17-4-527,-6 10 1,12 7-30,0 9 0,4 11 16,-4 4 1,4 2-126,-4 12 0,0-2 0,-5 11 0,-6 0-121,-4 5 1,-4 2-232,-5 2 0,3 1 42,-3 0 0,3-4-1,2-15 1,6-4 24,4-10 0,-3-7-1178,3-3 925,-1-10 0,5-6-318,0-12 0,5-9 175,-1-15 0,7-11 529,-1-13 0,2-1 0,3-9 0,-1 4-23,0 2 0,-1 1 23,-4 12 0,2 2 0,-6 8 0,4 8-590,-4 7 590,0 5 466,1-2 1,-3 12 22,7 3 0,-5 11 173,4 9 1,1 2-32,4 12 0,0 1-182,0 7 0,0 5-129,1-5 0,4 9-73,0 2 1,0-3-106,-5-7 0,0-3 80,0-6 1,2-7-185,3-3 0,-3-10-38,3-4 1,-3-5-26,-2-5 1,5-9 35,0-10 0,1-9-18,-1-5-63,-3-9 0,4 1-252,-5-6 0,-3 8-56,-2 1 0,-4 2-262,-6 8 0,0 4 79,0 6 0,0 5-185,0-1 1,-5 3-278,1 2 541,-1 0 482,5 6 0,0-5 0,0 6 0</inkml:trace>
  <inkml:trace contextRef="#ctx0" brushRef="#br0">4038 3199 8209,'8'14'-356,"-3"0"0,-4 2 1790,-1 3-877,0 3 0,0 13-22,0 3 1,-6 3-61,-3 1 1,-1 1-186,-4 0 1,3 1-1,-8 3 1,3-2-27,2 2-649,0-3 458,0-1 0,4-7-107,1-3 0,5-3 115,0-1 1,2-10-192,2 0 0,2-11 25,2 6 0,0-10-78,5 1 0,7 2 89,8-3 0,-2 1 333,1-5 1,1 0-589,4 0 155,1 0 75,-1-6 1,2-4-489,4-9 255,-4 3-148,4-4 1,-5 6-290,-1 0 1,-4-5 113,0 0 0,-5 0 655,4 4 0,-5-5 0,2-2 0</inkml:trace>
  <inkml:trace contextRef="#ctx0" brushRef="#br0">4593 3142 8241,'-7'16'242,"-2"3"0,3 4 411,1 10 1,2 4-190,-2 5 1,3 7-8,-2 4 1,-3 2-159,3 2 0,-6 1-45,5 4 1,-4-2-181,4 6-1249,-6 0 1280,10 6 0,-6-8-627,7-2 8,0-10 184,0-3 0,0-14-1279,0-7 1262,7-6 0,0-15 47,8-7 1,-6-15-957,1-13 591,-7-19 764,9-12 0,-5-17-99,2 0-620,-5 36 0,-1-2 511,-3-37 0,0 38 0,0-1 109,0-39 0,-3 40 0,1 2-118,-3-33 1,0 1 117,5 14 0,0 5 123,0 14 1,2 10 273,3 9 0,-2 3 103,6 2 1,1 6 529,4 3 1,0 4 145,0 1 1078,7 0-2003,-5 6 1,9 2 137,-6 6 1,5 0-171,-5 1 0,4-1-16,-4 0 1,5 0 11,-5 1 0,0-1-101,-5 0 1,0 0-8,1 0 1,-8 2-124,-2 3 0,-3-3 555,-2 3-114,-7 3-380,-7-6 0,-8 11 81,-6-4 0,-7 4-23,-3 2 1,-9-1-134,-6 1 0,-2-3-289,-2-2 1,2-5-656,3-9 1,9-4-1883,10-6 1441,3 0 1415,14-6 0,-3-9 0,11-7 0</inkml:trace>
  <inkml:trace contextRef="#ctx0" brushRef="#br0">5901 3526 7967,'-14'-8'-313,"6"1"131,1 1 1,9 3 194,3-6 1,3 4 396,6-5 1,6-4-246,4-5 1,3-6-2,1 1 0,5-3 61,1-1 4,-1 6-177,-5 1 1,4 9 15,-4 2 0,-1 4-29,-8 6 1,-5 8 52,1 6 0,-8 8-57,-7 11 1,-11 4-8,-3 5 1,-10 6-19,1-1 0,-4 0-121,-1-4 1,4-7-190,0-3 175,7-3 0,-4-3 30,7-3-263,0-10 162,6-1-152,-5-12 0,7 4-214,-4-10 1,-1-4 312,7-10 0,-3-3 249,3-7 0,2 1 0,-4 0 0</inkml:trace>
  <inkml:trace contextRef="#ctx0" brushRef="#br0">5943 3568 7967,'0'-8'-414,"0"2"0,5 8 1153,0 2-515,6 4 1,-3 13 183,6 3 0,0-2-217,1 1 1,0-4-107,4 5 1,-1-7-40,5 2 1,-1-4-256,2-6 0,1 2-878,-6-6 578,7 6 384,-11-10 1,6 7 124,-7-3 0,-6-3 0,-2 4 0</inkml:trace>
  <inkml:trace contextRef="#ctx0" brushRef="#br0">6299 3540 7967,'14'-14'178,"0"3"106,1-4 1,0 4-98,4-8 1,2 2-71,3-2 1,2-1-31,-2-4 0,-2-3-266,2 3 1,-7 4-99,2 1 190,-3-3 82,-2 6 0,-4-5-515,-1 7 250,-6 6-98,4-4 49,-1 4 1,-4-7 122,2 1 0,-4 5 107,-4-1 1,0 2 31,-5-1 384,6-4-15,-4 12-220,7-6 1,0 11 692,0 5-528,0 7 0,2 19 79,3 2 1,-4 6 50,4 5 1,-2 2-118,2 7 1,-3 0-69,2 0 1,-2-2-8,-2-3 1,5-1-36,-1-4 1,1-4-187,-5-1 29,0 1 2,0-13 0,0 0-42,0-6 1,-1-7 84,-4 2 0,2-8-109,-7-1 1,5-7 74,-4 1 0,4-4-128,-4-4 1,1-4 114,-2-6 1,-1-7-127,7-3 1,-6-2-60,5-3-33,1 1 194,4-1 1,0 1-225,0-1 108,0 7 1,4-3-396,1 6 279,6 0 0,-8 0 82,7 0 0,-5 0 59,4 5 0,-1-5 114,1 0 0,10-6 0,-3 3 0</inkml:trace>
  <inkml:trace contextRef="#ctx0" brushRef="#br0">6868 3000 7981,'8'8'491,"3"4"-186,-7-2 0,1 2 0,-5 3 0,0 5-140,0 4 1,-6 3-105,-4 1 0,-2 0 41,-3 1 1,0 1-227,-4 3 1,4-3-560,1 3 542,0-9 0,11 0 22,-7-10-454,7 3 169,-3-9-141,6 0 136,0-2 272,0-6 0,1 0 60,4 0 0,-2 0 61,7 0 1,-5 0 253,4 0 0,-1 2 507,1 3-433,4 3-43,-5 6 1,0 0 149,-3 0 0,-4 7-80,-1 2 1,0 0-82,0 0 1,0-1-87,0 2 1,0 1-15,0-6 0,-1 5-110,-4-5 1,3 0-545,-2-5-798,2-6 684,2-2 66,0-6 1,0-1 543,0-4 0,6-9 0,2-8 0</inkml:trace>
  <inkml:trace contextRef="#ctx0" brushRef="#br0">7010 3156 7981,'14'-8'0,"-1"0"-141,-4 4 70,4 2 1,-5-11 184,6 4 0,0 1 208,0-2 0,1 6-365,-1-6 1,-5 7-395,1-2 0,-6-1 136,6 1 1,-7 2 149,2 8 1,-5 3-61,-5 6 0,2 2 177,-7 3 0,-4 8-52,-5 6 1,-1 1 65,1 0 1,3-6 289,-3 1 1,5-3 533,4-7-568,-2 0 1,10-9 302,-3-1-311,4-6 1,9 2-174,6-10 0,2-4 46,7-10 1,0-2-359,0-2 0,2-4 160,-6 3 0,0-1-400,-4 1 1,-1 2 50,0 3-98,0 10 93,-6-10 451,-2 11 0,-6 0 0,0-5 0,0 5 0</inkml:trace>
  <inkml:trace contextRef="#ctx0" brushRef="#br0">7251 3128 7981,'-7'6'0,"-1"0"-236,3 4 227,3 2 1,-4-2 550,6 9-374,0 3 1,0 6-41,0 1-67,-6-1 0,4 5-20,-3 1 0,2 0-311,-1-1 1,2-7-1,-3 2 0,4-7-648,1 2 918,0-12 0,-7 15 0,-1-10 0</inkml:trace>
  <inkml:trace contextRef="#ctx0" brushRef="#br0">7038 3455 7981,'0'14'-186,"0"0"0,0 7 1049,0 2-495,7 10 0,-4-1-74,6 6 0,-1-6-313,2 1 1,2 1 68,-2 0 1,-2-1-225,1-5 0,-1-1 126,1-3 0,2-4-108,-6-5 0,0-1-496,-5 0 286,0-6 131,0-2 88,0-6 0,0-6-104,0-4 1,0-4-17,0-5 1,0-1 43,0-4 0,-5-1 223,0 6 0,1-5 54,4 5 0,4 0 134,1 5 1,6 0 164,-1-1-186,2 1-43,3 6 0,-1-4 7,0 2 1,5-1-97,0 2 1,2-4 8,-3 4 1,0 1 11,6-2 0,-7 7 17,2-2 0,-8 4 357,-2 1-244,-5 0 0,2 6 86,-6 4 508,-6 9-292,-2-4-307,-13 18 0,-1-7-14,-6 12 1,-1 0-161,1 4 1,1-1-270,3-3 1,-1-3-183,6-7-241,6-6 685,7-1 0,6-13 0,0-2 0</inkml:trace>
  <inkml:trace contextRef="#ctx0" brushRef="#br0">7564 3142 7688,'3'-8'-262,"7"3"551,-1-3 0,18 5-175,-3-6 0,3 1 56,1-2-137,7-2 0,-5 2-71,3-9 0,-4 3 61,-6-3 1,3 8-24,-7 2 0,-2 4-77,-8-4-33,4 6 182,-11-4-182,4 7 138,-6 7-26,-6 0 0,-2 9-8,-6 3 0,-2 2 24,-3 2 0,3 4 8,-3-3 1,5-3 29,4-3 0,-1-2 75,6-2-316,1 1 208,4-7-4,0-2 1,6-6-232,4 0 221,-4 0 1,7 0-117,-4 0 1,4-5 91,1 0 0,-2-1-46,-2 1-50,3 4 181,-12-6-5,6 7 0,-7 2-108,0 3 218,0 3 0,-7 11-107,-2 0 0,-4 6 224,-1-1-231,-7 2 20,6-3 1,-6 3 142,7-2 0,-5-3-161,0-2 0,5-4 15,4 0 1,7-6-8,-2 1-169,4-7 0,2 3 2,4-6-51,9-6 169,2-2 1,11-6-326,-3-1 122,2 1 29,3 0 1,-1-5-55,1 0 1,-2 0 113,-4 5 1,3 0-14,-7-1 1,-1 8-175,-3 2 4,-7-3 114,-2 6 83,-6-4 0,0 8-62,0 2-2,-6 4 45,-2 6 2,-7-6-52,1 5 62,0-5 157,0 0 1,6 0-132,3-4 236,4-2-29,1 4-161,0-6-4,0 0 417,0 7-174,0 1 7,0 6 0,0 6 98,0 4 0,0 4-104,0 6 0,-5-3 118,0 7 0,0-5-83,5 5 0,0-6-13,0 1 1,0-3-168,0-2-59,0 1 116,0-7 1,0-2-226,0-5 60,7-7 1,-6-1-242,4-2 186,-3-3 1,-2 3-134,0-10 1,0 2-293,0-7 1,0-4 263,0-5 0,-5 0 131,0 5 1,-6-7-1072,2-2 447,2 2 547,-5-6 1,5 5 187,-2-6 0,3 6 0,-1 1 0,6 0 82,-12 6-9,11 0 0,-9 11 35,7 8 1,-6 4 166,5 7 1,-10 3 139,0 1-138,-2 7-148,3-4 1,-5 5-278,0-4 102,0 4-91,-2-11 1,6 5-198,-4-7 1,8-2 71,1-2 262,7-4 0,-10-6 0,5 0 0</inkml:trace>
  <inkml:trace contextRef="#ctx0" brushRef="#br0">7948 3583 7975,'29'-8'25,"4"1"-12,0 7 0,0 0 375,-4 0 1,-1 2 583,0 3 0,-5-2-895,-5 6-94,-2-6-590,-1 10 0,3-7 607,1 4 0,7-4 0,-4-6 0</inkml:trace>
  <inkml:trace contextRef="#ctx0" brushRef="#br0">8474 3042 7837,'0'10'-110,"0"-1"1,0 5 634,0 5 0,-5 7-354,1-3 0,-7 4-275,1 2 1,-2 4-82,-3 0 22,1 0 209,6-11 1,-3-1-126,6-7 144,1 0-144,4-6 0,-5 0-188,0-3 1,2-5 136,8 0 1,3-2-114,6-7 1,0-4 238,0-1 0,1-3-1,-1 7 0,0 4 94,0 1-43,0 3 1,-1 13 323,-3 4-162,-4 8-69,-6 0 1,0 10 233,0 0 1,0 2-81,0-2 1,-5-3 32,0 3 1,1-3-195,4-2 1,-5-4-20,0 0 1,0-7-31,5 2-96,0-3-53,0-8 1,2 0-454,3-4 428,-4-2-147,6 4 1,-3-12-189,1-3 0,1-6 23,-1-4 1,-3 2-132,3-7 1,-2-1 251,1-8 1,-2-3 281,3-7 0,-4-1 0,-1-4 0,7-9 0,1-7 0</inkml:trace>
  <inkml:trace contextRef="#ctx0" brushRef="#br0">8588 3042 8027,'22'-27'-46,"-3"4"1,-3 2-24,-2 7 0,0 6 297,0 3 0,1 4 276,-1 1 0,0 0-280,0 0-52,-6 6 0,3 2 15,-6 6-438,0 0 110,-5 1 0,0-1-249,0 0 349,0-6 0,1 3-149,4-6 0,3 0 118,6-5 1,0 0-76,1 0 0,4 0 128,0 0-39,6 0 87,-9 0 0,4 0 29,-6 0-80,1 0 156,-7 0 72,-2 6 1,-6 2-6,0 6 0,-6 0 170,-4 0 1,-7 7-182,-2 3 0,-8 1-10,-2-1 1,1 2 339,-5-2-319,3 3-87,1-5 1,1 3-146,-1-6-96,7 0 199,2-11-193,6-1 118,-1-7 0,9 0-87,6 0 1,6-7 15,9-2 0,4 2-116,0 3 1,1-3 60,-1 3 113,-3-1 0,9 5-25,-6 0 101,0 0-78,-5 0 70,0 0 67,1 0 0,-1 0-100,0 0 0,-4 0 56,-1 0-37,-6 0-30,10-6 0,-7 2-182,4-5-10,-4 6 1,0-10-221,-4 12 195,10-12 74,-10 11 0,6-4-165,-3 6 0,-4-2-185,4-2 272,3 2 1,-6-6-30,2 3 1,-1 4-114,2-4 0,-3 2-429,2-2 784,-2 4 0,-2-6 0,0 7 0,-6 0 0,4 0 0,-10 0 0,4 0 0</inkml:trace>
  <inkml:trace contextRef="#ctx0" brushRef="#br0">9043 3270 7166,'0'14'1122,"0"0"-1040,0 0 1,5 1-313,-1-1 1,3-5-235,-3 1 331,-2-1 1,4 1-701,-6-1 833,0-6 0,7 10 0,1-5 0</inkml:trace>
  <inkml:trace contextRef="#ctx0" brushRef="#br0">8887 3341 7964,'-8'0'-165,"1"6"-41,7 4 0,-4 2 1275,-1 3-598,0 5 1,4-3-118,-4 7-197,3-7 0,-9 10-96,6-3 0,-6 1-224,2-1 0,3 1-24,1-6 1,-2 2-312,3-2 1,-6-8-81,6 3-57,-1-3 635,5-3 0,0-2 0,0-6 0</inkml:trace>
  <inkml:trace contextRef="#ctx0" brushRef="#br0">8887 3483 7964,'14'-6'192,"0"4"0,-5-4 372,1 6 1,-5 6-221,4 4 0,-6 7 10,2 2 1,1 6-110,-1-1 1,0 7 13,-5 3 1,0-1 12,0-5 0,0 1-49,0-1 0,5 1 51,-1-1 5,7 0-155,-9-5 0,11-8-31,-4-5 1,4-7 81,1 2 0,0-4-128,0-1 1,5-8 81,0-6 1,5-2-89,-5-7 1,6 1 10,-1-2 0,-2-3-151,2 3 1,-7-1-369,2 1 302,-3-2-172,-2 10 1,-1-10-345,-4 7 0,-3-4 268,-6 4 0,0-5-154,0 5 0,-1-4 567,-4 4 0,-3-13 0,-6 2 0</inkml:trace>
  <inkml:trace contextRef="#ctx0" brushRef="#br0">2304 8772 8204,'-8'-7'-830,"1"4"415,7-6 1080,-6 5-69,5-2-182,-6 6-95,7 0-147,0 6 0,0 2-12,0 7 0,0-6-7,0 0 1,0 1-54,0 4 1,0-4 71,0-1 1,0 1-174,0 4 1,5 0 141,0 0 0,-1 2-4,-4 3 0,2-2-9,3 7 1,-4 0 17,4 4 1,-3 1-40,-2-1 0,0 2 7,0 3 0,0-1-25,0 6 0,4 0 33,1 4 0,0 1-144,-5 0 1,5-1 91,-1 1 0,1 0 25,-5-1 1,2-1-57,2-3 0,-2 2-26,3-7 1,-4 5-281,-1-5 0,0 0 92,0-4 1,5-7-78,0-3 0,0-4-92,-5 0 219,0-7-22,0-2 0,0-8-447,0-2 0,0-11 56,0-8 1,0-4-183,0-2 0,-2 1 286,-3-1 1,4-4 433,-4 0 0,-3-6 0,0 2 0</inkml:trace>
  <inkml:trace contextRef="#ctx0" brushRef="#br0">2403 8828 8204,'8'-6'-833,"-3"-3"624,3-4 1,0 0 653,6 4 0,-5-2 60,1 6 1,-1 0-208,6 5 0,-1-4 41,0-1 1,7 0-106,2 5 1,2 0 41,-1 0 0,3 0-7,-3 0 1,3 0-119,1 0 0,2-5 29,3 1 0,-3-1-94,3 5 0,-7-5-104,-3 0 1,1 1 76,5 4 0,-3 0-28,-2 0 1,3 0 39,-3 0 1,9 0-122,5 0 1,1 0 75,-1 0 0,8 0-74,-3 0 0,4 0 149,0 0 0,-2-5 2,2 0 1,-3-4 99,-1 4 0,0 0-123,-1 5 1,7-1 47,3-4 0,10 3-30,4-2 1,-3-3 18,-1 3 1,-5-8 3,-5 3 0,3 1-368,-3-1 0,1 1 189,3-2 0,-7 4-113,8 6 1,-3 0-62,3 0 0,-11 0 54,-4 0 0,-8 6 108,-1 4 0,-3-2 11,-2 1 0,-6-1-17,-3 1 0,2 3 2,-2-8 0,1 1 156,-1-5 1,-3 5-73,3-1 1,2 1 128,-3-5 1,1 0-105,-4 0 1,0 5-39,4 0 0,-8-1 29,4-4 1,-4 5-24,3 0 11,0 0 1,0-4-9,1 4 3,-1-3 0,0 4-9,0-6 1,-4 0-2,-1 0 1,-1 1-9,2 4-7,2-3-3,-4 4 1,2-1 7,-1 0 4,-6-1 0,5 1-3,-3 0 27,-4 6 1,6-3-19,-7 6 1,0-5 1,0 1 1,0-1 9,0 6 1,0-1 2,0 0 0,0 0 35,0 0 1,0 7-39,0 3 0,0 4 56,0 5 0,-5 4-48,0 5 1,-1 3 5,1 2 0,2 3-15,-6 7 0,5-1-12,0-4 1,2 0-43,2-9 1,-5 2 50,1-7 0,-1-3-182,5-2 0,0-3 100,0-1 1,0-6-237,0 1 1,0-7 81,0 2 1,0-3-526,0-2 0,-2-4-463,-2-1 215,2-6 1002,-11 4 0,5-14 0,-6 0 0</inkml:trace>
  <inkml:trace contextRef="#ctx0" brushRef="#br0">2574 9852 8417,'-14'-8'-170,"7"-3"-119,7 6 0,13 1 1122,11 4 0,4 0-258,5 0 1,10 1-191,9 4 0,3 3-147,2 6 1,2-5-67,2 1 1,6-7-29,8 2 0,-33-2 0,0 0-270,3 0 1,0-1-1,-2 1 1,0-1 300,37-2 0,-9 0-116,5 0 0,-2 0-3,7 0 1,-4-5 64,-6 0 1,-6 0-90,-3 5 0,-10-4 115,-5-1 1,-4-1-135,-5 1 1,1 2 120,-6-7 0,5 7-231,-4-2 1,-6 4-388,-4 1 0,-7 0 32,2 0 0,0 1-906,-5 4 0,4-2 1406,-9 7 1,4-1 0,1 5 0</inkml:trace>
  <inkml:trace contextRef="#ctx0" brushRef="#br0">5318 9369 8093,'-14'-8'-299,"-1"3"-40,1-3 0,5 2 594,-1-4-161,7-2 0,8 4 191,9-6 0,10 4-56,-1 1 1,11-1-131,4-4 0,6 1 17,8 4 0,0-2-349,10 6 1,-5-4-157,-5 4 1,-5 2-184,-9 7 1,-3 3 571,-7 2 0,1 10 0,-1-3 0</inkml:trace>
  <inkml:trace contextRef="#ctx0" brushRef="#br0">5887 9113 8093,'14'0'0,"0"0"0,-5 0-324,1 0 1,-1 0 239,6 0 1,-1 0 288,0 0 0,-4 0 177,-1 0-74,1 6 0,2-3-81,-2 7 1,-4-6-120,-6 6 0,0 1 30,0 8 0,-6 3-408,-4 6 0,-7 2 171,-2 4 1,-6 2-519,1 7 1,-3-7 616,-1-3 0,-7 3 0,-2 1 0</inkml:trace>
  <inkml:trace contextRef="#ctx0" brushRef="#br0">6697 8828 8135,'0'-8'-348,"0"2"386,0 6 625,0 0-392,6 0 0,-3 6-108,7 4 1,-2 4 104,1 5 0,4 2-84,-4 2 0,-1 4 142,2-3 0,-7 8-55,2 1 0,1 5-28,-1-5 1,0 8-69,-5 1 1,0 1-84,0 5 1,0-9-65,0-1 0,0-5 91,0 5 1,0-8-112,0-2 0,0-1 74,0-8 0,0 0-641,0-5 276,0 1-792,0-7 189,0-2 322,0-6 1,0-6-195,0-4 1,0-3 248,0-1 0,0-6 509,0-4 0,0 0 0,0-4 0,-7-4 0,-1-10 0</inkml:trace>
  <inkml:trace contextRef="#ctx0" brushRef="#br0">6839 8757 8135,'14'-8'-239,"1"-3"-61,-1 7 1,2-1 485,3 5 0,3-5 490,6 0 0,2 1-390,3 4 0,-1 0-70,6 0 1,-7 0-102,3 0 1,2 0 84,2 0 1,5 0-162,4 0 0,5-5 117,10 0 1,-4-4-151,4 4 1,1-1-19,-2 1 1,0 2 174,-9-7 1,11 6 79,3-6 1,12 2-176,-34 4 1,2-1 0,-4-1-1,1 1-88,0 2 1,-1 1 0,-1-3-1,-1 0 33,36 1 0,-2-1-467,6 5 0,-1 0 410,2 0 1,-4 0 42,-5 0 0,-9 6-37,-6 4 1,-1 2 115,-3 3 1,-1 0 186,5 4 0,-4-3-143,9 3 0,-2-8 194,2-1 0,-4-7-117,4 2 1,2-4-97,3-1 0,-27 0 1,2 0-157,3 0 0,0 0 1,0 0-1,0-1 17,0-2 1,0 1-1,-1 1 1,-1 0 78,-1-1 0,1-1 1,5 0-1,1 0-56,0 1 1,1-1-1,0 1 1,0 0-61,0 1 1,-1 2 0,-7-1 0,0 1 1,1 2 0,-1-1 0,36 1 146,-3 7 1,0-2-87,-35-4 1,0 1 0,39 6 37,-38-9 0,-1 1 0,31 6-3,-10-4 0,-4 4-20,-5-4 0,5 5 42,0-6 0,-6 6 316,1-5 1,-3 6-563,-6-2 1,1-1 255,-11 2 1,-5-3-147,-4 3 0,-7 3 332,2-4 0,-9 4-225,-5 1 1,1 0 92,-1 0 0,-1 1-22,-4-1 1,0 0-12,0 0 0,-6 5 107,-3 0 0,1 5-164,-2-5 0,1 6 26,-5-1 1,-1 3-132,1 1 0,0 2 121,0 3 1,1-1-257,4 6 1,-4-7-17,3 2 0,3-3 6,-3-1 0,5 4-165,-4 0 0,4-1-290,-4-8 1,4 6-424,-5-7 0,6 6 488,-6-10 0,1 4-560,-5-4 1180,-1 0 0,-5-5 0,-2 1 0</inkml:trace>
  <inkml:trace contextRef="#ctx0" brushRef="#br0">6569 9838 8094,'-8'-7'1046,"2"0"-1113,6-1 1,6 1-94,4 7 1,2 0 176,2 0 0,7 0-37,3 0 1,3 0 95,1 0 1,7 0 114,3 0 0,4 0-4,6 0 0,1-1 112,3-4 0,2 3-133,-7-2 0,2-3 181,-2 3 0,1-6-20,9 5 0,4-4-311,15 4 1,-2-4 43,-33 6 0,-1 1 0,34-3 107,2 5 0,-8 0-155,-2 0 1,7 0 38,7 0 0,-39 0 1,1 0 27,38 0 1,-39 0 0,0 0 178,35 0 0,1 0 9,-1 0 1,-34 0-1,2 0-151,3 0 0,0 0 0,4 0 0,0 0-160,-2 0 0,1 0 0,-1 0 1,0 0 117,-4 1 0,0-2 1,1-1-1,1 0-186,3-1 0,0 1 0,2-3 1,0 0 153,0 3 0,0 0 0,-2-4 1,0 0-4,-3 2 1,1-1 0,0 1 0,2 0 13,4-1 0,1 1 1,-4 1-1,0 1 17,4-3 0,-1 0 0,-4 4 1,-2-1-23,0 0 0,-1 0 0,0-2 1,1 1 26,1 1 0,1-1 0,-1 1 0,0 0-143,-1 1 0,-1 2 0,-3-1 0,-1 1 77,-2 2 0,-2-1 1,37 1 74,-36 2 0,1 0 1,38-1-10,-39 1 1,0 0-1,2-3 1,-1 1 28,34 6 0,-5-4-58,-9 4 0,-4-6 105,-5 2 0,4 2-112,-4-3 0,-2 1-293,3-5 0,-12 0 376,1 0 0,-9 0-1215,1 0 0,-15 2 923,-5 2 0,-9 4-2968,-1 6 3138,-21 1 0,-13 12 0,-21 3 0</inkml:trace>
  <inkml:trace contextRef="#ctx0" brushRef="#br0">4365 9809 8042,'-14'-8'-232,"0"4"1,4 1-55,1-2 1050,6 3-394,-4-4 1,15 6-127,7 0 0,7 0-7,11 0 1,5 1 13,9 4 0,-1-2 40,6 7 1,0-2-100,5 1 1,-5 2-142,0-6 1,2 6 66,8-1 1,-2-4-41,6-1 0,-1-2 103,1 2 0,-6-4 11,-12 4 1,-1-4-506,-9-1 1,-8 0 180,-2 0 1,-9 0-896,0 0 0,-5 2 1027,-4 3 0,3-4 0,-6 6 0</inkml:trace>
  <inkml:trace contextRef="#ctx0" brushRef="#br0">13138 3981 8055,'-15'-35'231,"3"5"-231,2-3 0,-2 9 0,2 5 0,-2 5 177,-3 4 1,1 4 340,0 6 0,0 3-492,-1 7 0,-4 5 28,1 14 1,-6 6 157,5 3 1,0 3-99,5 1 0,1 1-37,4 0 0,2-2 52,7-3 1,0-4-149,0-5 1,2-7 20,3-3 0,1-3-175,3-2 0,9-6-51,-4-4 0,3-4 102,-2-4 1,0-6 90,4-9 0,-1-3-52,5-6 1,-4-5-483,5-1 0,-7 1 213,2 5 1,-3-1-185,-2 1 532,-6 6 422,5 1-58,-11 13 1,4 8-194,-6 10 0,0 9 44,0 4 1,0 0-94,0 0 1,0-1-169,0 2 1,6-3 130,4-7 0,2-6-668,3-4 1,3-2 58,1-2 528,7-13 0,-4-2 0,6-14 0</inkml:trace>
  <inkml:trace contextRef="#ctx0" brushRef="#br0">13422 3867 7799,'-8'-6'0,"-5"4"542,4-3 0,1 4-111,-1 1 0,1 3-189,-2 6 1,-1 7-10,6 13 0,-4 5-114,4 4 1,-1-1 123,1 0 0,4 0-390,-4 1 1,10-4-190,4-5 1,8-7-236,2-3 0,7-10-122,-3-4 1,9-3 321,1-2 0,0-7-297,-4-2 668,-7-10 0,5-9 0,-5-9 0</inkml:trace>
  <inkml:trace contextRef="#ctx0" brushRef="#br0">13422 3995 8060,'16'0'220,"3"0"1,-2 0 26,7 0 0,6-7-407,8-2 1,-2-5-158,2-5 1,-2 1-216,2-5 0,-3 4 532,-7-5 0,-5 7 0,-3-4 0</inkml:trace>
  <inkml:trace contextRef="#ctx0" brushRef="#br0">13649 3639 8060,'0'21'83,"0"3"1,-6 9 174,-3 5 1,1 8 92,-2 1 1,7 5-91,-2-5 1,-1-4-395,1-5 0,2-6 183,8 1 0,-2-8-661,7-1 1,-1-12 343,5 3 1,0-11-679,1 1 945,-7-3 0,11-9 0,-4-1 0</inkml:trace>
  <inkml:trace contextRef="#ctx0" brushRef="#br0">13777 3611 8060,'19'-8'0,"0"3"0,0-1-31,-4 1 0,-6 1 141,0 4 1,-4 1-59,5 4 0,-7 3 97,2 6 0,-4 0-242,-1 0 0,-1 2 71,-4 3 1,-3-1 43,-6 5 0,0 1-171,-1 4 1,3-6 135,2-3-357,-2-3 59,10-2 134,-4-6 0,12-6 72,3-7 1,4-4 76,1 4 1,1-1 150,-1 1-184,0 3 1,0-4 409,0 6-237,-6 6 0,3 2 190,-6 6 0,0 5-67,-5 0 1,-2 7 44,-2-3 1,0-1-90,-5 2 0,4 0-131,-4 4 0,4-1-41,-5-3 1,7 1-260,-1-6 0,2-5-1142,2-4 766,0-7 616,6 3 0,2-12 0,6-2 0</inkml:trace>
  <inkml:trace contextRef="#ctx0" brushRef="#br0">14005 3824 8060,'0'14'0,"0"2"0,0 3 0,0-1 364,0 5 0,0 1-78,0 4 0,0-4 7,0 0 1,5-7-140,-1 2 0,3-3-156,-3-2 0,4-6-72,7-3 0,-6-5 121,1-5 1,-1-3-217,5-6 1,0-7 61,1-2 1,-3-4-54,-2-2 0,1-1 85,-6-3 1,-1 3-63,-4-3 0,-6 8 132,-3 1 1,-4 7-9,-1-2 0,-5 9 55,0 5 1,0 4-70,5 1 0,-5 3-11,0 7 1,1 1 40,9 12 0,-2-4-230,6 5 0,0-7-161,5 2 0,2-3 388,3-2 0,2 1 0,8-1 0</inkml:trace>
  <inkml:trace contextRef="#ctx0" brushRef="#br0">14318 3668 8100,'8'6'759,"-2"2"0,-1 11-238,-1 0 1,1 6-276,-5-1 0,0 4 1,0 6 1,0-4 45,0 3 1,-5 1-61,1 0 0,-1-1-116,5-5 1,-5-6-490,0-3 365,1-3-58,4-8 0,0-3-30,0-10 0,1-4-441,4-10 1,-3-5 256,2-9 0,3-4-242,-3-5 0,6 4 157,-5 0 0,4 6 103,-4-1 0,4 9 399,-4 5 1,5 4-77,-6 0 62,7 8 0,-4 2-24,2 10 0,2 9 466,-6 9 0,0 6-230,-5 4 0,4-1 116,1 6 1,0-2-150,-5 2 0,0-3-520,0-7 1,5-1-844,-1-3 0,7 1 610,-1-6 0,-2-5-702,1-4 1152,1-7 0,4 3 0,0-6 0</inkml:trace>
  <inkml:trace contextRef="#ctx0" brushRef="#br0">14929 3881 8722,'6'8'2382,"7"3"-2077,6-6 0,2 1-59,-3-1 0,5-4-140,5 4 1,0-3-159,1-2 0,-1 0 114,1 0 0,4 0-727,0 0 0,5 0 401,-5 0 1,5-5-629,-5 0 1,-4-1-201,-6 1 1092,-5 4 0,2-12 0,-5 5 0</inkml:trace>
  <inkml:trace contextRef="#ctx0" brushRef="#br0">15299 3739 8048,'8'6'0,"0"-3"85,-4 7 0,1-5 195,9 4 0,-3-4 292,8 4 1,3-4-154,2 5 0,3-6-80,1 6 1,-1-6-94,-3 6 0,7-7 0,-2 2 1,1 1-50,-6-1 1,1 6 6,-6-2-19,0 4 0,-7 1-86,-2 1 1,-4-1 70,-6 0 0,-6 5 28,-4 0 1,-13 6-21,-6-1 0,-15 9-271,-3 5 0,-15-2 93,-9 2 0,0 0 0,32-17 0,1 1 0</inkml:trace>
  <inkml:trace contextRef="#ctx0" brushRef="#br0">16337 3426 8140,'0'-14'-603,"0"4"516,0 1 489,0 6 1,1-3 53,4 6-270,-3 0 1,4 6-262,-6 3 1,0 4 77,0 1 0,0 0-122,0 1 0,-2 5 67,-2 4 0,-4 1-139,-7-1 0,3 3 41,2-4 0,-1-2-140,6-2-384,-6 3 187,10-6 247,-5 4 1,10-13 239,1-7 0,12-13 0,-1-9 0</inkml:trace>
  <inkml:trace contextRef="#ctx0" brushRef="#br0">16379 3469 8140,'10'-13'-86,"-1"4"9,-6-4 212,10 11 376,-5-4-504,6 6 0,0 5 116,1 0 1,-6 1-126,1-1 1,-6-2 58,6 6 0,-6-4 41,6 5 0,-7-6-117,2 6 1,-4-1 56,-1 5 1,-1 1-98,-4-1 0,-3 6 70,-6 4 0,-5 3-72,0 1 1,-5 1 57,5-1 0,-4 5-24,4 1 0,1-3 39,9-7 0,-2-4 18,6-5-262,0-1 190,5-6 1,7-3-156,2-10 1,5-8 104,5-6 0,-1-6-123,5 1 0,1-1 86,5 1 0,-1-1 29,0 6 1,-1 0 49,-3 5 1,-5 4 284,-10 1-190,4 6 1,-11-2 257,2 10 1,-5 4-17,-9 10 0,1 3-76,-10 7 1,-3 1-94,-2 3 0,-1-2-2,1 7 0,2-6-3,3 1 1,8-4-96,-3-6 1,9-2-356,0-7 163,4-6 0,2-2-188,4-6 1,3-6-102,6-4 0,7-13 159,2-6 1,-1-2 26,2 2 1,0 1 76,4-1 1,-4 6 222,0-1 94,-7 7 141,4-4 130,-13 13 0,-2 10-191,-6 12 0,-5 2 87,0 8 1,-4-1-32,4 6 1,-1-2 208,1-4 0,4 2-63,-4-6 1,10-4-326,4-6 1,10-6-171,5 2 1,-2-5-286,1-5 1,1-7-303,5-7 1,-6-2 355,1 2 1,-8-1-632,-2-4 958,0 3 0,-6 1 0,6-2 0</inkml:trace>
  <inkml:trace contextRef="#ctx0" brushRef="#br0">16066 3469 8057,'-7'-7'-392,"0"6"0,14-5 331,2 6 0,4 6 338,1 3 1,0-1-74,0 2 0,1-1-588,-1 5 1,-2 1 67,-2-1 1,-2-5-73,-3 1 1,-4-1 387,4 6 0,-4-1 0,-1 0 0</inkml:trace>
  <inkml:trace contextRef="#ctx0" brushRef="#br0">16095 3710 7768,'-8'0'-260,"2"0"265,18 0 1,-2 5 70,9 0 1,-8 1-155,-2-1 0,1-2 83,4 7 1,-5-6-82,1 6 1,-5-1 85,4 6 1,-6-1-9,2 0 6,-3 0 1,-2 0-17,0 1 59,0-1 0,1 0-38,4 0 0,-2 2 125,7 3 1,-1-3-66,5 3 0,-4 1 28,-1-1 0,-1 0-66,2-5 0,1 1 5,-7-1 1,1-5-45,-5 1 0,5-5 54,0 4 0,-2-6 35,-8 2 0,2-3-42,-7-2 0,-1 0-103,-8 0 1,2 0 89,-7 0 0,5 0 136,-4 0 0,4 0 53,-5 0 37,7 0 122,-4 0-253,13 0 1,10 1-30,12 4 0,8-4 8,11 4 1,4 2-131,5-3 0,1 1 139,0-5 1,7 0-283,7 0 0,6 0-232,8 0 1,-6-6 199,-3-4 0,-5-2-358,-5-3 0,-5 1 221,-9 0 0,-10-2-192,-9-3 1,-4 2-38,-6-7 567,-3 0 0,-6 2 0,0 2 0</inkml:trace>
  <inkml:trace contextRef="#ctx0" brushRef="#br0">16848 3312 8057,'7'-15'0,"-4"-3"-506,6 14 439,1-8 418,4 11 0,-1-4-388,-4 10 1,-2 3 58,-7 6 0,0 7-75,0 2 0,-2-1 107,-3 2 1,-3 0-132,-6 4 0,0 1 122,0-1 0,-1-6-73,1-3-27,0 3 1,5-8-94,-1 1 81,7-7 59,-3-8 0,12 0 117,3 0 1,4 0-76,1 0 0,5 0 27,0 0 1,0 6-44,-5 3 1,1 6 11,-1 4 1,-2 3 164,-2 6 1,-2 7 283,-3 3 1,-4 0-181,4 4 1,-4-7-120,-1 8 0,0-10-206,0 0 0,0-8 97,0-1 0,0-7-116,0 2 169,0-9-461,0-4 0,0-7-65,0-4 1,0-5-223,0-9 0,0-3-67,0-6 1,0-2 28,0-3 662,0-4 0,7-12 0,1-1 0</inkml:trace>
  <inkml:trace contextRef="#ctx0" brushRef="#br0">17133 3384 8057,'30'-27'-597,"3"3"1,-3-1 556,3 6 0,-1-5 40,1 5 0,-8 2 394,4 7 1,-10 2-92,0 4 0,-4 2-185,0-3 0,-1 10-14,0 4 0,-1 4-2,-4 1 1,2 12 38,-6 2 0,4 10-19,-4 0 1,5 5 17,-6 4 1,6-1-26,-5 6 1,4-2-147,-4 3 1,6 0 144,-2-5 0,-1 4-216,2-5 0,-2-6 62,1-8 1,2 1-67,-6-6 1,0 2-202,-5-11 201,0 0 0,-2-5-125,-3 0 0,-3-6 44,-6-3 0,-2-3-377,-3-2 0,-1 0 161,-4 0 1,-7-2 402,2-3 0,-9-3 0,2-12 0,-7-2 0</inkml:trace>
  <inkml:trace contextRef="#ctx0" brushRef="#br0">17119 3668 8057,'20'-22'0,"2"0"0,7 3 0,1 3-540,3-3 1,-3 3 289,3 2 0,-4 0 225,-6-1 1,-2 6-237,-7 0 182,0 5 79,-6-2 0,-2 12 0,-6 2 0</inkml:trace>
  <inkml:trace contextRef="#ctx0" brushRef="#br0">17119 3668 8057,'0'14'0,"0"0"0,4 0 86,1 1 1,1 4 58,-1 0 0,-3 4-59,2-4 0,0 5 79,0-5 1,-2 5-213,3-5 183,-4 0 1,-1-10 260,0 0-676,0-5 0,0 0 183,0-8 1,5-6-372,0-9 1,6 2 217,-2-7 0,4 5 113,1-5 1,5 2 107,0-1 0,6 2 5,-1 7 0,1 6 198,-1 3 1,1 4-71,-6 1 1,5 0 173,-5 0 1,-2 6-69,-7 3 1,1 4 34,-6 1 1,-1 7-65,-4 3 0,-1-1-174,-4 6 1,-9-4-102,-10 8 0,0-3-800,-4-1 893,-4-1 0,-17 7 0,-1 1 0</inkml:trace>
  <inkml:trace contextRef="#ctx0" brushRef="#br0">7081 8942 7962,'-8'0'-41,"2"0"158,6 0-514,0 0 130,0-6 1,1 3 266,4-7 0,3-6 0,6-6 0</inkml:trace>
  <inkml:trace contextRef="#ctx0" brushRef="#br0">6939 5644 8273,'0'-8'-1705,"-2"2"1591,-3 6 303,4 0 0,-10 1-144,6 4 0,0 3 168,5 6 0,-1 0-147,-4 1 1,3-1 80,-2 0 0,2 0-62,2 0 0,0 2-44,0 3 0,0-3 24,0 3 0,0 3 8,0 2 0,0 3-105,0 1 0,0 0 104,0 1 1,-5 4-94,1 0 0,-3 7 61,3-2 1,2 3 39,-3 1 0,2 6-37,-2-1 1,4 5 6,-4-4 0,3-1-24,2-4 1,0 4 1,0 0 0,0 6-55,0-6 1,2 7 69,3-2 1,-4 2 13,4-2 0,1-2-28,-1-2 1,1-4 72,-1 3 0,-3-4-66,2-5 1,-2 3 67,-2-3 1,0 3-46,0 1 1,0 1 4,0 0 1,0-1-83,0 1 0,0-2 77,0-3 0,0 3-127,0-3 1,0 2 99,0-3 1,2 0-1,2-4 0,-2-3-59,3 3 1,-4-3-12,-1-1 0,5-1 41,0 0 1,-1 2-9,-4 4 1,0-4 19,0 3 0,0-3-14,0-2 1,5 1 0,0-1 0,0 1 1,-5-1 1,0-4 23,0-1 1,0 1-21,0 4 0,0-4 49,0 0 1,0 0-51,0 4 1,0 0 0,0 1 0,0-1-4,0 1 1,0 1-4,0 3 1,0-3 12,0 3 1,0-3-8,0-1 1,1-1 32,4 0 0,-3 1-34,2-1 0,-2-4 72,-2 0 0,0-1-52,0 6 0,5-6 4,-1 1 1,1 0-61,-5 4 1,0 5 57,0 1 1,5-1-80,0-5 1,1 1 60,-1-1 0,-4 1-48,4-1 1,1-4 28,-1-1 0,0-5 34,-5 1 0,0 1 42,0-1 1,0 2 12,0-2 0,0-4-45,0 4 1,0 2 15,0-2 1,0 1-26,0-1 0,0-1 18,0 5 0,0-4-80,0 5 0,1-5 32,4 5 0,-3-1-13,2 6 1,0-1 26,0 1 0,-1-6-20,7 1 1,-5 0-7,4 4 0,-6 1-2,2-1 0,1-4-3,-1 0 1,5-7 9,-6 2 0,3-3-28,-3-2 0,0-5 0,5 1 1,-6-5 82,2 4-47,3-6 1,-2 5 1,4-3-9,2-4 7,-4 6-3,6-7 0,-1-2 6,-3-3 1,1-2-6,-7-8 1,6-5-1,-5-4 0,4-3 10,-4-1 0,4-5-4,-4-1 1,6-10 0,-1 2 1,-3-9-2,3 4 0,-2-1 1,1 6 1,4-6-77,-4 1 1,2-5 69,-1 4 0,3-1-188,-4 2 1,-1-4 107,1-5 1,-4-1-84,5 0 1,-7 5 133,2 0 0,-2 1 2,1-1 0,-2-2 3,3 7 1,-4-7-42,-1 2 1,0-3-156,0-2 1,0 0 178,0 0 1,-4 0-139,-1 0 0,0-4 126,5-1 0,0-1-90,0 1 0,0 4 116,0-4 0,-5 4 5,1 1 1,-3 6-67,3 4 0,0 3-3,-5 1 0,4 2 20,-4 3 0,4-3 18,-5 3 0,7-1 179,-1 1 0,-3-3-73,3 3 0,-6-3 53,5-2 1,1 5 18,4 0 0,0 2-124,0-2 0,-2-1 32,-3 5 0,4 1-37,-4 5 1,3-5 28,2-1 0,-1 3-21,-4 7 0,2-3 29,-7 4 1,7-9-26,-1-1 0,-3 0 23,2 4 1,1 1-12,4-1 0,-5-4 2,0 0 0,0 0 63,5 4 1,-4 1-62,-1 0 1,0 4 6,5 0 1,0 2-2,0-2 1,0 4-11,0 6 0,-1-1 8,-4 1 0,2-5 24,-7 0 0,6-1-48,-6 1 0,5 3-6,-4-3 0,4-3-62,-4-2 1,4 2 80,-5-2 0,7 5-86,-1-4 0,0 5 67,0-1 1,2 4 4,-3 0 0,-1 1-11,1 0 1,-1-2 8,1-3 0,2 3 33,-6-3 1,5 4 21,0 0 0,-3 1 46,3 0 0,-6 0-79,5 0 0,-1-1 174,1 1 1,-3 0-95,-6 0 1,0 0 76,0-1 0,0 6-106,-1-1 0,-4 2-48,0-1 1,0-4 7,5 4 1,2-4-79,2-1 0,-1 0 61,6 0 1,-1 4-333,1 1-131,4-1 0,-6 1-142,7-1 549,0 7 0,7 9 0,1 10 0</inkml:trace>
  <inkml:trace contextRef="#ctx0" brushRef="#br0">7152 6682 8205,'-13'-7'-581,"4"-2"0,-4 1 290,4-1 1,1 4 489,-2-5 0,1 6-51,-5-6 1,4 5 34,1-4 1,-1 6 36,-4-2-40,0 3 0,0 2-72,-1 0 1,1 0 8,0 0 1,0 2-85,-1 3 1,1-2 77,0 6 0,0 1-39,0 4 1,-1-4 29,1-1 0,0-1-8,0 1 1,4 4-1,1-3 0,1 2 27,-2 2 0,3 1-64,2-1 1,3 0 6,-3 0 0,4 0-36,1 1 0,0-1 58,0 0 0,5 0-139,-1 1 1,6-6 116,-5 0 0,6-4-9,-2 5 1,4-6-13,1 6 0,0-5 105,0 4 0,1-6-78,-1 2 1,0-2 18,0 2 0,5-3-21,0 2 1,2-2 8,-2-2 1,-4 0-11,4 0 1,-1 0 12,1 0 1,-3 0-86,3 0 1,-2-5 72,2 0 0,-3 1-161,3 4 0,-4-2 79,0-3 1,-1 4-5,0-4 0,0 3-10,0 2 40,1-6 1,-1 3 6,0-7-17,-6 1 1,3-5 59,-6 0 1,1-1-52,-1 1 1,-4 5 124,4-1 1,-3 1-98,-2-6 0,-2 1 9,-3 0 0,4 5-64,-4-1 0,-3 2 57,-1-1 0,1-2 7,-2 6 0,6-5 23,-6 6-139,1-7 0,-6 4 89,1-2 1,5 1-46,-1 3 0,1 2 26,-5-6 0,4 4 2,1-5 1,1 6-22,-2-6 1,-2 7 34,2-2-33,-2-3 1,-3 7 15,1-4 0,0 3 52,0 2 1,4 0-43,1 0 0,-1 0 16,-4 0-21,0 0 0,0 2 2,-1 3 1,1-2-20,0 6 0,0-4 22,-1 5 1,0-6-32,-4 6 1,3-1 25,-3 6 0,3-6-32,2 0 24,0 1 1,0 4-1,-1 0 0,6-4 26,-1-1 0,7-4 6,-2 5 1,2-3-31,-1 3 14,2 3 64,-4-6 1,7 3-66,4-1 1,1-4 45,4 5 0,2-6-35,-2 6 1,3-7 14,1 2 0,2 1 3,2-1 1,-2 1 6,3-1 0,2-4-41,-2 4 0,1-2 26,-1 2 1,-3-3-90,3 2 0,-2 3 96,2-3-128,-3 1 1,5-5 91,-7 0 1,0 0-25,0 0 0,1 0 11,-1 0 0,-5 0-15,1 0 1,-1 0-62,5 0 58,1 0-98,-1 0 0,0-5 85,0 1-1,-6-7-49,5 3 1,-7-6-144,4-1 1,1 1 162,-7 0 0,1 4-10,-5 1 0,0-1 119,0-4-112,0 0 0,0 0 155,0 0 1,-1 4-130,-4 1 1,2 4 67,-7-5 0,2 6-7,-1-6 1,-4 7 15,4-2 1,1-1 10,-2 1 1,1-4 5,-5 4 1,-1-4 50,1 4 0,0 0-83,0 5 0,4-5-7,1 1 1,-1-1 14,-4 5 1,0 0-29,0 0 0,-5 0 30,0 0 1,0 0 0,5 0 0,-1 1-16,1 4 0,-2-2-3,-3 7 0,4-5-7,-4 4 1,3 1 12,2 4 1,-1-5-5,1 1 0,0-1 7,0 5 0,4 1 58,1-1 0,1 0-55,-2 0 0,-1 0 29,7 1 0,-6-1-44,5 0 0,1 0 1,4 1 1,0-1 18,0 0 1,0 0 4,0 0 0,1-4-100,4-1 1,-2-1 76,7 2 1,-1 1-34,5-6 0,1 4 24,-1-4 1,6-1 1,4-4 1,-2 5 70,2 0 1,-1 0-66,6-5 1,-1 0 3,1 0 1,-6 0 2,1 0 1,-5 0-23,5 0 1,-7-5 23,2 0 0,-3-6-43,-2 2 0,0-2 37,1 1 1,-6-2-87,1 2 1,-6-3 27,6-1 0,-5 0-11,4 0 1,-6 0 45,2-1 0,1-4-37,-1 0 92,0 0-63,-5-1 1,0 4 74,0-3 1,-2 3-64,-3 2 1,2 5 34,-6-1 0,-1 1-56,-4-5 0,0 4 31,0 1 0,-1 4-64,1-5 1,-2 7 58,-3-2 0,2 4-223,-7 1 0,2 0 63,-1 0 1,-4 8-613,3 6 0,-3 7 777,-1 7 0,-7 7 0,-1 1 0</inkml:trace>
  <inkml:trace contextRef="#ctx0" brushRef="#br0">7792 5843 7075,'-8'-6'374,"-5"4"-356,12-4 1,-7 10 181,3 1-183,3 6 1,-5-3 30,2 6 1,3 1-3,-3-1 1,-1 0-8,1 0 1,-1 2 31,1 3 0,2-2-89,-6 7 1,4 1 60,-5 9 0,6 2 22,-6 6 0,2 9 15,-1 6 1,-4 0 4,4 4 1,-4 4-279,-1 1 0,4 4 275,1 1 1,1 0-36,-1 0 1,-2 5 20,6 0 0,-5 0 29,6-5 0,-1-6-27,5-4 0,-2 2-27,-2-1 0,2 4 28,-3-4 1,4-1-149,1-4 1,-2 0 129,-3 0 1,4 0 6,-4 0 1,2 1-41,-2 4 1,4 3 36,-4 6 1,3 0-52,2 0 1,0-10 40,0 1 0,0-7-49,0 7 0,0-4 47,0-1 0,5 0-13,0 0 1,4-2-36,-4-3 0,1 2 47,-1-6 1,-2-1 39,7-4 1,-6-1-49,6 1 0,-2-5-27,1 0 0,4 0 27,-4 4 1,-1 1 221,2 0 0,-6-1-216,6 1 1,-2-5 99,1 0 0,2-7-156,-6 2 1,6-3-5,-1-1 1,-3-1 13,3 1 0,-5-6 8,4 1 0,-1-7 153,2 2 1,2 2-140,-2-2 0,-2 0 75,1-5 1,-1 5-53,1 0 0,4 0-1,-3-5 1,-3 0-35,3 1 0,-2-6-6,1 1 0,4-6-140,-4 6 1,4-7 96,1 2 1,-4-5-54,-1-5 0,1-5 74,4-8 0,2-6 0,3-9 1,-4-4-24,4-5 1,-1-1 53,1 0 0,-2-1-8,7-3 0,-7 3 8,2-4 1,-3-1 14,-2 2 1,5-12-31,0 2 0,-5 2-41,-4 3 0,-1 0 39,6-5 1,-3 5-8,-2 0 1,-2 1-5,-4-1 0,-2-5-170,3 0 0,-4-4 151,-1-6 1,0 0-6,0 5 1,0-4 59,0 4 1,0 0-37,0 6 0,-1-6 103,-4 0 1,2 1-94,-7 4 0,7 2 19,-2 2 0,-1-2-33,1 3 0,-4-3 5,4-2 0,-1-5-50,1 1 0,3-10-8,-2 4 0,2-9 50,2 10 1,0-5 0,0 9 1,0 1 15,0 4 0,-5 2-31,1 2 0,-7 0 144,1 5 1,-3 7-50,-1 8 0,0-2 174,0 2 1,-7 0-179,-2 5 1,0-6 18,0 1 1,1-6-170,-2 1 1,-1-9 94,6-6 0,0-2-73,5-2 1,1 7 96,3 2 1,2 10 71,4 5 0,2 5-123,-3 4 321,4 4 1,-4 10-219,0 1-62,1 5 0,4 0-247,0 8 0,-5 0 95,0 5-1,-4 2-54,4 8 0,-5-3 28,6 3 0,-6 3-459,5 2 1,-4 2 19,4 3 1,-4 1 607,4 3 0,-6 3 0,3 7 0</inkml:trace>
  <inkml:trace contextRef="#ctx0" brushRef="#br0">7920 7563 8108,'-14'-14'-318,"-1"0"1,1 1 496,0 4 0,0-2 373,-1 6 0,1 0-248,0 5 0,-2 0-59,-3 0 1,3 6 113,-3 4 0,4 2-125,0 3 0,6 0-20,-1 4 1,6-3 19,-6 3 0,7-1-212,-2 1 1,4-4 107,1 4 1,0-3-82,0-2 0,0 2-112,0 3 0,0-3 69,0 3 1,6-3-114,4-2 1,2 0 93,2 0 0,5 0-47,0 1 0,5-3 92,-5-2 1,6 1-32,-1-6 1,3-1 24,1-4 1,7-1-3,3-4 1,3-3-36,2-6 0,-1-5 42,1 0 0,-7-2-71,-3 2 1,-7 2 59,-3-7 0,-5 2-80,1-1 0,-8-3 59,-2 7 1,-6 0-6,2 5 0,-3 0 46,-2 0 0,-3 0 9,-7-1 0,1 6 90,-10-1 0,-3 6-114,-2-6 1,-3 5-6,-1-4 1,-7 6 18,-3-2 0,2-3-25,-2-1 0,6 2 58,-1 3 1,3-3 2,2 3 0,1-1 5,3 5 1,-1 0 86,6 0 0,-7 5 13,3-1 1,2 12-58,2-2 0,-1 5 1,1 0 1,0-1-15,5 5 0,1-1-160,3 2 1,-1 1 86,7-6 1,-1 5-13,5-5 1,0 2-92,0-3 1,6-2 57,4 3 1,2-3-24,3-2 0,5 0 46,4 1 1,-2-1-56,2 0 1,1-4 43,8-1 0,-3-6-10,3 2 1,4-3-29,1-2 1,3-7-93,1-2 0,-1-5 57,-3-5 0,2 3-14,-7-3 0,-5-2 60,-4 2 0,-7-6-21,2 1 1,-8-1 120,-1 1 0,-7-1-112,2 6 0,-4-5 123,-1 6 0,-1-1-59,-4 4 0,-4 1-12,-10 0 0,1 0 138,-5-1 0,-1 3-124,-5 2 1,-1-1-204,-3 7 1,3-3 64,-3 3 0,-2 2-109,2-3 0,2 4 36,7 1 0,2 4-445,3 1 0,8 5-744,-4-6-533,11 1 1902,-3-5 0,20-6 0,3-2 0</inkml:trace>
  <inkml:trace contextRef="#ctx0" brushRef="#br0">8901 5942 8126,'-8'-7'-1606,"-5"-6"1699,12 11 1,-7-4 152,3 6 48,3 0-161,-4 0 101,0 6 0,3 2-147,-7 6 0,7-2 17,-2 2 1,-3-3 0,-1 8 0,1 3-70,-2 2 0,1 2 28,-5 3 0,0 6-11,-1 3 0,0 7-52,-4 3 0,1 5 71,-5 0 1,5 2-102,-1 2 0,3 1-131,2 4 0,0-2 198,0 6 1,0 5 5,-1 5 1,6 0 5,-1-5 1,2 2 18,-1 2 1,-2-2 2,6 3 1,0 1 16,5-1 0,-1-2 11,-4-7 1,4 1 3,-4-7 1,3 7-37,2-2 1,0 4-33,0 1 0,0 3 40,0-3 1,0 7-64,0-12 0,0 7 53,0-7 1,5 4-8,0 1 1,1 5-70,-1-1 0,-4 1 57,4-5 1,1-6-99,-1-3 0,1 2 85,-1 3 1,-2-1-51,7-4 0,-5-2 1,4-13 1,1 4 89,4-9 0,0 3-57,0-12 1,0 1-1,1 0 0,0-4-19,4 3 1,-1-5-3,5-4 1,-4 1 82,5-6 1,-2 0-71,2-5 1,1-6-107,-6-3 1,5-5 27,-5-5 1,4-9 6,-4-10 0,5-9 2,-5-5 1,0-9 4,-5-5 1,0-10 32,1-4 1,1-7-184,-7 33 1,0 0-1,7-39 234,-6 36 0,-1 0 1,-1 1-1,0 1-45,6-35 0,-6 33 0,0-1 44,2 1 1,-1 1 0,-1-5 0,0 0-34,1 2 0,1 0 0,-2-3 0,1 0-226,1 1 0,-1-1 1,-1-1-1,0-1 235,1-2 1,1-1 0,-2 0-1,-2-1 2,-1-3 0,0 0 0,0 0 0,1 1-13,-4-1 0,0 0 1,1-3-1,-1 0-4,-2-2 1,0 1 0,0-1 0,-2 0-46,0-2 1,0 0-1,0 2 1,1 0-233,-4-5 0,0 1 0,1 5 0,0 0 275,0 4 1,-1 1 0,-2 5 0,1 2-8,2 6 1,-1 1-1,-13-34-154,-1 14 0,-4 2 112,4 13 1,-2 0 196,2 4 0,2 2 290,-7 3 1,7 5 351,-2 9 1,3-1-580,2 6 1,-1 1 592,1 9 0,0-2-967,0 6 1,0 2 198,-1 8 0,3 4-607,2 10 0,-2 8-9,2 6 0,-2 11-747,-3-1 1340,1 3 0,0 3 0,0 1 0</inkml:trace>
  <inkml:trace contextRef="#ctx0" brushRef="#br0">8773 6511 8126,'-14'6'-686,"-1"-2"480,1 5 0,-2 1 768,-3 4 0,4 2-99,-4 3 0,8 3-170,1 6 0,5 1 61,-4-1 0,6 7-85,-2 3 1,5 0 48,5 4 0,4-4-79,10 5 0,-1-2-2,5-8 0,1-5 2,4-4 1,6-8-187,-1-2 1,5-6 25,-5-8 1,2-3-59,-2-7 0,-5-1 33,1-12 0,-1-6 73,-4-4 1,1-6-22,-1 1 0,-4-2 1,-6 2 0,1-1 144,-1 6 0,-6-5-115,-3 4 1,-4 1 172,-1 5 1,-6 1-23,-4 3 1,-4-1-41,-5 6 1,-3-5-142,-6 5 1,-2 0 106,-4 5 0,-2 6-276,-7 4 0,5-3 82,1 3 0,-1-1-214,-5 5 0,8 1-75,7 4-517,-1-3 0,15 10-139,0-2 0,8-2-478,10 1 0,11-1 474,8 2 1,6 1 407,4-7 0,2 6 522,3-5 0,3 12 0,-5-1 0</inkml:trace>
  <inkml:trace contextRef="#ctx0" brushRef="#br0">9185 7336 7068,'10'8'-494,"-1"-4"0,7-2 638,8-2 0,-2 0-87,1 0 0,3 0-56,7 0 0,-3 0 37,3 0 0,2-5-57,-2 0 1,0-4-133,-4 4 0,-1-1 129,0 1 0,-1 2 22,-3-7 0,3 1 0,-5-5 0</inkml:trace>
  <inkml:trace contextRef="#ctx0" brushRef="#br0">9981 7321 8185,'15'-4'0,"-1"-1"0,0-6 19,0 1 1,0 3 226,1-3 0,-1 5 150,0-4 0,2 6-296,3-2 1,-2 3-283,7 2 1,-7 0-576,2 0 1,2 0 756,-2 0 0,6 7 0,-3 1 0</inkml:trace>
  <inkml:trace contextRef="#ctx0" brushRef="#br0">11901 7265 7914,'-10'0'150,"1"0"112,6 0-16,-10 6 1,10-5 191,-7 4-207,7 3 226,-3-6-482,6 4 242,0-6 170,0 0-320,0 6 1,0-3-175,0 7 0,0-1-48,0 6 0,5-1 95,-1 0 0,1 0 78,-5 1 22,6-1 1,-2-2-122,5-2 0,-4-4 113,4-6 0,-4 0-117,4 0 0,-1-6 9,2-4 1,-2-2 23,-4-2 0,3-1 37,2 1 1,-2 0-7,-7 0 1,4-1-19,1 1 1,0 5-14,-5-1-178,0 1 0,-2 1 122,-3 3 1,2 4-289,-6 1 1,4 0 14,-4 0 1,-1 0-107,-4 0 1,4 0 486,1 0 0,-1-7 0,-4-1 0</inkml:trace>
  <inkml:trace contextRef="#ctx0" brushRef="#br0">11275 5729 8002,'0'-14'-1391,"-6"0"1449,4 0 149,-4 6 54,0 1 1,4 9-127,-3 3 1,-1 3-39,1 6 1,0 0-5,5 0 1,-1 2-4,-4 3 1,2-2-4,-7 7 1,7 0 9,-1 4 0,-3 1-19,3-1 1,-6 7 1,5 3 1,-1 0 7,1 4 1,-1 4 149,-4 11 1,-1 11-94,7 3 0,-7 3-320,1-3 0,-3 5 251,-1 0 0,7-33 0,0 1-83,0-2 0,0 1 0,0 1 0,0-1 63,-1-3 0,1 1 1,2 0-1,1 0 57,-6 34 1,6 1-172,-6-5 0,5 2-236,-4 3 1,6-5 149,-2 0 1,-1-1 93,1-9 1,-1 2 108,1-1 0,3 3-80,-2 6 1,-3 0 154,3 0 1,-3 0-120,3 0 1,2-5 40,-3 1 0,-1-1-50,1 5 0,0-4 3,5-1 0,0-6-30,0 2 0,0-4-12,0-1 1,0-2-31,0-3 0,0 4 61,0-4 1,0 3-14,0 2 0,2 0 4,3 0 1,-4-7 0,4-3 1,1-2 9,-1-3 0,1-1 1,-1-3 0,-2-3 19,7-6 0,-1-7 4,6-3 1,-6-4 46,0 0 1,1-8 175,4-2 1,0 2-137,1-3 0,4-1-54,0-7 1,1-4-31,-1-6 1,-2-1-60,7 1 1,-5-6-3,5-4 0,-5-4-72,4-6 0,-5 1 68,1-9 1,1-4-26,-1-11 1,0-6-238,-5-4 1,1-2 304,-1-2 0,-5 4-46,1 1 0,-5 4 206,4-4 0,-4 0-37,4-5 0,-1 0-37,2 0 1,2-1-80,-2 1 1,-2-4-1,1-1 1,-4 33 0,0-1-40,2 1 1,0 1 0,-2-3 0,-1-1 45,1 1 0,0 0 0,-1 1 0,1 0-323,2-3 1,0-1 0,0 1 0,-1-1 235,-1-1 0,0-1 0,1 2 0,0 0-21,-1-2 0,0 0 1,-2 6-1,0 0 72,0-1 1,-1 0 0,-1 1-1,-1 1-17,0-38 0,0 4 189,0 1 0,-6 10-121,-3 4 0,-4 3 172,-1 3 0,-2 4-19,-3-1 1,3 0-91,-3-9 1,3 4 39,2-4 0,0 8-208,0 2 0,1 8 42,4 1 1,-2 7 134,6 8 0,-2 7-198,3 7 347,2 0 1,-6 14-980,4 0 1,0 12 520,-5 12 0,4 9-1232,-4 5 1435,-1 3 0,-4 2 0,0-1 0</inkml:trace>
  <inkml:trace contextRef="#ctx0" brushRef="#br0">11261 7222 7929,'-14'13'-480,"-5"-4"336,0 10 0,1-2 621,9 2 0,-4-1-84,4 5 0,1 1-143,-2 5 1,7 4-6,-1 0 0,2 0 3,2-5 0,6 1-40,4-1 1,2 1 23,3-1 1,0 1-243,4-1 1,-1-6 69,5-3 0,-4-5-155,5-4 0,-2-4 88,2-6 0,1-8 45,-6-6 1,5-13 74,-5-11 0,4-9 5,-4-5 0,2-8 5,-2-2 1,-5 1-37,0 4 0,-1 1-4,-8 4 0,-1 5 25,-4 9 1,-1 0-67,-4 10 0,-3-2 69,-6 11 0,-5-5-218,0 5 1,-1 5 44,1 4 0,3 7 98,-3-2 0,3 5-1252,2 5 1,1 3 531,4 6 1,2 2-168,7 3 1,2-3 56,3 3 794,3-3 0,6-2 0,0 0 0</inkml:trace>
  <inkml:trace contextRef="#ctx0" brushRef="#br0">11901 7194 7929,'0'-8'599,"0"1"0,-5 18-514,0 4 0,-4 4 74,4-1 1,-1-2-75,1 3 1,3 3 27,-2 2 1,-3-2 94,3 2 0,-1-5-133,5 4 0,1 0 72,4 0 1,-2-2-99,7-7 0,-5-1 43,4-4 0,0 2-97,6-6 1,-1 0 53,0-5 0,-4-8-67,-1-6 0,1-2 59,4-8 0,-5-4-97,1-6 0,-2 0 24,1 1 1,-3 3 71,-6-4 0,0 6-116,0 4 1,0-1 56,0 6 0,-6 0-282,-3 5 1,-6 0-114,-4-1 0,2 8-123,-7 2 0,1 3-205,-6 2 0,2 0 264,4 0 0,-4 7 478,3 2 0,-9 4 0,-3 1 0</inkml:trace>
  <inkml:trace contextRef="#ctx0" brushRef="#br0">11261 7080 7910,'-14'0'-494,"-1"0"0,6 6 71,-1 4 1,6 2 909,-6 2 0,2 7-209,-1 3 0,-2-2-37,6 1 0,0 1-73,5 5 0,0 4 96,0 0 0,0 6-58,0-1 0,0 3-107,0 2 0,7-2 63,2-3 0,4 2-7,1-7 0,2-2-222,3-7 0,-2-8 115,7-7 0,-5-7-118,5-2 0,-2-8 58,1-11 0,4-8 40,-3-6 1,-2-8-22,2-2 1,-7 1 26,2-6 1,-3 1-62,-2 4 0,-4-1 61,-1 11 0,-6 0 20,2 4 1,-4 1-18,-1-1 0,0 2-12,0 4 1,-6-3-10,-3 8 0,-4-1-8,-1 4 1,-2 1 138,-3 0 1,2 6-109,-7 3 0,0 4-11,-4 1 1,-1 6 18,1 3 1,0 10-204,-1 5 0,2-2 115,4 2 0,2-7 62,7 2 1,4-8-1129,1-1 588,6-1 0,-2-1-159,10-3 1,3-3 196,6-2 0,0-7 481,0-2 0,0 2 0,1-12 0,-1 4 0</inkml:trace>
  <inkml:trace contextRef="#ctx0" brushRef="#br0">11190 7137 7910,'0'-8'0,"-2"-3"-55,-3 6-66,4 0 411,-12 5 1,10 0-100,-6 0 0,5 7-35,0 2 0,1 8 6,-2 2 1,3 11-65,-2-1 1,-3 4 42,2 0 1,1-1-79,4 6 1,-5-5-40,0 5 0,0-5-233,5 5 0,0-11-216,0 1 1,5-7 220,0 2 0,1-10-208,-1 1 0,-3-8-148,2 4 225,-2-7 1,3 2 127,-1-10 1,1-4 206,-5-10 0,0-3 0,0-7 0,5-6 0,0-3 0,-1-3 0,-4-1 0,5 4 0,0 0 0,1 0-13,-1-5 1,3 7-28,6 3 0,0 0 203,0 4 0,1-2-55,-1 7 0,0 5 320,0 5 1,2 1-138,3 8 1,-2 1-110,7 4 0,-6 0 155,0 0 0,3 1-173,-2 4 0,0 3-187,-5 6 0,-1 2 116,-4 3 1,4-3-80,-4 3 1,-1-2 30,2 2 0,-5-2-136,4 7 0,-6 0-72,2 4 1,-4-3-83,-1 4 0,-1-4-147,-4 8 0,2 4 144,-6 1 1,-1-2 8,-4 2 0,0-7 52,-1 3 1,-4-6 186,0-4 0,1-4 0,3-6 0,-4 1 0,0-1 0,-1-6 0,1-3 0,3-4 0,-3-1 0,3-1-6,2-4 1,6 2 124,3-7 1,4 5 432,1-4-303,0 6 1,8-4 280,6 7 0,5 0-145,5 0 0,3 0-237,-4 0 1,4-4-211,2-1 0,-1 0-805,0 5 867,1-6 0,6-2 0,1-6 0</inkml:trace>
  <inkml:trace contextRef="#ctx0" brushRef="#br0">13493 6881 7776,'0'-10'-179,"0"1"0,-2 4 82,-2-4 568,2 5-310,-4-2 1,6 8 131,0 2 1,1 11-52,4 8 0,-2 6 105,7 4 1,-5 2-132,4 3 0,-6 3-105,2-3 1,1-2-48,-1 2 0,0-7 108,-5 3 0,1-4-301,4-2 0,-3-6 102,2-3 1,-2-3-462,-2-2 248,0-6-16,0-2 0,-5-14-10,0-6 0,-4-2 23,4-7 1,-1-1 91,1-4 0,4-1 42,-4 1 0,3-5 70,2-1 0,0 0-68,0 0 1,0 6 167,0 0 1,5 1-97,0 8 1,6 0 246,-2 5 1,-1-1-16,2 1 0,-1 5 114,5-1-200,1 7 1,-1-8 130,0 6-149,0-6 1,0 5 70,1-4-83,-1-2 73,0 4-316,-6-6 29,-2 6-22,-6-5 1,0 13-82,0 0 1,0 2-784,0 7 1019,-6 7 0,-2 6 0,-6 7 0</inkml:trace>
  <inkml:trace contextRef="#ctx0" brushRef="#br0">13777 7009 8006,'-7'0'68,"0"6"118,7 2 1,7 5 16,2-4 1,4 2 23,1-6 1,0 0 27,0-5 1,2 0-622,3 0 0,-3-4 235,3-5 0,-3-1 84,-2-9 1,0 2-22,0-2 1,-1 3-203,-4-3 1,-2-1 162,-7 1 0,0 0-110,0 5 0,0 0 183,0-1 0,-7 3-27,-2 2 1,-4 4 57,-1 6 0,3 0-57,-3 0 1,3 1 211,-8 4 0,3 8-40,2 6 1,0 6 228,-1-1 1,3 3-1,2 1 0,-1 2-21,6 3 1,1-3-234,4 3 1,0-7 70,0-3 1,1-5-144,4 1 1,1-3 84,4-2 0,4-5-495,0 1 0,0-7 204,5 2 1,-3-9-354,-2 0 1,-4-7 107,-1 1 0,-1-7-32,2-2 0,1 0 468,-6 5 0,-1-1 0,-4 1 0,0 0 0,0 0 0,0 0 0,0-1 0</inkml:trace>
  <inkml:trace contextRef="#ctx0" brushRef="#br0">13962 6966 8006,'0'-19'-923,"0"0"0,2 0 1049,3 5 1,-4 0 15,4 0 1,3 6 176,1 3 1,-1 5-48,2 5 1,-6 4 103,6 10 0,-2 3-122,1 7 0,-2-1 91,-7 0 0,0-1-187,0-3 1,0 3-16,0-3 1,0-2-37,0 1 1,4-10 264,1 1-617,0-3 195,-5-3-93,6-1 0,-3-19 68,7-2 1,-7-8-238,2 3 0,1-6 69,-1 1 1,4-3-35,-4-1 1,4-1 191,-4 1 1,5 4-16,-6 1 0,3 10 206,-3-1 0,0 9-163,5 0 304,-6 4 0,8 9 54,-6 6 1,0 6 54,-5 9 0,4-1-144,1 1 0,0-6 41,-5 1 1,5-7-213,-1 2 1,6-3 124,-5-2 0,6-6-230,-2-3 0,-1-3 75,2-2 1,-1-2-125,5-3 1,-4-4-147,-1-10 0,1 2-106,4-7 0,-5 6 91,1-1 1,-2-1-37,1 1 1,-1 5-946,-3 4 401,-4 1 854,12 1 0,-5 2 0,6 6 0</inkml:trace>
  <inkml:trace contextRef="#ctx0" brushRef="#br0">14559 6753 8006,'-14'3'-272,"0"6"0,0 2 840,0 13 1,-1 6-140,1 8 1,5-2-121,-1 2 1,2-4-54,-1 3 0,2-10-262,7 2 0,0-10 81,0 0 0,2-5-69,3-5 1,3-2-165,6-7 1,-3 0-204,3 0 0,-3-11-155,8-4 0,-8-8 212,-1-1 1,-1-3-29,5-1 1,-1-1 34,-3 1 0,1-1 315,-7 1 0,3 0-118,-3-1 0,-2 7 66,3 3 310,-4 3 423,-1 8-236,0 2 1,0 19-187,0 6 0,0 6-79,0 3 1,-1 1-29,-4-1 1,3 1-162,-2-1 0,2-1 105,2-3 1,5-4 57,0-6 0,1-1-59,-1-4 0,-2-2-84,6-7 1,-4 0-22,4 0 0,-5-2-149,0-3 1,3-2-117,-3-8 0,1-4-76,-5 0 1,0-1-854,0 1 0,0-3 752,0-7 1,0 1 433,0 0 0,0 4 0,0 0 0,0 2 0,0-2 0,5-1 0,0 6 0,-1 5 0,-4 4 0,2 7 282,3-1 0,-2 2-29,6 2 0,-6 6 92,2 4 1,2 7-57,-3 2 0,6 6 94,-6-1 1,1 3-50,-5 1 0,5-1-88,0-3 1,-1 1-124,-4-6 0,2-2 230,3-7-211,-4 3 212,6-12-372,-1 5 0,0-12 42,4-3 0,1-10-188,-6-5 1,6-3-62,-2-1 0,-1-1-43,2 1 0,-3 1-174,3 3 1,1 4-89,-6 6-244,6-1 263,-3 7 511,0 2 0,4 19 0,-4 3 0</inkml:trace>
  <inkml:trace contextRef="#ctx0" brushRef="#br0">15071 6810 8006,'-9'-8'-302,"-1"3"0,6 3 103,-6 2 0,2 7 741,-1 2 1,-2 4-167,6 1 1,-5 2-50,6 3 0,-1-2-133,5 7 0,-5-5 21,0 5 1,1-5-161,4 4 0,4-5 70,1 1 1,6-8-310,-1-2 1,2-6 98,3 2 1,-1-5-111,0-5 0,2-9 58,3-10 0,-3-4-82,3-5 0,-4-4 5,0-5 1,4-1 49,-1 0 0,1 1 136,-4-1 1,4-4-50,0-1 1,0 3 140,-5 7 1,0-2-71,0 7 0,-4-5 153,-1 5 1,-6 4 47,2 6 0,-3 5 51,-2-1 0,-2 10-94,-3 4 0,-1 5 87,-4 5 0,-2 4 30,2 10 0,-2 5-75,-2 9 1,1-3-34,3 3 0,-2 2-4,2-2 1,4 5-167,1-5 1,4 7 3,1-2 1,0-2-153,0 2 1,0-6 67,0 1 1,1-5-125,4-4 0,3-3-590,6-7 1,2-5 369,3 1 0,-2-7-1047,7 2 1480,-7-4 0,10-13 0,-5-4 0</inkml:trace>
  <inkml:trace contextRef="#ctx0" brushRef="#br0">15754 6696 8010,'0'8'102,"0"-2"1,-5-4 323,0 2-426,0-2 0,12 4 0,1-6 0</inkml:trace>
  <inkml:trace contextRef="#ctx0" brushRef="#br0">18739 4819 7908,'0'21'1095,"0"7"-749,0 10 0,5 10-30,0 4 1,0 3-170,-5 2 1,1-2-234,4-3 0,-3 0-2,2-9 101,4 3 0,-6-16-7,2 3 1,3-9-277,-2-5 1,-1-8-190,-4-2 363,0-6 0,0 2-36,0-10 1,-1-2 35,-4-8 1,-1-5-77,-4-4 1,-1-4 43,6-6 0,1-8-146,4-10 1,0-7 12,0-7 0,1 0-181,4-10 0,0 5 465,9 4 0,-3 10-173,8 10 0,3 11 372,2 7 1,1 9-113,-1 10 1,1 4 32,-6 6 0,3 13 128,-8 6 1,2 6 87,-11 3 1,0 2-34,-5 3 1,-7-3 151,-2 4 0,-4 0-384,-1 0 1,-2 5 63,-3-1 0,3 1-216,-3-1 1,4-1 119,0-4 0,3-3-84,2 3 1,4-3 28,6-1 1,0-6-109,0 1 0,2-2-6,2 2 0,9-5-227,6-10 0,6-3-252,-1-6 0,9-6 230,5-3 1,-2-15-43,2-4 1,-8-10 397,-1 0 0,-1-3 0,-6-2 0</inkml:trace>
  <inkml:trace contextRef="#ctx0" brushRef="#br0">19052 4748 8282,'2'-9'0,"3"-1"0,2 6 0,8-6 0,5 5-250,4-4 0,4 1 68,5-1 0,-2-4 390,2 3 1,-8-1-72,-1 2 0,-7-2-196,2 6 0,-8 0 54,-1 5-14,-7 0 0,3 7 97,-6 2 1,0 10 136,0 5 0,-6 9 242,-4 5 0,-2 8-161,-3 1 1,-4 12 34,0-3 1,2 4-27,8-3 0,-2 0 81,6 0 1,0-6 21,5-4 1,0-9-449,0-5 1,2-9-103,2-5 1,4-10-102,6-4 1,1-4-231,-1-1 1,0-12 269,0-7 1,1-6-187,-1-4 1,-2-1 123,-2-3 0,3 3-313,-4-3 1,-3 3 158,-1 1 0,-3 1-53,-2-1 1,1-4 140,4 0 0,-3 0 331,2 5 0,3 1 0,-3 3 0,6-1 0,-5 6 0,4-5 0,-4 5 0,4 5 0,-4 4 681,6 7-510,-3-3 0,5 9 465,-4 7 0,-1-1-148,-3 10 0,-4 3 61,4 2 0,-3 3-208,-2 1 0,0 2-61,0 3 0,-5-3-191,0 3 0,0-7 107,5-3 0,0-5-305,0 1 1,0-3 102,0-2-671,0-6 98,0-2 227,7-19 1,-4-2 36,6-14 0,1-4 57,4 0 0,0-5-67,0 5 1,1-5 14,-1 5 1,0-5 243,0 5 0,1 1-135,-1 8 1,0-1 351,0 6 0,-4 2-8,-1 7 1,-4 4 122,4 6 159,-5 0 1,7 1-179,-7 4 1,1 3 115,-5 6 0,5 1-69,0-1 0,-1 5-391,-4 0 1,0 4 117,0-4 0,0 5-647,0-5 0,0 5 181,0-5 0,0 0-371,0-5 816,0 0 0,0 0 0,0 0 0</inkml:trace>
  <inkml:trace contextRef="#ctx0" brushRef="#br0">19806 4834 8256,'0'-15'-1296,"0"1"972,0 0 0,0 4 956,0 1 120,0 6-119,0-3-175,0 6-248,0 0 0,0 6 140,0 3 0,0 9-96,0 1 0,1 7 226,4 3 0,-3 1-87,2 8 1,-2 1-123,-2 9 1,2-6-70,2 1 0,-1-7-162,7-7 1,-7-7-56,2-3 0,3-5 176,1-4 0,-1 1-30,2-7 0,-1-7-4,5-11 0,0-8-116,1-11 1,4-5-24,0-10 1,4 3-232,-4-8 0,5 3 36,-5-2 0,-5 8-283,-4 6 1,-2 6-364,1-1 0,2 4 378,-6 6 1,0 7-870,-5 6 577,0 7 767,0-3 0,-7 19 0,-1 2 0</inkml:trace>
  <inkml:trace contextRef="#ctx0" brushRef="#br0">20360 4578 8118,'0'-19'-227,"0"0"1,0-5 496,0 5 1,2 0-19,3 5 0,2 1 17,8 4 1,-1 3-37,0 6 1,0 0-333,1 0 1,-1 0 86,0 0 0,0 6-466,0 3 0,1-1 158,-1 2 0,-5 1 0,1 8 1,-7-2-517,2 7 836,-4-7 0,-13 10 0,-4-5 0</inkml:trace>
  <inkml:trace contextRef="#ctx0" brushRef="#br0">20289 4876 8118,'-14'0'49,"6"7"128,2-6 0,17 1 165,3-7 0,11-6-117,4 1 1,1-2-488,8-2 0,-7-1 82,2 1 1,-3 2-34,-1 2 1,-5-1-18,-1 6 0,-5-4-777,1 4 1007,-10 0 0,4 5 0,-5 0 0</inkml:trace>
  <inkml:trace contextRef="#ctx0" brushRef="#br0">20389 4720 8118,'-7'-14'0,"6"4"724,-4 1-437,3 6 0,-2 4 116,-1 13 0,-1 4-93,1 10 1,-3-1-1,-6 11 0,-2 5-187,-3 4 0,2 8 67,-7 2 0,11-5-456,-1 5 1,5-10 253,-1 1 0,4-9-274,6-1 0,1-12-80,4-3 0,5-7-418,9-7 1,3-4 306,6-10 0,1-4-33,-1-10 1,2-3 141,3-6 0,-3-7 368,3-3 0,-3-10 0,-1-2 0</inkml:trace>
  <inkml:trace contextRef="#ctx0" brushRef="#br0">20602 4933 8068,'-2'29'744,"-2"-1"1,2 2-317,-3 3 1,-1-3-131,1 3 1,1-3-31,4-1 1,0-6-30,0 1-1,6-6 1,2 0-264,6-8 0,0-4-64,0-6 1,2-11-54,3-3 1,3-14 120,7-1 1,-1-9-1,1 0 1,-1-7-464,0-3 1,-4 2 242,0 8 0,-7-6 26,2 6 0,-9-4 153,-6 8 0,-2 1 1,-2 5 0,-2 1 36,-2 3 0,-6 4 91,-9 6 0,-3 6 16,-6 3 0,-1 5-102,1 5 1,-1 9-91,1 10 1,4 2 97,1 3 1,7-2-547,2-4 1,1 3 8,8-7 1,0 0 548,5-5 0,7 0 0,1 0 0</inkml:trace>
  <inkml:trace contextRef="#ctx0" brushRef="#br0">21000 4492 8118,'8'11'0,"-3"4"0,-4 10 455,-1 3 1,0 7-106,0 8 0,-4-1 102,-1 1 0,-6 1-59,1 4 1,2-4-351,-1 3 0,6-1-60,-2 1 0,3-2-193,2 2 1,0-4-35,0-5 1,0-4 69,0-5-873,0-7 716,0-8 0,0-11-9,0-12 1,5-9 37,0-15 0,4-8 140,-4-6 0,6-7 16,-1 2 0,1-3 149,-2-2 1,9 0-45,-4 0 1,5 2-66,0 3 1,-4 4 337,4 10 0,-3 4-101,-2 5 0,2 7 257,3 3 1,-8 5 191,3 4-287,-2 4 1,-5 8-88,-2 2 0,-3 4-9,-2 7 1,0 4-83,0 0 0,-2 4 50,-3-4 0,-4 6-210,-10-1 1,3 1 28,-3-1 1,3 1-172,2-6 0,2 0-210,2-5 52,-3 1 106,6-7 187,-1 4 1,3-9 206,10 7 0,3-5-142,6 4 0,0 1 266,0 4 0,0 5-81,1 0 0,-1 6-185,0-1 0,0-2-94,1 1 1,-6 1-254,0 5 1,1-7 117,4-3 1,0-4-114,1 0 0,-1-7-377,0-4 0,0-2 706,0-2 0,1-19 0,-1-5 0</inkml:trace>
  <inkml:trace contextRef="#ctx0" brushRef="#br0">21540 4578 8173,'-9'0'276,"-1"0"0,6 0-169,-6 0 1,5 0 320,-4 0-333,6 0 188,-4 0-101,7 6 76,0-4-285,0 4 1,2-6 196,3 0-3,3 0 1,6 0 431,0 0-393,0 0 1,1 0-199,-1 0 1,0-2 138,0-2 0,2 0-231,3-5 1,-3 6-239,3-2 1,-2 3-340,2 2 1,-3 0-441,3 0-649,-3 0 1750,-2 0 0,0 0 0,0 0 0</inkml:trace>
  <inkml:trace contextRef="#ctx0" brushRef="#br0">21825 4606 8009,'-15'0'40,"1"0"0,5 0 516,-1 0 1,1 5-257,-5 0 1,-1 1-95,1-1 0,0-4-31,0 4 1,-1 1 80,1-1 0,-5 1-173,0-1 0,0-2 133,5 7 0,-2-6-136,-3 6 0,-1 1 9,-4 8 0,-7 3 13,2 6 1,-2 3 19,2 2 1,7 0 19,3 10 0,3-4 84,2 8 0,5-4-74,-1-5 0,7 1-203,-2-5 1,10-3 127,4-7 1,10-4-188,5-5 0,5-7 18,4-4 0,1-2 30,4-2 1,3-2-309,-3-2 0,-1-4 134,1-7 0,-7 1-563,2 0 0,-3 5 333,-1-1 0,-7 1-402,-3-6 1,-3 1 27,-2 0 840,0-7 0,0-1 0,1-6 0</inkml:trace>
  <inkml:trace contextRef="#ctx0" brushRef="#br0">22010 4620 8009,'7'0'1004,"6"0"-859,-3 0 0,4-1-43,5-4 1,-2 3-498,7-2 0,-1 1 184,6-2 1,-5 3-103,-1-3 1,-5 4-43,1 1 355,-4 0 0,0 0 0,-1 0 0</inkml:trace>
  <inkml:trace contextRef="#ctx0" brushRef="#br0">22066 4876 8009,'-14'7'191,"6"-4"65,4 6 0,5-6 418,9 2 1,1-5-531,12-5 1,1-1 35,4-3 0,2-4-211,4 3 1,-4-2 137,3-2 1,-3 6-674,-2 3 0,-6-1 14,-3 1 0,-8 0-1001,-1 5 1146,-7 0 407,3 0 0,-12 6 0,-2 2 0</inkml:trace>
  <inkml:trace contextRef="#ctx0" brushRef="#br0">22137 4734 8009,'-14'-13'372,"0"4"30,6 3-175,-5 6 1,7 8 215,-3 6 0,-4 2-58,4 7 0,-4 7 28,-1 8 1,1-2-37,4 2 0,-2 2-7,6 7 0,-5-2-189,6 2 0,-1-3-94,5-1 0,1-7-11,4-3 0,5-9 91,9-5 1,3-8-379,6-2 1,7-7 172,3-2 1,0-8-669,4-11 1,-4 2-28,5-7 1,-7 2-342,-7-2 0,-2-3 115,-4 4 1,-2-3 958,-7 3 0,0-4 0,0 5 0</inkml:trace>
  <inkml:trace contextRef="#ctx0" brushRef="#br0">21953 4208 8152,'-37'-28'131,"3"1"-66,5 3 0,-4-1-15,0 6 1,-8-2 104,-2 2 0,-6 4-130,-8-4 0,-6 1-216,-3-1 1,1 2 291,-1-7 0,-1 5-163,-4-4 1,-6 5 158,37 9 1,-1-1-70,-3-1 0,-2 0 1,0 3-1,0 2-12,-1-1 1,0 0 0,2 0 0,1 1 11,2 3 0,-1 1 0,-1-2 0,-1-1-46,-4 2 0,-1 1 0,0-1 0,0 1 27,0 2 0,1 0 0,3 1 0,0 0 9,-1 1 0,-1 1 0,4 1 0,0 1 5,-8 4 0,0 1 1,0 1-1,1 0-164,-4 3 1,1 1-1,4 1 1,1 2 212,3 1 0,1 0 1,-2 2-1,0 1-11,-3 1 0,0 1 1,-2 1-1,0-1-41,-3 2 1,1 0 0,3 2 0,1 0 30,2-3 0,1 2 0,0 3 0,-1 1-75,-1 2 1,-1 1 0,-2 3-1,-1 2 43,1 1 0,0 0 1,5-1-1,3 1 109,2 0 1,3 1 0,4-1 0,2 0-64,1 2 0,2 2 1,1 1-1,2 1 115,0 1 1,1 1-1,4-2 1,2 1-5,2 1 0,3-1 1,2-3-1,3 0-64,2 1 1,2 0 0,4 2 0,4 0-70,4 0 0,2 0 0,3 2 1,2 0 63,5 2 0,2-2 0,0-3 0,3-1-137,2-1 1,2-2 0,3 0 0,1-2 42,0-4 1,0-1 0,6 3 0,2-2-77,3-1 0,1-3 0,3-3 0,1-2 17,5 0 1,1-1 0,-4-4 0,0 0-8,2-2 1,2-2 0,2-1 0,2-1 54,6-3 1,2-2-1,-2-3 1,0-2 23,1-3 0,0-1 0,10-1 0,1-1-435,3 1 0,0-2 0,2-1 0,0-2 399,-25 1 0,0 0 0,1-1 0,2-1 0,0-2 0,1 0 49,0 0 0,-1-1 0,0 0 0,0 0 0,0 1 0,-1 0-35,-3-1 1,-1 0 0,1 0-1,1-1 1,0-1 0,1 0-51,-2 0 0,-1-1 0,1-1 0,24-5 0,-1 0-203,-11 0 0,0 0 0,5-2 0,0-3 173,-4-1 0,-1-1 1,-2-2-1,-2-2-29,-6 3 0,-3-2 1,-2-3-1,-2-2 86,-5 0 1,-3-2 0,-1-2 0,-1-2 89,0 0 0,-2 0 1,-1-3-1,-2 0 13,-3 1 1,-1-1 0,-2 3-1,-4 1 150,10-35 0,-9-3-120,-16 4 1,-5 28 0,-1 0-50,-2 1 1,-2-1-1,-4-4 1,-3 1-13,0 1 1,-3 0 0,-4-6 0,-2 1 51,-1 0 0,-1 0 1,-4-4-1,-2-1-94,-1 0 0,0 1 0,1 1 0,-1 0-98,1 1 0,-2 0 0,2 5 0,0 1 217,-1 2 1,0 3-1,-2 2 1,-1 2-131,1 5 0,-1 2 0,-5 2 0,-3 2-234,-5 6 0,-1 2 0,-1 4 0,-1 2 91,0 3 0,0 3 0,0 2 0,0 2-325,4 3 1,1 3-1,-39 12 251,39-3 1,0 2-1,2 2 1,0 1 216,-2 3 0,-1 0 0,4 0 0,-1 0 0,-2-2 0,-1-1 0,1 0 0,-1-1 0</inkml:trace>
  <inkml:trace contextRef="#ctx0" brushRef="#br0">6214 6781 8168,'-10'0'-298,"1"0"-500,5 0 811,-2 7 1,8-4 328,2 6 1,6-6-213,9 2 0,3-3-67,6-2 1,7-7-120,3-2 1,2-4 104,-2-1 1,1 5-153,-6-1 1,0 5-92,-4-4 1,-2 6-511,-4-2 704,-2 3 0,-7 9 0,0 1 0</inkml:trace>
  <inkml:trace contextRef="#ctx0" brushRef="#br0">6612 6639 8256,'6'10'-447,"3"-1"0,-1 1 354,2 4 0,-1-5 391,6 1 1,-1-2-233,0 1 0,5 2-53,0-6 1,0 0 106,-5-5 1,0 0 17,1 0 0,-8 0-85,0 0 0,-14 6-138,-2 3 1,-15 10 23,-4 5 1,-10 9-216,0 5 1,-9 8-94,-6 1 1,-2 7 0,-2-3-1</inkml:trace>
  <inkml:trace contextRef="#ctx0" brushRef="#br0">7152 7805 8260,'-8'0'-414,"2"0"0,22 1 490,2 4 0,11-3-125,-5 2 0,2-2 63,3-2 1,4 0-281,0 0 0,12-5 89,-3 1 0,-1-6-313,-3 5 490,-13-6 0,9 10 0,-12-6 0</inkml:trace>
  <inkml:trace contextRef="#ctx0" brushRef="#br0">7564 7705 8260,'2'-9'0,"3"-1"0,2 7-107,8-2 1,-4 4 187,3 1 1,-3 0-118,8 0 1,-3 0 77,-2 0 0,0 1-191,0 4 241,1-3-8,-1 10 0,-6-8 11,-3 5 0,-4 1-9,-1 4 0,-8 2-247,-6 2 1,-8 9 83,-11 7 0,-5 7 77,-10 1 0,-2 7 0,-7 8 0</inkml:trace>
  <inkml:trace contextRef="#ctx0" brushRef="#br1">15313 6298 8572,'-6'-57'-251,"-4"8"-63,-9 6 1,2 7-556,-7 8 522,0-1 1,1 1 918,-1-1 0,-4 1-194,-6-1 1,-11 1 194,-3 0 0,-13 5-399,-10 5 0,-2 3-6,33 10 0,-1 1 1,0 1-1,0 3-341,-3 3 0,-2 3 0,-4 4 0,-1 4 283,-5 6 0,-2 2 0,-1 3 0,-2 1-181,-3 3 1,0 4 0,-1 4 0,1 5-221,19-12 1,1 2 0,0 0 0,0 2 0,-1 0 0,1 1 226,-1 1 0,1 1 0,1-1 0,-17 16 0,4 0 10,5 0 0,3 1 0,6-4 1,3 1 7,2 6 0,3 2 0,4-6 1,5 2 124,6 0 1,5 1-1,0-3 1,4 1-74,5 4 1,5 0 0,8 1-1,5 1 65,6 5 0,4 0 0,6-2 0,4-2-68,3 0 1,4-2 0,6-2 0,6-3 274,-12-17 0,4-1 0,0-2 0,18 12 0,2-4-149,-17-15 1,3-3 0,0-1 0,2-3-1,0-3 1,2-2-174,1-4 0,1-2 0,-1-3 1,25 3-1,-1-6 45,-3-6 1,0-6-1,-22 0 1,1-3-1,0-2-15,2-5 1,0-3 0,0-1-1,1 0 1,-1-2 0,0-1 42,0-2 0,0-1 0,0-1 0,0 0 1,-1 0-1,0-2 23,-1 0 1,-1-2-1,-2-1 1,-4 0-1,-2-2 1,-3 0 29,-3-1 1,-2-1-1,-2 0 1,13-17-1,-5-1 133,-9 6 0,-3 0 1,-4 2-1,-1 0 18,-4 5 1,-3 0-1,-4-1 1,-2-1-167,-3-3 1,-3 1-1,-3 2 1,-3 2-28,0 2 0,-4 1 0,-3-1 0,-5 0-59,-5 3 1,-3 0-1,-3-2 1,-3 0-525,-5-1 1,-3 1-1,-4 2 1,-3 2 334,-4 2 0,-4 1 1,-5 3-1,-3 3 208,-8 3 0,-2 4 0,-1 0 0,-2 3 0,-3 4 0,0 2 0,-1-1 0</inkml:trace>
  <inkml:trace contextRef="#ctx0" brushRef="#br1">6939 7108 11467,'0'-14'-572,"6"1"496,3 4 0,6-4 216,4 4 1,-2-2 161,7 1 0,-5-1-342,4 6 0,0 1 97,0 4 0,4 0-79,-3 0 0,-4 6 92,-1 3 0,2 9-46,-2 1 1,4 5-56,-4-6 0,5 6-156,-5-5 1,5 6 66,-5-1 1,1-2 31,-1 2 0,2-5 75,2 5 0,3-6 20,-7 6 1,6-5 117,-1 5 0,2-2 7,3 2 0,-1 3-26,1-4 1,-2-1 43,-4 2 1,4-5-182,-3 5 1,3-7 187,1 2 0,1-5 23,-1-4 0,2 1-75,3-7 0,4 1-125,5-5 0,1-3 204,0-6 1,-1 2-14,1-12 1,-2 2 22,-3-7 1,1-3 3,-5 4 0,-3-4-59,-7-2 1,1 1-83,-6 0 0,2-1-41,-2 1 1,-4-2-179,4-4 0,-3 4 138,-2-3 0,1-1-182,-1 0 0,0 1 126,0 5 1,0 4 89,1 0 0,-1 7-52,0-2 0,-4 3 134,-1 2 0,-1 5-55,1-1 1,4 7 31,-4-2 0,-1 4-75,2 1 0,-1 0 37,6 0 1,-1 0-58,0 0 1,0 4-16,0 1 0,1 6-1,-1-1 0,2 2-56,3 2 0,1-4 113,4-1 1,4 1-78,1 4 1,-1-4 57,5-1 0,4 1-96,1 4 0,4-5 108,6 1 1,-3-2-76,8 1 0,-1 4 137,5-4 1,-2-1-26,-3 2 1,-3-1-37,-6 5 0,-1 1 129,1-1 1,1 0-105,4 0 0,2 0 22,7 1 1,0-1-126,0 0 1,0-5 162,-1 1 1,-5-2-48,-4 1 0,6-2 14,3-7 0,3-2-22,7-3 0,10-3 14,-36 2 0,1-2 1,4-4-1,1-1-471,-3-1 1,0 0 0,5-5 0,1 0 244,3 0 0,1 0 173,6-2 0,2 1 0,5-2 0,2-1 0,5 0 0,1-1 0,-23 7 0</inkml:trace>
  <inkml:trace contextRef="#ctx0" brushRef="#br1">9924 11373 8329,'-14'-6'774,"6"4"-560,-4-4 223,10 6 0,-3 3-178,10 7 1,1 7-1,4 16 1,-2 5 16,-3 9 0,-4 9-161,4 5 1,-4 7-1,-1-1 1,2-4-94,3-2 0,-2-4-173,6-5 0,1-4-249,4-10 0,-4-4 288,-1-5 0,1-9-62,4-5-1094,-6-1 1,-2-14 528,-6 0 0,0-13 348,0-11 0,0-4 391,0-5 0,-2-3 126,-2-7 0,-4 2-126,-6 3 0,-7-9 0,-1 2 0</inkml:trace>
  <inkml:trace contextRef="#ctx0" brushRef="#br1">9896 11714 8274,'-8'-42'0,"2"1"-286,6 3 1,0 5 215,0 9 0,8-1 277,6 6 1,6 1 79,9 9 0,1 2 174,3 7 1,-1 0-209,6 0 0,-7 0-17,2 0 1,-7 7-162,-3 2 0,-1 4 92,2 1 0,-3 5-80,-7 0 0,-1 6 110,-4-1 1,2 3-38,-6 1 0,0 7-60,-5 3 0,-4 9-118,-5 5 1,-8 5-9,-17 5 1,-4 4-295,15-28 0,-1 0 0,-1 1 0,-2-1-138,-4 3 1,0-1 0,4-2 0,1 0 80,-3-4 1,1-2 376,-20 25 0,1-5 0,9-9 0,3-4 0</inkml:trace>
  <inkml:trace contextRef="#ctx0" brushRef="#br1">10678 11530 8124,'0'-23'-542,"0"4"529,6 10 21,2 3 0,2 6 109,-1 0 1,-1 1 183,2 4 0,1 8-198,-7 6 0,1 6-27,-5-1 0,0 4-234,0 5 213,0-3 1,-6 6 23,-4-2 0,-4-4 0,-5 3 0,3-5-315,-3-4 0,8-4 89,2-5 1,6-6-117,-2 1 230,-3-7 0,8 3-127,0-6 1,6 0 176,9 0 1,-1 0 1,0 0 1,0 0 154,0 0 0,1 2-123,-1 2 1,-2 4 81,-2 7 1,-4 0-54,-6 4 0,0-1 203,0 5 0,-1-4-41,-4 5 0,2-7 37,-7 2-296,7-3-446,-3-2 209,6-6 0,6-3-332,4-10 0,2-4 586,2-10 0,7-3 0,1-7 0</inkml:trace>
  <inkml:trace contextRef="#ctx0" brushRef="#br1">11232 11515 8156,'0'-14'0,"-6"6"-250,-3 3 1,-6 4 69,-4 1 0,-3 3 737,-6 7 1,-1 1-185,1 12 0,0 6-47,-1 4 1,7 5-212,3-5 1,3 5-1,2-5 0,6-1 18,3-9 1,4 3-114,1-7 1,6-2-143,4-8 1,4 2 74,5-6 1,3 0-179,6-5 1,1 0 93,-1 0 1,-1 0-43,-3 0 0,-4 0 44,-5 0 1,-3 2 74,-2 2 26,-4-2 1,-8 10 97,-2-2 0,-6 3 34,-9 1 0,-3 2-111,-6 3 0,-1-4-126,1 4 0,1-4 143,3-6 0,4 2-504,6-6 0,-1 0 111,1-5 0,6-2 383,3-3 0,-2-15 0,-1-10 0</inkml:trace>
  <inkml:trace contextRef="#ctx0" brushRef="#br1">11190 11800 8156,'36'-7'102,"-3"-2"0,2 1 263,-2-2 1,0-1-183,-4-8 0,-1 4-165,1-4 0,-6 3 179,1 2 0,-7-1 75,2 1 1,-9 5-1302,-5-1 1,1 6 559,-1-6 0,-1 5-544,-4-4 613,-6 6 400,-2-4 0,-12 1 0,-2-2 0</inkml:trace>
  <inkml:trace contextRef="#ctx0" brushRef="#br1">11432 11530 8156,'-10'-5'0,"1"0"19,-1 0 166,-4 5 0,6 7 203,3 2 1,4 10-85,1 5 0,0 3 15,0 1 0,0 7-207,0 3 0,0-2 130,0 2 1,0-5-332,0 5 0,0-8 132,0-2 0,4-1-517,1-8 1,6-1 18,-1-9 117,2-3 1,3-6-51,-1 0 0,0-1-184,0-4 0,-4-3 59,-1-6 513,-6-7 0,10-1 0,-5-6 0</inkml:trace>
  <inkml:trace contextRef="#ctx0" brushRef="#br1">11574 11601 8155,'0'-10'-708,"0"1"0,0-1 870,0-4 1,-2 4 202,-3 1-160,4 6 0,-7-8 87,3 6-175,4 0 0,-12 5 26,3 0 1,3 2-38,-3 3 1,1 7 31,-6 7 0,1 13-21,0 1 1,1 6 19,4 4 1,-4 0 3,4-1 0,2 1 166,3 0 1,2-7-94,2-3 1,2-4-239,2-6 0,4-2-58,7-7 0,0-6-161,4-3 1,-1-5 203,5-5 1,1-9 66,4-10 1,-4 2-76,0-2 1,-2 1-57,2-6 0,-4 1-79,-6-1 0,-6 6-170,-3-1 352,-3 7 0,-2-10 0,0 5 0</inkml:trace>
  <inkml:trace contextRef="#ctx0" brushRef="#br1">11631 11629 8155,'1'16'-286,"4"3"0,-2-2 115,7 7 0,-6 0 642,6 4 1,-7 0-151,2 1 0,1-5-212,-1-1 1,-1-5 191,-4 1-20,0-4-68,0 0 80,0-8-221,7 0 1,-4-14 75,6-2 1,-4-8-215,5-2 1,-3-7 42,3 3 0,7 1-227,-2-2 1,2 0-14,-3-4 1,5-1 4,0 1 1,0 1-414,-5 3 0,-1-1 244,-4 6 1,4-5 426,-4 5 0,-2-6 0,-1 3 0</inkml:trace>
  <inkml:trace contextRef="#ctx0" brushRef="#br1">11943 11302 8155,'0'14'0,"5"0"-227,0 1 1,0-1 100,-5 0 0,0 0 325,0 1 0,1-3-104,4-2 0,-4 2-8,4-2-121,-3 2 0,-2 3 92,0-1 1,0-5-292,0 1 212,0-1-93,0 6 0,0-1 108,0 0 0,1-5-27,4 1 0,-3-1 65,2 6 1,-2-1 130,-2 0 1,0 0 113,0 0 0,0 7-77,0 3 1,0-2-21,0 2 0,0-2-19,0 1 0,-5 3-195,1-7 0,-1-1 271,5-3-400,0-1-284,0 0-64,0-6 0,0-8-148,0-9 0,6-10 20,4-5 639,-4-3 0,13-8 0,-3-1 0</inkml:trace>
  <inkml:trace contextRef="#ctx0" brushRef="#br1">12100 11458 8167,'8'15'243,"0"-1"-103,-4 0 0,-2 7 131,3 2 1,-4 4-106,-1 2 0,0-1 18,0 0 1,0-4-86,0 0 0,0-5 11,0 5 0,0-7-293,0 2-426,-6-3 448,4-2-96,-4-6 0,6-4 70,0-8 1,0-6-313,0-9 1,2-3 138,2-6 1,-1-5-7,7-1 0,-2 1 366,1 5 0,4 1 0,-4 3 0,4 4-31,1 6 11,0 6 0,1 1 175,-1 7 1,-6 7-24,-3 2 0,-4 4 287,-1 1 1,0 2-95,0 3 0,0-4 60,0 4 0,0-3-224,0-2 1,0-4-138,0-1 0,0-4-506,0 5 284,0-7-121,0 3 204,0-19 1,2 4-206,2-10 1,4-1 47,7 1 1,-3-2 136,-2 2 1,7 8 279,-3-3 1,4 4-91,-4 1 0,0 3-136,0 6 0,1 6 49,-1 3 0,0 9 51,0 1 0,-1 6 28,-4-1 0,2 1 122,-6-1 1,5-2 103,-6-3 0,1-4 427,-5 4 0,5-3-459,0-2 0,-1-4-513,-4-1 290,0-5 1,-1 7-2,-4-7 1,3-1-855,-2-7 1,-3-4 366,3-6 0,-3-7 470,3-3 0,-4-9 0,-7-3 0</inkml:trace>
  <inkml:trace contextRef="#ctx0" brushRef="#br1">12597 11174 8116,'8'2'-387,"-3"2"0,-3 4 674,-2 7 0,0 0-194,0 4 1,-5 2 12,0 3 1,-6 2-115,2-2 0,1-3 187,-2-2-355,7 3 201,-10-7-673,12 6 360,1-13 1,8-8 36,6-10 0,0-1 137,0 2 0,1-4 20,-1 4 0,-5 2 271,1 3 0,-1 2-109,5 2 1,-4 6 316,-1 4 1,-5 3-161,0 1 0,-2 6 291,-2 4 1,0 3-100,0 1 1,0 1 12,0-1 0,-2 1-180,-2-1 1,2-4-122,-3-1 1,2-5-797,-2 1 461,4-3-1290,-6-2 1128,7-6 0,0-5 368,0-13 0,0-5 0,0-14 0</inkml:trace>
  <inkml:trace contextRef="#ctx0" brushRef="#br1">12782 11373 8116,'7'22'0,"-6"-1"0,4-7 0,-4 5 0,-1 0 0,0 6 511,0-1 0,0-2-153,0 2 1,-1-2-164,-4 1 0,4 3-29,-4-7 0,2-2-605,-2-7 53,3 2 199,-4-10 1,8-4-246,2-12 1,3-8 170,2-11 0,4 0-182,-4-10 0,4 5 129,1-5 0,0 2 260,0 8 0,1 5-94,-1 4 0,-1 7 462,-4-2 273,4 9 70,-5 4 1,-1 14-4,-2 6 0,-3 6-186,-2 9 0,0 4-254,0 0 0,-5 7 22,0-2 0,1-2-803,4 2 1,0-7 351,0 3 1,6-9-308,3-1 0,9-12-88,1 2 610,0-9 0,1-5 0,2-8 0</inkml:trace>
  <inkml:trace contextRef="#ctx0" brushRef="#br1">13237 11288 8105,'8'-14'308,"-2"6"399,-12 1-375,-2 14 1,-6 5 126,0 7 0,0 8-187,-1 2 0,1-1-30,0 5 0,1 2-72,4-2 1,-2 0-104,6-4 0,0-7-548,5-3 291,0-3 201,0-2 0,7-6-953,2-4 494,4-2 117,1-2 1,-2-8-175,-2-6 0,7-2 190,-2-8 1,-3 1-53,-2-6 0,-1 1 95,5-1 0,-4 6 192,-1-1 0,-4 8 399,5 2-191,-7 0-113,3 12 572,-6-4-326,0 12-115,6 8 0,-4 4 71,3 6 1,-4-1-53,-1 6 0,0-1 24,0 1 0,5-7 85,0-3-499,6 3-1543,-3-7 1768,0 6 0,4-13 0,-4-2 0</inkml:trace>
  <inkml:trace contextRef="#ctx0" brushRef="#br1">13322 11444 8104,'0'-8'-106,"7"-4"106,1 4 0,1-2 0,1 1 0,1-1 0,8-4 0,-2 0 0,7 0 0,4-2 207,5-3 0,2 3 312,-2-3 0,-3-1-589,3 1 0,-9 1-1260,-5 9 553,-3-4 431,-8 5-44,-2 0 74,-6 2 44,-6 6 272,-2 6 0,-11-2 0,0 5 0,0-6 0,5 2 0,0-3 0,-1-2 0,1 0 56,0 0 46,6 0 1,0-2 634,3-3-355,4 4-25,-5-6 236,6 7-267,0 0 81,6 7 0,-5 2 256,4 10 0,-5 3-187,-5 7 1,2 10-73,-6 4 1,-1 3-332,-4-4 0,1 1-222,4 0 0,3-2-1108,6-4 660,0-2 268,0-6 1,4-7-524,1-3 519,6-10-57,3-2 1,2-9-922,3-3 1311,3-3 0,0-19 0,7-3 0</inkml:trace>
  <inkml:trace contextRef="#ctx0" brushRef="#br1">13735 11373 8091,'5'-9'-218,"-1"-1"1,1 7 493,-5-3 0,0 7 463,0 4 1,-2 3-265,-2 6 1,2 7-54,-3 2 1,-1 3-213,1-3 1,1 3-1,4-7 1,0 4-106,0-4-118,0 0 395,0-11-842,6 5 253,2-12 3,6 6 0,-5-14-232,1-2 1,-2-9 189,1-1 1,2-6 133,-6 2 0,1 0-128,-1 0 1,-3 4-62,3-5 1,-4 5 382,-1-5-171,-6 7 1,3-4-81,-7 7 341,1 0-91,-6 6-10,1-4 0,-2 10 20,-3-3 1,2 10-155,-7 4 0,7 6 2,-2 4 0,3-4-102,2 4 1,6-3-219,3-2 1,4 1-258,1-1 291,0-6 104,6-2 1,2-6-316,6 0 558,7-6 0,-5-2 0,10-13 0,-3-1 0</inkml:trace>
  <inkml:trace contextRef="#ctx0" brushRef="#br1">13877 11231 8069,'14'-6'120,"0"4"1,1-3 603,-1 10-242,0 3-223,0 6 0,-1 2 214,-4 3 0,4-2-119,-4 7 1,-2-5 76,-2 5 0,-4-2-131,-1 1 0,0 3-69,0-7 1,0 1-77,0-1-116,0-3 170,-6-2-258,4-1 83,-10-12-21,10 6 1,-4-9-197,6-3 1,0-9 35,0-9 1,6-4-100,3-2 1,10 1 88,5-1 0,3-1-38,1-3 1,7 3-728,3-3-322,3 3 757,2 2 1,-5-1-322,0 1 1,-7 1 361,2 3 0,-9-1 446,-5 6 0,-2 3 0,2 2 0,4-3 0</inkml:trace>
  <inkml:trace contextRef="#ctx0" brushRef="#br1">12896 10634 8068,'-41'-13'0,"3"4"0,2-2-527,2 6 277,4 0 1,-11 5 223,3 0 0,-6 0 328,-8 0 1,-6 5-3019,-13 0 2516,-1-1 94,8 3 1,-6-6 666,4 4-342,-4-3 1,-7-4-39,37 0 0,-1-1-126,-3 3 1,-2-1-1,1-2 1,-1-1 25,-2 4 1,1 0 0,-2 1 0,0 0 93,2 1 1,-1 1-1,-4 0 1,0 2-100,-2 1 0,-1 2 0,0 2 0,-1 0-34,1 2 1,1 0-1,3 1 1,0 1-645,1 0 0,0 0 599,-1 4 0,-1-1 0,-1-2 0,1 0 108,1 2 0,2-1-567,5-1 0,1 0 507,4 0 1,1-1 0,-27 9 269,3 1 0,5 0-214,5 4-33,3 1 0,5 1 59,-3 3 0,4 3-89,0 7 0,1 4-152,4 1 0,3 5-143,2-1 241,-3 10 1,2 9-139,13-31 0,0 1 410,1 1 1,0-1 0,-4 0 0,-1-1-227,4 1 1,0-1-1,-2-4 1,0 0-13,1 0 0,1-1 0,-20 32 560,17-6 0,2-4-259,18 0 1,10 3-137,8-8 1,21 5 93,3-10 1,14-1-364,5-8 179,0 3 0,15-9-105,-34-13 1,0 0-173,7-3 0,2-1 1,7 3-1,2-3 197,1-2 1,0-2-1,2 2 1,1-1-84,-4-2 1,1-1 0,12 3-1,1 0 49,3-2 0,1-1 1,3 1-1,-1-1-206,-7-2 0,0 0 0,5 0 0,2 0 239,-22-2 1,0 0-1,-1 0 1,21 1 0,-1 0-179,2 0 1,2-2 0,-23-2 0,1-1-1,0-1 266,2-2 0,0-1 0,0-2-893,22-1 0,0-3 827,-22-1 1,1-2 0,-1-1 0,-4 1 0,-1-1 0,1 0 42,6-2 0,2-1 1,-1 0-1,-4 1 1,-1 0-1,0-1-44,0-1 0,1-1 1,-1 1-1,20-7 0,1 0 5,-21 7 0,1 0 1,-1-1-1,-2 1 0,0 0 1,-1-1-17,1 0 1,-1-1 0,0-1 0,18-9 0,0 0 15,4-2 0,-1 0 0,-12 2 0,-3-2 15,-3-2 0,-1 0 0,-2 2 0,0 2 44,2-2 0,1 0 0,-5 2 0,-1 0-203,-3 1 0,-2-1 1,-6 1-1,-1-1 284,-3 1 0,-2-1 1,20-29-291,-9-4 0,-2 2 175,-8-6 1,-6 4 162,-8-4 0,-5-1-214,-5-4 1,-5 31 0,-3-2 470,-2 0 0,-3-1 0,1-3 0,-3 0-529,-3-1 0,-1-1 0,0 4 0,-2 0 67,-1-4 1,-3 1 0,0 3 0,-2 1-35,0 3 0,-2 0 4,-3 1 0,-2 0 27,-2 0 0,-2 1-5,-5 4 0,-4 2 108,-3-2 1,-3 4-404,-5 7 0,-1 4 255,3 3 0,-1 3 1,-3 3-1,1 1-64,3 4 1,-1 1-1,-5 1 1,-3 1-225,-8 3 0,0 3 0,4 2 0,0 2-66,1 3 1,-1 2-1,2 0 1,0 2 126,0 1 0,2 1 0,0 1 0,0-1-358,-2 2 1,2 0 611,8-1 0,1-1 0,3-3 0,1 0 0,-28 15 0,3-1 0</inkml:trace>
  <inkml:trace contextRef="#ctx0" brushRef="#br1">5304 14216 8017,'-7'-7'-745,"6"0"1078,-6 7 0,12 7-169,0 2 38,0 4 1,-1 1-10,1 0 1,5 7-41,-6 2 1,6-1-11,-5 2 0,4 0 113,-4 4 0,4 2-194,-4 3 1,4-1 15,-4 6 1,2-6-192,-3 1 51,-2-3-19,4 4 0,-6-10-205,0 0 34,0 0-583,0-9 457,0 0 1,0-12-137,0-13 0,0-1-14,0-13 528,-6 1 0,-2-18 0,-6-4 0</inkml:trace>
  <inkml:trace contextRef="#ctx0" brushRef="#br1">5346 14302 8284,'0'-14'0,"5"4"-156,0 1 0,4 4 203,-4-5 0,4 6 456,-4-6-248,6 7-148,-3-3 0,6 1-115,1 0 1,-1-1 182,0 1 0,5 4-169,0-4 1,6 3 81,-1 2 0,3 0-134,1 0 1,2 5 70,3 0 0,-1-1-140,6-4 1,-5 0 74,5 0 53,-6 0-40,2-6 0,0 3-7,-1-7 0,0 6 112,-5-6 0,-2 6 82,2-6 0,-1 5-46,11-4 1,-3 4 186,7-4 1,-2 5 38,7 0-221,4 2-38,-7-4 1,6 3 370,-2-7-918,-10 7 544,15-10 0,-19 10 59,8-6 0,4 4-39,6-4 0,4 5-156,0 0 0,1-3 120,0 3 1,0-6-22,0 5 0,-7 1-72,-2 4 0,1 0 89,-2 0 1,8 0-2,2 0 1,7 0-227,7 0 1,0-7 199,0-2 1,-6 1-34,-4-2 1,6 1-13,4-5 0,6 0 9,-34 6 0,-1 1 1,37-7-19,-3 0 1,-5 0 24,-4-1 1,2 3-14,-3 2 1,6-2 227,3 2-211,-2 4-11,4 0 0,-12 6 7,-3 0 0,-10-5-66,-5 0 1,4 0 57,1 5 1,2-1 16,-2-4 1,3 3-6,-3-2 1,-3 1-13,-1-2 0,-6 3 280,-4-2 1,-5 2-287,-9 2 1,1 0 13,-6 0 1,-4 0 10,-6 0 292,1 0 0,-1 0-216,0 0 128,-5 0-172,2 0 1,-6 2 147,0 2 31,0-2-215,0 4 0,0-4-4,0 2-13,0-2 6,-6 11 0,4-5-15,-3 6 1,4 0 17,1 0 1,0 2-10,0 3 0,0 8-35,0 6 0,-2 11 4,-3-1 1,4 3-213,-4-4 0,4-1-27,1-3 1,-2 3-163,-3-3 1,4-1 87,-4 1 0,-1-8-77,1-2 1,-6 0-165,1-4 0,-2-3 593,-3-2 0,-5-4 0,-2 0 0</inkml:trace>
  <inkml:trace contextRef="#ctx0" brushRef="#br1">5531 14842 8370,'-22'0'-107,"1"0"-216,7 0 53,6 0-51,-4 0 350,10 0 370,-4 6-399,6-4 0,0 4 280,6-6 6,2 0-272,6 0 1,2 0 257,3 0-9,-3 0-129,11-6 0,-4 4 188,11-2 0,2-3-188,7 2 0,-1 1-10,1 4 0,4-2-20,1-3 1,-1 4-121,-4-4 1,1-1 35,3 1 0,4-4 73,6 4 1,6-5-284,3 6 0,-7-3 292,-2 3 1,-5 2 0,0-3 1,-3 4 33,-7 1 1,1-5 25,0 0 1,-1 0-25,1 5 0,6 0 3,3 0 1,2 0-55,-2 0 1,2 0 21,-7 0 1,1 0-36,-6 0 0,1 0 57,-1 0 0,7-1 299,4-4-317,8 4-217,-2-12 0,9 5 228,-7-6 1,1 4-41,-5 1 0,-2-1-3,-3-4 0,5 0-2,0 0 1,4 4-6,6 1 1,5 1-150,-5-2 1,-1-1 66,-9 7 0,0-3 34,0 3 0,0 2 75,0-3 1,1 4 117,4 1 1,-1 0-164,1 0 1,-1 0 6,-8 0 1,-4 0 234,-2 0 1,-8-5-133,-1 0 0,0-4-241,5 4 1,-5-5-90,0 6 1,-7-7-600,2 1 241,-3 4 0,-7-5-1024,-4 6 890,-10 0 655,-3 5 0,-6 0 0</inkml:trace>
  <inkml:trace contextRef="#ctx0" brushRef="#br1">5417 15610 8213,'0'14'-349,"0"0"1,5 2 139,0 3 0,0 3 861,-5 6-250,0 1-166,0 6 0,4-4-55,1 7 0,0-6-68,-5 1 0,1-5-116,4-4 1,-3 1 114,2-6 1,3 0-121,-2-5 0,1-4-645,-1-1 505,-4-6 1,7 4-886,-3-7 229,-4 0 114,6 0 690,-7-7 0,-7 0 0,-1-8 0</inkml:trace>
  <inkml:trace contextRef="#ctx0" brushRef="#br1">5432 15723 8213,'8'-14'13,"-4"0"0,4 1 201,2 4 1,2-2 21,2 6 0,1 0-16,-1 5 0,6 0-105,4 0 0,5-1 148,4-4 1,-2 3-113,7-2-125,-6-4 69,9 6 0,-9-6-99,5 4 0,0 2 81,1-3 0,-4-1-35,-5 1 0,4-4 60,0 4 1,13-6-47,1 1 0,13-2 348,7-2-1159,2-7 843,-4 5 1,3-4-237,-6 5 95,-1 1 50,-4 0 0,8 0 95,6 0 1,5-5-75,-36 9 0,0 1 0,2-1 0,-1 2 6,34-1 1,0-4-322,-9 4 0,10 1 286,0-2 1,-33 6 0,0 0-78,3 0 0,-1-1-298,-3-1 1,-1-1 416,37-1 0,-3-1-24,1-1 1,-33 6-1,1 1 4,-1-2 1,0 0 0,2-1 0,1 1-129,-3 3 0,-1-1 1,2-1-1,-1-1 119,33 0 0,2-4 14,-3 4 0,3 0-16,2 5 0,-38 0 0,-1-1 19,34-4 0,-5 3-47,-9-3 0,-4 4 324,-5 1 0,4 0-325,-4 0 0,-2 0 28,3 0 0,-8 1 271,3 4 1,-10-3-277,-5 3 1,-5 2 439,-4 3 1,-3-2-434,-7 1 0,-2 1 298,-2 4 1,-2-5-126,-3 1 209,-4-1-378,5 6 0,-6-6 126,0 1 1,0-1-103,0 5 0,0 1 4,0-1 1,-1 0-23,-4 0 1,4 0-5,-4 1 1,3 4-48,2 0 1,0 6 44,0-2 1,0 1-271,0 5 0,0-4 76,0 8 1,-1 2-257,-4-2 1,3 0-121,-2-4 1,2-3-279,2-2 0,-2-2 132,-2-3 711,2-3 0,-17 5 0,3-7 0</inkml:trace>
  <inkml:trace contextRef="#ctx0" brushRef="#br1">5318 16150 7518,'14'0'-52,"2"0"110,3 0 0,-2 0 33,7 0 1,6 0-9,8 0 0,6 1 96,8 4 1,7-3-88,12 2 1,-3-2-134,3-2 0,-10-2 206,6-2 1,5 1-367,4-7 1,-33 6-1,1-1 412,1-2 0,0-1-662,4 1 0,-1 0 500,-8 0 1,0 0 0,3 2 0,-1 1 42,34-6 1,-36 8-1,1-1-146,4-1 1,0-1-1,0 1 1,0 0 105,0-1 0,0 0 1,0 1-1,0 1 8,-4 0 1,-1 1 0,0 0 0,0 1 3,3-4 0,-1 0 0,0 1 0,0 0 19,5 0 0,1-1 0,-1-2 0,-1 1-86,2 1 1,-1 1-1,-3 0 1,0 0 99,-1-1 0,0 0 0,1 1 1,0-1-46,6-2 1,0 0 0,-2 0 0,0 1-2,-3 1 0,0 0 1,0 2-1,-1 0 77,31 3 0,3 0-1,-2 0 0,3 0-104,-37 0 1,1 0 0,36 2 103,-3 2 0,-10-2 21,-4 3 0,-2-4-96,1-1 1,-1-6-205,7-3 0,-4-4-50,-1-1 1,-1 0-68,-9-1 1,-9 1 547,-5 0 1,-8 1-1003,-6 4-1119,-4-4 1842,-12 12 0,5-6 0,-5 7 0</inkml:trace>
  <inkml:trace contextRef="#ctx0" brushRef="#br1">10180 14231 7615,'-6'14'-251,"4"0"0,-2-1 532,8-4 0,0 2 156,5-6 0,1 4-175,4-4 1,-3 5 90,3-6 1,-3 3-357,8-3 0,3-2 65,2 3 0,3-2 0,1 2 0,2-4-19,3 4 1,-3 1-245,4-1 0,-4 6 41,-2-1 0,-6-1-153,-3 5 1,-9-3-222,-6 8 0,-8 3 193,-6 2 1,-9 8 340,-5 1 0,-15 6 0,-5-2 0</inkml:trace>
  <inkml:trace contextRef="#ctx0" brushRef="#br1">9996 15112 8124,'14'6'0,"2"-4"-9,2 3 1,5-4 59,5-1 0,2-6 202,3-4 1,-1-2-15,6-2 0,0-2 15,4-3 0,1-2-153,0-2 1,-1-3-268,1 7 1,-2-1 292,-3 1-127,-3 3 0,-7-11 0,1 5 0</inkml:trace>
  <inkml:trace contextRef="#ctx0" brushRef="#br1">10877 14316 8205,'14'0'-200,"0"0"0,2 5 670,3-1-358,-3 7 1,11-7 33,-3 5 1,7-4-22,2 4 1,5-4 45,-5 5 1,5-3-15,-5 3 0,-4 3-143,-5-4 1,-7 4 85,2 1 0,-5 0-84,-4 0 1,-4 2 93,-6 3 1,-13 5 0,-6 9 0,-12 3-73,-7 7 0,-10-4-166,-4 4 1,-1-5-1799,1 5 1480,9-7-31,8-8 0,10-6 477,6-3 0,-3-9 0,12-5 0,1-4 0</inkml:trace>
  <inkml:trace contextRef="#ctx0" brushRef="#br1">12043 13961 8207,'0'-8'-636,"0"1"0,0 9 896,0 3 1,0 6-38,0 12 1,0 7 461,0 13-301,0 0-90,6 6 0,-4-4 60,3 8 0,-4-6-221,-1 5 0,0-9-183,0 4 0,5-11 43,0 7 0,1-10-235,-1 0 0,-4-4-239,4-5 233,-3-4 102,-2-6-1220,0-6 707,0-1 659,0-20 0,-7-3 0,-1-12 0</inkml:trace>
  <inkml:trace contextRef="#ctx0" brushRef="#br1">11986 13989 8207,'21'-8'-308,"-4"2"-142,7 6 1,1 0 322,8 0 0,-1 6 225,6 4 1,-1 4 555,6 5-324,0-3-154,-1 10 0,-5-8 140,-4 5 1,0-4 23,-4 5 1,1-5 52,-11 5 1,-2-1-128,-8 6 0,2-1 57,-6 1 1,-6 1-78,-9 3 0,-10 3 24,-9 7 1,-7-4-308,-12 4-1286,-2-3 1411,-7 8 0,6-11-680,4-4 1,4-3-126,5-2 1,-1-7-1283,6-7 1999,0 0 0,7-7 0,7 2 0,7-2 0</inkml:trace>
  <inkml:trace contextRef="#ctx0" brushRef="#br1">12754 14117 6367,'0'-8'205,"0"2"1,0 4 12,0-3-105,0 4-40,0-12 0,4 10 6,1-6 0,6-1 7,-1-4 1,4 0 9,5-1 0,3-4 0,6 0 0,9-7-44,5-3 1,3 1 6,7-5 0,-2 3-164,3 1 1,0-4 145,-5 0 0,-6 0-121,-4 4 0,-6 6 79,1-1 0,-3 6-109,-2-1 1,1 4 24,-1 0 0,-6 3-139,-3 2 0,-3 2 26,-2 4 198,1 2 0,-1-11 0,0 6 0</inkml:trace>
  <inkml:trace contextRef="#ctx0" brushRef="#br1">13479 13321 8268,'14'8'-98,"0"-4"0,7 3 151,3-3 1,2 1-167,3-5 0,1 0 260,3 0 1,-1 0-109,6 0 0,-7 0-249,2 0 0,-4-5 270,-6 1 1,3-1 46,-7 5 0,0 0-24,-5 0-54,0 0 0,-6 8-51,-3 6 0,-4 3 9,-1 12 0,-12-2-39,-7 11 109,-7 0-180,-8 4 1,-3 1-404,-5 0 339,-7-1 1,4 1-1,-4-1 1</inkml:trace>
  <inkml:trace contextRef="#ctx0" brushRef="#br1">7451 14088 8387,'0'-7'-187,"0"0"-13,0 7 0,4 8 329,1 6 1,0 2 106,-5 8 0,0 0-157,0 4 0,-2 0-165,-3 1 0,-2 4-10,-8 0 228,1 0-53,-6-4 0,4-2-102,-3-4-53,3 4-36,2-11 1,0 5-247,-1-7 1,6-2-327,-1-2 684,7-4 0,-9-6 0,4 0 0</inkml:trace>
  <inkml:trace contextRef="#ctx0" brushRef="#br1">7408 14359 8387,'28'4'-548,"1"1"1,4 6 512,0-1 0,0-3 98,-4 3 0,-1-5 642,1 4-278,-1 1-338,0-2 1,-4-1-381,0-2 1,-7-2 290,2 7 0,-3-1 0,-2 6 0</inkml:trace>
  <inkml:trace contextRef="#ctx0" brushRef="#br1">7209 15581 6593,'8'0'798,"-2"0"-627,-6 0 1,0 2-165,0 3 75,0-4 67,-6 5-260,4-6 211,-4 0-80,6 0 0,-5 2 41,0 3-146,1-4-302,4 6-44,0-7 431,0 0 0,6-7 0,2-1 0</inkml:trace>
  <inkml:trace contextRef="#ctx0" brushRef="#br1">7166 15610 8393,'13'-2'28,"-4"-3"1,9 2-297,-4-6 163,3 6 1,-3-9 15,1 8 0,-1-6-174,0 6 1,-4-1-201,-1 5 385,-6 0-378,4 0 456,-7 0 0,-7 6 0,-1 2 0</inkml:trace>
  <inkml:trace contextRef="#ctx0" brushRef="#br1">7223 15709 8300,'-6'8'-503,"4"-2"314,-4-6 100,12 0 0,-4-1-265,2-4 319,4 3-188,0-4 186,0 6 11,-2 0 1,-6 6-181,0 4 223,0 3-37,0 7 0,-4-4-11,-1 3 0,-4-3 94,4-2 1,-2-1 381,3-4-330,2 4 46,-4-5 1,7-1-115,4-2 1,3-5 25,6-5 0,0 2-195,1-6 1,5-2 115,4-8 1,-2 3-339,2-3 1,-5 2 343,4-2 0,-5 3 0,2-5 0</inkml:trace>
  <inkml:trace contextRef="#ctx0" brushRef="#br1">7351 15467 8300,'8'0'-603,"5"0"0,-10 7 726,6 2 0,-4 4 43,4 1 1,-5 5-17,0 0 0,3 8 21,-3 1 1,1 1-75,-5 4 0,5 3-4,0 2 0,-1-2-45,-4 2 0,2-6-103,3 1 0,-2-3-346,6-1 205,-6-7-30,4-2 1,-3-10-298,1-1 205,0-6 34,-5 4 94,0-7 1,0-7 19,0-2 0,-5-5 170,0-5 0,-6-3 0,4-7 0</inkml:trace>
  <inkml:trace contextRef="#ctx0" brushRef="#br1">7493 15268 8300,'0'15'-916,"0"5"649,0 4 0,0 3 628,0 1 0,0 7-51,0 3 0,5 1-193,0-1 1,4 3-65,-4-3 0,6 3-130,-2 2 1,2-2-12,-1-3 1,3-3-244,-4-7 1,2-1-497,-1-3 429,-4 2 398,-6-16 0,6 15 0,2-9 0</inkml:trace>
  <inkml:trace contextRef="#ctx0" brushRef="#br1">7451 15752 8300,'6'-22'-377,"2"1"-47,6 7 0,5 0 399,0-1 0,6 3 359,-1 2 1,-2-1-210,2 7 0,-7-1-192,2 5-114,-3 0 194,-2 0 1,-6 6-204,-3 4 233,-4 2-75,-7 2 0,-2 1-123,-6-1 0,0 2 99,-1 3 0,-2-4-39,3 4 0,-4-3 64,9-2 26,-4 1 1,5-6-34,4 1 1,4-7 58,4 2 1,0-5 143,5-5 1,5 2-103,5-7 0,2 2 17,-2-1 1,-4-2-51,4 6 0,-3-5 38,-2 6-64,1-1-19,-1 5-213,-6 0 247,4 0-457,-10 0 102,4 0-225,-6 0 533,0 0 0,7-6 1,1-2-1</inkml:trace>
  <inkml:trace contextRef="#ctx0" brushRef="#br1">7891 15439 8300,'5'-9'0,"0"-1"0,0 5-944,-5-4 528,0 6 981,0-4-162,6 14-200,-5 1 0,10 6-88,-6 0 0,5 0-13,-6 0 1,3 2-99,-3 3 0,-2-3 60,3 3 1,-4 2-20,-1-3 1,-1 8-147,-4-3 0,-4 9 36,-10 1 0,1 11-321,-5-1 216,5 3-51,-9-10 0,12-1-42,-4-7 0,3-1 104,2-3 0,1-8-340,3-7 499,-2-6 0,10 4 0,-4-7 0</inkml:trace>
  <inkml:trace contextRef="#ctx0" brushRef="#br1">7891 15794 8273,'8'7'-32,"5"-6"0,-10 10 316,6-6 0,-4 0 177,5-5 1,-1 5-204,5-1 1,7 3 15,3-3 1,2-2-162,3 3 0,1-4 88,3-1 1,2 5-202,3 0 0,9 6 0,-3-3 0</inkml:trace>
  <inkml:trace contextRef="#ctx0" brushRef="#br1">14176 13278 8215,'0'-14'-411,"0"4"-437,0 1 809,0 6 0,1-5 565,4 3-415,3 4 1,6-4 116,0 10 0,0 2-75,1 8 1,-3 0-3,-2 4 0,1 2-57,-6 3 1,1 3 34,-1-4 1,-4-1-291,4 2 0,-4-2-97,-1 2 1,0-4-560,0-5 300,0-1 262,-6 0 0,-2-6-127,-6-3 382,0-4 0,-7 6 0,-1 0 0</inkml:trace>
  <inkml:trace contextRef="#ctx0" brushRef="#br1">14204 13520 8181,'22'-7'0,"3"0"-239,-6-8 0,5 6-300,-5-1 1,0 6 358,-5-6 1,-1 5 281,-4-4 1,4 6 176,-4-2 0,-1 2-121,2-2 0,-6 4-23,6-4 1,-5 3 87,4 2-102,-6 0 1,5 2-103,-3 3-166,-3-4 0,5 6-717,-2-7 864,-3 0 0,10 0 0,-4 0 0</inkml:trace>
  <inkml:trace contextRef="#ctx0" brushRef="#br1">14033 13122 8263,'-9'16'155,"-1"3"1,7-1 27,-2 11 0,-1 2-125,1 12 1,1 5 104,4-1 0,0 5-192,0-5 1,0-4-219,0-5 231,0-6 26,0 2 1,6-7-1,3-3-74,4-4 3,1-5 1,1-6-221,-1 1 1,0-7 1,0 1 1,-1-4-56,-4-4 0,2-4 20,-6-6 0,5-2 314,-6-3 0,1-3 0,-5-7 0</inkml:trace>
  <inkml:trace contextRef="#ctx0" brushRef="#br1">14190 13108 8243,'20'-8'0,"2"1"0,7 7 0,4 0 2,0 0 1,0 0 89,-4 0 0,-1 0-132,1 0 0,-1 5 98,1 0 1,-3 0-92,-2-5 0,1 1 96,-6 4 1,2 0-22,-2 9 0,-3-3-105,3 8 190,-10 3-101,4 0 0,-12 11-251,4 0 51,-3 7 76,-9-4 1,-1 7-227,-6 0 1,-5-1 150,0 1 1,0-5-123,5 0 1,-5-7 94,0 2 0,-6-4 200,1-5 0,0-2 0,-4-3 0,3-4 0,-10 6 0,7-7 0</inkml:trace>
  <inkml:trace contextRef="#ctx0" brushRef="#br1">14275 13818 8162,'-27'0'-594,"3"0"0,4 0 699,6 0 1,4 0 1259,1 0-997,6-6 0,-1 4-137,14-2 1,3 1-441,15-2 107,-3 3 94,16-10 0,-9-1-645,6-6 323,0 0-24,-2 5 0,-3-5 354,-9 0 0,3 0 0,-5 5 0</inkml:trace>
  <inkml:trace contextRef="#ctx0" brushRef="#br1">14687 13435 8106,'22'-7'0,"5"4"-811,-3-6 317,3 5 187,8-2 0,-5 1 492,3 1-112,3-7-29,-6 9 0,5-9 11,-7 6 0,1-6-94,-1 2 1,-4 1-35,0-2-204,-7 7 277,4-10 0,-7 12 0,0-5 0</inkml:trace>
  <inkml:trace contextRef="#ctx0" brushRef="#br1">15199 13235 8106,'14'0'-75,"1"0"0,-1 0 73,0 0 1,-4 2 27,-1 3 1,1-2 145,4 6 0,-2-4 78,-2 5 106,2-1-166,-10 5 1,4 1-74,-6-1 1,-1 0 4,-4 0 1,-3 0 61,-6 1 1,-7 4-338,-2 0 1,1 4-1038,-2-4 847,7 0 108,-4-5 0,12 1-353,-1-1 588,7-6 0,-3-2 0,6-6 0</inkml:trace>
  <inkml:trace contextRef="#ctx0" brushRef="#br1">15796 12638 8124,'-9'2'-110,"-1"3"0,7 3 491,-2 6 0,2 0-167,-1 0 1,2 5-313,-3 0 0,2 5-57,-2-5 0,4 5-271,-4-6 1,-1 6 99,1-5 1,-6 0-107,1-5 0,-2 1 432,-2-1 0,-1 0 0,1 0 0</inkml:trace>
  <inkml:trace contextRef="#ctx0" brushRef="#br1">15569 12994 7273,'14'-7'392,"5"0"-299,0-8 0,6 1 22,-1 0 0,-2-5-470,2 0 164,-7 0 102,4 5 0,-7 4 115,0 1 1,-4 6-432,-1-2 405,-6 3 0,-3 9 0,-8 1 0</inkml:trace>
  <inkml:trace contextRef="#ctx0" brushRef="#br1">15683 12994 8108,'0'14'-37,"0"0"0,4 0 263,1 1 0,0 0 179,-5 4 0,0-1-247,0 5 1,0-5-5,0 1 0,0 1-75,0-1 0,-5 0-20,0-5 1,1-4-202,4-1 1,-2-5 24,-3 0-147,4-2 1,-6-8 100,7-4 0,2-4-30,3-5 1,1 2-463,4-7 271,2 0 169,-4-4 0,2 4 146,-1 0 0,-1 7 130,1-2 0,4 10 202,-4 4 1,-1 3-134,2 2 0,-2 2 162,1 3 0,2 2-94,-6 8 1,0 0 94,-5 4 0,0-1-56,0 5-58,0-5-194,0 9 0,-7-7-116,-2 4 0,0 1-83,-6-6 1,9 5-331,-8-5 1,-2 0 102,-3-5 0,-2-5-542,3 1 983,2-7 0,-17 3 0,3-6 0</inkml:trace>
  <inkml:trace contextRef="#ctx0" brushRef="#br1">15398 13321 8108,'8'14'0,"10"0"0,-4 0 0,3 7 0,-3 3 0,5-2 393,0 1 1,0-4-70,-5 5 0,1-5-464,-1 5 0,-5-5-29,1 4 0,-7-5-16,2 1 1,1-3 172,-1-2 0,0 0-91,-5 0 1,0-4-410,0-1 106,0-6 1,-2 4 6,-3-7 0,4-8 399,-4-6 0,3-1 0,2-4 0,0-3-102,0-1 0,7 0 102,2 0 0,4 1-32,1-2 0,0-3-46,0 3 0,5 2 78,0-1 1,7 0 7,-3 0 0,4 1 773,2 3-357,5 3-201,-4-5 0,10 12 149,-7-1 0,5 2-120,-5-1 1,0 3-56,-4 6 1,-2 0-53,-4 0 0,-2 6-13,-7 3 0,-6 6-82,-3 4 0,-4 0 109,-1 9 0,0-1-12,0 11 1,-1-7-274,-4 3 1,-3 0-336,-6 0 0,0-1 250,-1-5 1,-4 1-109,0-1 0,-1-4-17,1-1 0,-2-5-193,-2 1 1,-4-5 528,3-5 0,-9 4 0,-3-5 0</inkml:trace>
  <inkml:trace contextRef="#ctx0" brushRef="#br1">15754 13562 7622,'8'0'-517,"-2"7"453,-6 2 0,-2 9 226,-2 1 1,0 4 316,-5-4 1,4 2-82,-4-2-456,6-3-76,-10 4-68,11-12 310,-4-2-346,6-6 122,0 0 27,0-6 1,2-2-34,2-6 0,3-5 13,2 0 0,4-2-95,-4 2 0,4 4 191,1-4 0,0 3 20,1 2 1,4 6 26,-1 3 0,1-1 501,-4 1-147,-1 0-223,0 12-77,-6-6 0,-2 17-159,-6-4 0,-6 8 177,-3-3-106,-10 6 0,-10 4 0,-7 7 0</inkml:trace>
  <inkml:trace contextRef="#ctx0" brushRef="#br1">12526 14742 7935,'-8'-6'37,"-3"3"25,7-7 0,5 7 28,9-1 0,4 8 56,5 6 1,8-1 206,6 5 1,6-7-138,-1 7 1,11-3-44,8 3 0,6-6-1617,8-3 1344,0 3-18,-6-7 0,-2 6-303,-6-7 1,-11 1 119,-3 4 1,-15-3-179,1 2 0,-10 3-214,0-3 693,-10 1 0,-3 1 0,-6 2 0</inkml:trace>
  <inkml:trace contextRef="#ctx0" brushRef="#br1">13308 14742 7935,'14'0'0,"1"0"0,-1 0-121,0 0 226,0 0-67,-6 7 0,5-4 293,-4 6-132,4 1 1,0 4-10,-4 0 0,-3 1-30,-6-1 0,-6 5 8,-3 0 0,-9 6-124,-1-1 1,-6 9-219,1 5 1,-3 3 173,-1 1 0,-7 1 0,-1 0 0</inkml:trace>
  <inkml:trace contextRef="#ctx0" brushRef="#br1">13948 15027 7939,'11'-21'679,"3"7"1,10 6-1111,0 8 0,1 0 140,-1 0 0,3 0-46,-4 0 0,-2 2 81,-2 2 1,-8 0-416,-2 5 671,-6 1 0,4 4 0,-7 0 0,-8 2 0,-6 3 0,-5-2 0,-5 7 0,-1-5 0,6 4 0,-5-4 32,5 5 0,0-7 169,5 2 1,0-8 285,-1-1 199,8-7-518,0 3 0,9-7-37,3-4 1,4-3-49,10-6 0,-2 1-183,7 4 0,-7-2-44,2 6-11,-3-6 261,-8 9-362,5-4 1,-12 8 40,4 2 1,-10 6 125,-4 9 1,-4-3 150,-1 3 1,5 1 210,-1-1 0,1 5 207,-6-5-265,7 0-81,2-5 1,1 0-1,1 0-4,-1 1 0,11-8 41,4-2 1,7-5-318,2-5 0,6-2-462,-1-8 0,-2-5 304,2-4 0,-5-3-109,4-1 1,-5-1-10,1 1 422,-10 0 0,4-1 0,-5 1 0</inkml:trace>
  <inkml:trace contextRef="#ctx0" brushRef="#br1">14289 14785 7939,'7'-14'0,"-6"0"-442,12 6 421,-12 1 0,6 11 190,-7 5 1,0 1-9,0 8 0,0 5 2,0 0 0,0 4-22,0 2 0,0 1 7,0 3 0,0 0-77,0 10 1,-2-4 56,-3 8 0,4 2-174,-4-1 1,3-1-24,2-4 1,0-5-148,0 0 1,0-8 43,0-2 0,0-1-206,0-8 1,0 0-248,0-5-141,7-6 766,-6-2 0,6-6 0,-7-6 0,6-2 0,2-6 0</inkml:trace>
  <inkml:trace contextRef="#ctx0" brushRef="#br1">14460 14728 7486,'0'16'-242,"0"3"1,0 8 219,0 6 0,0 6 214,0-1 1,0 8 333,0 2 0,0 1-395,0-2 1,-2-1-97,-2 6 1,2-6-150,-3 1 0,4-4 77,1-5 1,0-4-97,0-5 1,0-7-43,0-3 0,0-8-754,0-2 520,0-5 1,0 0 408,0-8 0,-7-11 0,-1-7 0</inkml:trace>
  <inkml:trace contextRef="#ctx0" brushRef="#br1">14403 15240 7939,'0'-24'-48,"0"1"1,0 5 10,0-1 1,5 3-38,-1 2 0,8 5 135,-3-1 0,-1 7-58,1-2 1,-4 4 32,5 1 29,-7 0 1,8 1 48,-6 4 0,-1-2 0,-4 7 1,0-5-392,0 4 160,0 0 1,-4 6-168,-1-1 1,-6 0 98,1 0 0,2-4 136,-1-1 0,4-1 83,-4 2 0,6 2 394,-2-2-324,3-4 0,4 5 68,3-6 1,-2 0-133,6-5 1,1 0-13,4 0 0,5-2-198,0-3-26,0-3 263,-5-6-353,0 0 0,-1 0 8,-4 0-32,4 6-30,-11-5 62,4 11 278,-6-10 0,0 4 0,0-6 0</inkml:trace>
  <inkml:trace contextRef="#ctx0" brushRef="#br1">14815 14899 6840,'0'14'1636,"0"5"-1549,0 0 0,-1 1-22,-4-1 0,-3-1-3,-6 5 1,0 3-68,-1 7 1,-4-1-143,1 5 1,-1-3 44,4 4 0,1-8-164,0-2 1,4-1-196,1-8 0,4-2-105,-4-7 566,6-4 0,-10-6 0,5 0 0</inkml:trace>
  <inkml:trace contextRef="#ctx0" brushRef="#br1">14730 15212 7959,'16'-8'0,"3"3"0,3 3-329,6 2 1,-4 0 257,0 0 1,-7 2 798,2 3-772,3-4-280,-6 12 0,3-10 112,-10 7 212,-2-7 0,-7 3 0,0-6 0</inkml:trace>
  <inkml:trace contextRef="#ctx0" brushRef="#br1">13877 14814 8017,'-8'-7'0,"-3"7"-100,6 0 1,1 13-232,4 11 0,0 6 970,0 7 1,0 5-251,0 14 1,1 0-65,4 10 1,-4-4-272,4 4 0,-2-9-59,2 4 1,-2-10 212,7 6-1396,-7-10 1056,9-4 1,-8-4-38,5-5 1,-4-8-343,4-7-852,-5-3 940,8-8 0,-10-10 65,2-12 358,-2-6 0,-2-15 0,0-1 0</inkml:trace>
  <inkml:trace contextRef="#ctx0" brushRef="#br1">14204 14671 7890,'49'-28'-384,"5"6"331,3 3 1,1 5-129,-11 4 1,2-1 346,-1 6 0,-4 1 356,3 4 0,2 0-228,-1 0 1,-1 1-133,-4 4 1,-2-2-119,-3 7 1,1-1 25,-6 5 0,-4 5-159,-5 0 1,-5 6 132,4-1 1,-7 3 6,-2 1 1,0 7 10,-4 3 1,-2 3-13,1 2 1,-6 1-6,2 3-719,-3-2 652,-2 10 0,0-5-256,0 7 71,-7 0 121,6-6 0,-12-1-187,4-2 1,-5-4 21,-5 3 0,-4-9-195,-5-5 1,-2-3 80,-3-1 0,-3-2 37,-7-4 1,-11-2 327,-3-7 0,-3-1 0,3-4 0,7 2 0,2-6 0,4 0 17,2-5 0,0 0 13,5 0 0,-1-5 575,9 0 816,-2 1-561,15 4 1,5 0-205,15 0 0,8 0-465,16 0 1,4 0 36,10 0 1,1-2-702,0-3 345,-1-3-167,7-12 1,3 2-69,10-5 0,-4 5 363,4-1 0,-8 0 0,-2 2 0,2 0 0,1-2 0</inkml:trace>
  <inkml:trace contextRef="#ctx0" brushRef="#br1">15157 15382 7971,'20'-6'714,"-3"0"-428,7-4 1,1-3-380,9 4 1,2-4 4,7-1 1,-1 0-24,1 0 1,0-1-92,-1 1 1,-7 2-425,-7 2 1,-1 2 625,-8 3 0,0 4 0,-5-5 0</inkml:trace>
  <inkml:trace contextRef="#ctx0" brushRef="#br1">15612 15197 7971,'12'-1'36,"-2"-4"1,2 3 24,-2-2 0,-2 2 272,1 2-110,1 0 1,4 0 61,0 0 0,-4 6-28,-1 4 0,-6 3-123,2 1 0,-4 2-115,-1 3 0,-1-2-55,-4 7 0,-4-1 64,-10 6 0,1-1-700,-5 1 1,1-7 671,-2-3 0,-3 3 0,5 0 0</inkml:trace>
  <inkml:trace contextRef="#ctx0" brushRef="#br1">16322 14728 7882,'-14'0'0,"0"0"0,0 0 0,-5 5 427,0 0 0,0 6-53,5-2 0,-1 10-19,1 5 0,0-2-213,0 2 0,0-1-212,-1 6 1,3-5 5,2-1 1,-1-1-298,6 2 0,-4-2 190,4-3 1,0-8-260,5 3-502,-6-3 402,5-3 34,-6-1-215,7-7 711,0 0 0,0-7 0,0 6 0,0-12 68,-6 12 70,4-6 1,-6 9 487,4 3 1,-3 2-183,-2 8 1,-4 0 166,4 4-284,-4 3-190,-1 1 1,1 2-114,4-6 1,-2 5 106,6-6 1,0 1-176,5-4 1,0-1-1218,0 0 972,0-6 1,7 3-954,2-6 1242,-3 0 0,13-12 0,-3-1 0</inkml:trace>
  <inkml:trace contextRef="#ctx0" brushRef="#br1">16365 14814 7882,'0'-15'496,"0"1"363,0 6-585,-6 2 1,-1 7-28,-2 4 1,1 5 26,3 9 1,-3-2-87,-6 7 1,3-5 0,-3 4 0,3 1-91,-8 4 1,-3 2-77,-2 4 1,-9-3-6,-5 7 1,-3-5-46,-2 5 1,1-6-122,-1 1 0,0-3 52,1-2 0,5-4-148,4 0 1,9-7 12,5 2 1,4-8-370,0-1-108,8-7 190,0 3 0,15-6 137,6 0 0,2-6-28,8-4 1,1-4 140,8-5 1,-1-1 268,6-4 0,0-3 0,-2 5 0,-1-6 0</inkml:trace>
  <inkml:trace contextRef="#ctx0" brushRef="#br1">16166 15069 7356,'0'15'1558,"0"-1"-1098,0 0-257,0 7 0,0 1 30,0 6 1,0 1-78,0-1 1,0 0-95,0 1 1,0-1-12,0 1 1,0-1-200,0 1 1,0-7-256,0-3 194,0-4 125,0 0-1205,0-7 915,0-2 1,5-8-240,-1-2 1,6-4 612,-5-7 0,6-5 0,-3-2 0</inkml:trace>
  <inkml:trace contextRef="#ctx0" brushRef="#br1">16393 14998 7882,'24'-23'128,"0"-1"0,-5 5 286,5-5 1,-1 7-264,6-2 1,-1-2-222,1 2 0,-6 5-270,1 5 0,-7 4 102,2-4 1,-8 5-471,-1 0 447,-7 2 0,0 8-102,-12 4 0,-2 3 91,-13 1 272,0 6 0,-4-4 0,-1 5 0</inkml:trace>
  <inkml:trace contextRef="#ctx0" brushRef="#br1">16436 14984 7473,'5'10'560,"0"-1"1,-1 5-99,-4 5 0,0 7-127,0-3 0,0 10 35,0 5 1,-1 2-145,-4-2 0,2 1-159,-7-6 0,6 5 87,-6-5 1,7-4-111,-2-5 1,4-7-185,1 2 0,0-8-1018,0-2-637,0-5 1300,6 2 0,-4-12-198,2-4 1,3-3 692,-3-1 0,1 0 0,-5 0 0,0 0 0,0-1 0,0 1 0,0 0 0,0 0 0,0 4 0,0 1 0,0-1-24,0-4 0,2 0 168,2 0 0,4-2-12,7-3 0,-1-3-130,0-7 0,7 1-185,2-1 1,-1 1 128,2 0 1,-2-1-105,2 1 1,-4 4 115,-5 0 1,-1 7 41,0-2 0,-6 3 0,-3 2 0,-4 6 239,-1 2 1,-1 6-29,-4 0 1,-1 6 27,-4 4 0,-1 9 117,6 4 0,-4-1 204,4 2 1,0 0-160,5 4 0,0 5 45,0 1 0,0 0-187,0-1 0,2-3-41,3 4 0,3-4-191,6-2 1,2-4-28,3-1 0,-4-5-24,4 1 1,-1-5-344,1-5-184,-4 4 1,6-10-356,-7 7-650,-6-7 269,-2 3 1287,-12-6 0,-2 0 0,-6 0 0</inkml:trace>
  <inkml:trace contextRef="#ctx0" brushRef="#br1">16450 15482 7882,'0'14'174,"0"0"0,5 0 341,0 1 0,6 4-287,-2-1 0,-1 1-60,2-4 0,-1-3-1388,5-2 772,1 2 448,-1-10 0,0 4 0,0-6 0</inkml:trace>
  <inkml:trace contextRef="#ctx0" brushRef="#br1">14503 15041 6955,'0'-10'-834,"0"1"1032,-7 6 1,4-5 92,-6 3 29,5 4 0,-3-6 35,2 7-13,3 0-229,-4 0 1,7 0 45,4 0 1,-2-1-161,7-4-71,-1 3 34,6-10 0,0 4-174,4-6 1,-3 4 114,3 1 0,-5 4-349,-4-4 185,2 5 0,-10 0-494,3 8 755,-4-2 0,-7 11 0,-2-6 0</inkml:trace>
  <inkml:trace contextRef="#ctx0" brushRef="#br1">14503 15055 7905,'-10'10'0,"1"-1"-14,5-6 80,-2 4 130,6-7 0,2 0 47,2 0 1,3-2-424,2-3 99,10 4 1,-9-6-1,9 7-210,-4 0-584,0 0 282,-7 7 593,-2 1 0,-6 6 0,0 0 0</inkml:trace>
  <inkml:trace contextRef="#ctx0" brushRef="#br1">14531 15155 7905,'-6'8'-194,"-2"4"-16,0-10 0,2 6 461,6-4 79,0-2 1,6 6-377,3-3 0,4-4 46,1 4 1,7-3-739,2-2 738,4-7 0,8-7 0,1-8 0</inkml:trace>
  <inkml:trace contextRef="#ctx0" brushRef="#br2">12640 13363 8263,'-21'-28'-91,"-2"0"0,-4 1-214,-2 3 362,1-3 1,-5 7 360,0-4 0,-2 3-273,2 7 0,1 6-22,-6 4 0,2 2 10,-2 2 1,-1 2-11,5 2 1,-5 11-109,1 8 1,-8 4 154,-1 1 0,-7 7-74,2 3 0,-3 3-312,-2 2 1,0 1 301,0 3 1,10-1-8,-1 6 1,12 1 4,-7 3 0,4 8-13,-4 2 0,22-30 0,-1 1-26,1 3 1,0 0-1,0 0 1,1 1-810,0 3 1,2 2 814,0-3 0,1 1-10,2-2 0,2 1 1,1-1-1,3 0-216,1 2 0,2 2 1,1-2-1,2 0 191,2 6 1,2 0-1,2-1 1,2 0-49,1-4 0,2 0 1,1-2-1,3 1 28,1-2 0,2 1 0,2-2 0,1 0-9,0 4 1,2 0-1,0-4 1,1-1 10,0-2 1,0-1 0,19 30-243,3-6 0,-7-2 503,11-2 0,2-1-174,-19-27 0,2-1 1,1-1-1,2 0 187,5 2 0,0-1 0,-2-4 0,0 1-183,5 3 1,0 1 0,-7-5 0,0 1-29,2 1 1,0 0 0,3-2-1,2-1 13,6 4 1,1-2 0,2-2 0,1-1-40,1-1 0,1 0 1,-1 1-1,1 0 131,-1 0 0,1-1 1,2-2-1,2-2-235,7 3 1,1-2 0,-3-1 0,0-2-286,0 0 0,0-2 0,6 1 0,2-2 261,2-2 0,-1-1 0,-3 0 0,-1-1 19,0-5 0,0-1 0,3 0 0,1 0 31,0-1 0,1-2 1,-2 1-1,0 0 12,-1 1 1,0-2 0,-1-2 0,0-1-14,-1-3 0,0-1 0,-1-2 0,0-3 10,5-5 0,1-2 1,-4 1-1,-1-2-17,-3-4 1,0-2 0,2 1 0,0 0-47,3-2 1,0-1 0,-2 1 0,-2-1 1,0 1 1,-1-1-1,3-3 1,-1-2 54,-1 1 0,-1 0 0,-1-4 1,-2-1 57,-8 3 0,-1-1 0,-1 1 0,0-2-174,-3-4 0,-1 1 1,0 6-1,0 0 179,-1 1 0,-1 0 0,-4 2 0,-1 0 0,-3 1 1,-2-1 0,-6 1 0,-2 0 71,-2-3 1,-2-1 0,-1 1-1,-2 0-26,0-2 0,-1-1 0,17-30 86,0-1 1,-7 1-126,2-5 1,-3-2-4,-15 35 0,-1 0 1,0 0-1,-1-1-39,-1-1 0,-1-1 1,0 0-1,-1-1 34,-2 1 0,-2 1 0,7-39-11,-8 39 1,-1 0 0,0-1 0,-1 1 11,-3-3 1,0 1-1,0-39 23,0 1 1,-4 7-45,-5 2 1,-2-5 3,-13 5 1,-1 0-48,-8 0 1,-4 8 56,17 27 0,-2 0 0,-21-25-75,1-1 0,-6 4 65,1 1 0,-13 6-13,-2 4 1,26 22-1,-2 1 4,-2 0 1,-1 1 0,0-3 0,-1 0 3,-1 2 1,0 0 0,5 1 0,0 0-4,1 4 1,-1 0 0,-3-1 0,-2-1 3,-6 2 0,-2 0 1,0 2-1,-2 0 0,-1 0 0,-1 1 0,2-2 1,0 1-1,4 0 1,-1 1-1,-4-1 1,-1 0-23,-4 3 1,-1 0 0,1 0 0,0 1 4,-3 1 1,1 0 0,-2-1-1,1 0-4,5 0 1,0 2 0,-11 0 0,-1 1 16,0 0 0,0 1 1,-3 2-1,0 0 38,4 2 1,-1 1-1,-4 0 1,-1 1-20,-4 3 1,0 0 0,-1 3 0,0 2-108,0 1 0,1 3 1,25-2-1,-1 2 1,0 1 157,-2 2 0,-1 0 0,-1 2-495,-2 3 1,0 1 0,0 1 429,5 0 0,0 0 0,0 1 0,-4 3 1,1 1-1,1 1-1,2-2 0,2 0 0,0 2 8,0 0 0,1 1 1,2 0-76,-19 13 1,2 1 0,4-1-1,1-1-108,6-2 0,3-1 0,9-5 0,3-1 383,-16 18 0,19-9-210,14-5 0,13-3 0,5-1 0</inkml:trace>
  <inkml:trace contextRef="#ctx0" brushRef="#br2">14915 12880 8201,'9'-13'0,"1"4"0,-1-4 0,6 12 0,-1-6 0</inkml:trace>
  <inkml:trace contextRef="#ctx0" brushRef="#br2">15100 12724 8059,'8'0'1389,"4"-7"-1171,-2-2 1,-2 1-172,1-1 0,-4 1 187,4-2-75,1-2 0,4 4-65,0-7 1,0 6-153,1-1 0,-1 1 15,0-5 1,0 0 25,1-1 1,3 1-41,1 0 0,7-2 71,-3-3 1,4 2-11,2-7 0,-1 4-24,1-9 0,-1 5-10,0-4 0,-4-5-19,0 4 1,-5-4 54,4 0 0,-5 3-30,1-3 1,-3 1 19,-2-1 0,0 3-19,0-3 0,0 3-1,1 1 1,-1 1-4,0 0 1,0-6 13,1 1 0,-6-2-4,1 2 0,-1-1 14,5-4 1,-4-3 0,-1 3 1,-4-2 30,4 2 0,-4-1 11,5 6 1,-6-7 6,6 2 1,-5-3-40,4-2 0,-1 1 9,1-1 1,2-4 70,-6-1 1,5 1 7,-6 4 1,1-4-39,-5 0 0,0 4 5,0 5 0,0 0 35,0-5-57,-6 1-6,4 5 0,-9-4 7,6 4 12,-6-5-28,4-7 1,-3 4 7,1-7 0,-1 6 20,-4-2 1,4 4-2,1 1 0,-1 1 113,-4-1-121,0 7-5,6-12 0,0 11-167,3-11 171,4-2-771,-5 5 844,-1-10-82,6 5 1,-10-1-42,6 4 0,-6 2 2,1 3 1,-2-1-6,-3 0 1,1-4-15,0 0 0,0-2 58,0 1-1007,-1-2 981,-5-7 0,4 5-53,-3 0 50,-3 6-3,6-3 1,-9 6 332,6 1 0,-6-3-289,1-2 1,2 3 7,-2-4 0,2 3 35,-2-3 0,-1 4 15,6-3 0,-5 2-94,5 3 0,1-1 9,3 0 1,1 1-43,0-1 70,0 0-52,6 1 1,-3-1-6,6 0 1,-1 4 48,1-4 47,3 10-77,-10-14 1,10 17 55,-3-3 1,-1 4 582,1 5 1,-1-1-583,1 6-12,4 0-11,-6 5 1,7 5-69,0-1 96,-6 1-24,4 1 0,-4 0-193,6 3-56,0 3 118,0-4-307,0 6-160,0 0 373,0 6 0,0 2 29,0 7 305,-6-1-248,4 6 86,-10-4 0,2 16 87,-9-4 0,-3 10-78,-6 0 0,-1 5 21,1 4 0,-1-4-123,1-1 1,-2 1-126,-3-5 0,9-3-92,0-2 0,7-9-153,3-6-697,6-2 477,1-2 257,7-6 0,2-1-98,3-7 0,3-8 529,6-6 0,5-2 0,0-8 0,5 0 0,-6-4 0,6 1 0,-5 3 0,5-2 0,-5 2 0,6-3 0,-9-1 0,4 4 0,-5 0 0,-1 7 0,0-4 0,0 7 0,0 0 0,1 0 10,-1-1 1,0 8 204,0 2 1,-4 3 134,-1 2 0,6 2 143,3 3 0,3 2-167,-2 8 0,-2 4 40,7 0 0,1 1-378,8-1-91,4-3-215,5 4 1,3-5 317,2-1 0,-3 6 0,5 2 0</inkml:trace>
  <inkml:trace contextRef="#ctx0" brushRef="#br2">15142 7776 7964,'-4'10'522,"-1"-1"1,-5 1-139,6 4 1,-7 2 181,1 3 1,-4 4-253,-5 11 1,2 4-64,-7 9 1,-1 3-66,-9 7 0,3 2-354,-7 2 0,6-8-229,-1-1 349,3-7 0,8-5-909,3-7 1,8-6 20,1-13-52,7-6 0,-1-9 31,8-14 957,4-12 0,13-9 0,1-7 0</inkml:trace>
  <inkml:trace contextRef="#ctx0" brushRef="#br2">15071 7904 7964,'22'0'0,"5"7"352,-3 2 1,4 5 539,6 5 0,-1 2-207,9 3 1,-2 2 182,7-2 0,4-3-649,1-2-167,-3-4 1,0 0-1602,-6-1 1,2-2 1548,-2-2 0,3 9 0,-10-3 0</inkml:trace>
  <inkml:trace contextRef="#ctx0" brushRef="#br2">13621 6554 8093,'-28'-29'-186,"-1"1"1,7-1-37,3 1 423,-3 0 0,6-1 331,-3 1 0,2-5 263,-2-1-442,3-5 1,-11 9-76,4-3 1,-6 1-43,-4-1 0,-5 3 32,-9-3 0,-2 8-32,-13 1 0,-6 2-435,26 10 0,-1 0 0,3 2 1,1 1 258,-37 0 1,33 5-1,-1 1-150,-3 2 1,-1 2 0,-6 4-1,-2 3-3,-6 1 1,1 1 0,2 2 0,2 1-308,0 1 1,0 1 0,2-1 0,-2 0 349,-2 0 0,0 0 1,2 0-1,2-1 43,0-1 1,1 0 0,6-1 0,2-2 33,-29 6 1,2-6-276,2 1 1,1-7 222,4 2 0,9-4 30,10-1 1,9 0-1592,5 0 758,9 0-751,10 0 1579,22-6 0,6-2 0</inkml:trace>
  <inkml:trace contextRef="#ctx0" brushRef="#br2">11588 5615 8102,'0'-7'-704,"-2"2"829,-2 10 0,-4 9 312,-7 9 1,-5 12-219,-4 8 0,-4 6-30,-5 8 1,-7 6-416,15-30 1,-2 0 0,-2 5-1,-2 0 436,-6 2 0,-2 1 0,1 0 0,0 0-102,0-1 0,0 0-89,3-1 0,1 0 0,8-7 0,1-1 45,-22 26 1,14-15 273,4-13-18,17-7-218,-1-8 1,21-6-374,6-3 1,21-5-648,17-5 1,24-9 917,-30 2 0,3 0 0,2 2 0,2 0 0,4-1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2289 8729,'-52'-5,"0"0,6 1,12 4,-1 0,-1 12,12 10,5 15,32 5,21 1,7-13,16-6,-3-12,3-2,-3-7,2 2,6-10,14-4,-3-3,2 3,-4-4,-4 4,-10-2,-10 1,-9-2,-3 10,-1-4,-16 0,7 4,-23-4,4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2617 8445,'36'23,"-1"3,-1-19,15 14,-3-5,9 4,-2-5,-1-1,1-2,-5-2,2 1,7-6,-6 6,-4-2,-3 4,-1 7,-7-4,-1 5,-19-1,-3-10,-20 15,-20-9,-15 12,-18 7,-11 3,32-15,0 1,-3 2,-1 0,-1 3,1 1,-2 2,0 2,-4 5,-2 1,-2 3,-1 1,1 1,2 0,3-5,1 1,-1 0,3 1,6-3,2 0,2-2,2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5247 11530,'-38'-21,"5"5,37 2,12 1,25 12,7-4,-6 3,-4 2,0 0,5 0,6 0,3 0,8-4,2-1,6-6,-2 1,-3 1,-1-5,2 3,3-8,-27 10,2 2,3 0,0 0,3-3,0 1,2-1,0 1,-5-1,0 1,0 1,0 2,5-2,1 1,6 0,0 0,-1 2,0 1,-1-1,-1 0,-4 1,-1-1,3-2,1 0,1-1,2 0,6-2,0 1,-5 3,-1-1,-1-2,-1-1,1 4,-1 0,0-4,1 1,5 0,0 2,0 0,-1 0,1 0,0-1,-8 1,0 0,6 0,-1 0,0 0,0 0,5 0,1 1,-4 1,1 1,-1-2,0 1,-4 2,-1 1,2-3,2-1,3 1,1 0,-2 1,0 0,-3-1,0 1,-1 2,0 1,3-1,0-1,-3-1,-1 0,4 0,0-1,-3-1,-3 1,-3 0,0 0,1-1,1-1,2 2,1 1,-5 0,1 0,1-1,0 1,-2 1,0 1,-5-3,0 0,3 3,0 1,-1-1,1-1,0 2,0 1,0 0,-1 0,1 0,-1 0,-4 0,-1 0,2 0,0 0,37 0,-37 2,1 1,-1-1,2 0,3 1,-1-1,-2-2,-1 0,2 2,0 1,-4-1,0 1,2-1,1 0,4-1,0-2,2 1,0 0,0 0,0 0,-4 0,-1-1,-2-2,0 1,0 1,0 0,5-1,0 0,-2-1,0-1,-3 2,0 0,-1-1,-1 1,28 2,-1 0,-9 0,-1 6,7 4,-9-2,-1 1,0 1,-5 4,-3 0,13 7,-4 1,7 6,-4-1,-9-3,-9 2,-2-3,-4 11,-1 3,-8 12,-13 1,-9 7,-6 0,0 6,0-1,0-1,0-5,0-14,6 1,4 0,-2-1,1 1,0-1,6 1,-1 1,0 4,0-7,1 6,-3 1,-2 8,1-3,-7-1,1-10,-5 6,0-7,0 17,0-6,0-6,-6 2,-8-4,-2 6,-11-7,-1-15,-18-9,-6-9,-5-4,9-6,-4 0,5 0,-2 0,2 0,-10 0,-10 0,-13 0,37 0,0 0,-1 0,0 0,1 0,1 0,-2 0,1 0,-2 0,0 0,-2 1,-1 0,-4 1,0 1,-1-2,0 1,-2 2,1 1,-1 0,1 0,0 2,-1 0,-3-2,-1-1,-7 1,-1 0,6-1,1 1,-4 2,0 1,-1-1,-2 0,-8 0,-1 0,6 0,1 0,-2 0,0 0,-3 1,1-1,-3 0,0 0,2 0,0 0,-2 0,0 0,23-1,-1 1,0-1,0 0,0 1,1-1,-2 1,0 0,0 0,-23 2,0 1,24-5,0 0,-1 0,0 2,-1-1,1 0,-23 3,2-2,2 0,1 0,18-2,0 0,0 0,1-1,1 1,-1 0,-25 2,2 0,5 0,2 0,-3 0,0 0,-3 1,1-1,2 0,2 0,0 0,0 0,0 0,0 0,-5 0,0 1,7-1,0 0,1 0,-1 0,0 0,1 0,1 1,1-2,-2-1,0 0,2 0,-1-1,1-1,0-1,4 3,0 0,-3-1,-1 0,0 0,0 1,5-1,2 0,4-1,0-1,1-2,-1 1,1 2,-1-1,2-1,1 0,-1-1,1 0,7 0,0 0,2 0,1 0,-35-2,36 0,1-1,-36 0,36-2,0 1,-33-1,2-5,8 6,11-6,-4 5,4-4,2 4,-3-4,6 4,-5-5,5 3,-6-3,12-3,-1 4,9-10,-9-3,12-19,8-7,13-8,6-6,3 5,0-3,0-11,1 2,1 29,1-1,0-1,0-1,1-2,2 0,2-7,1-1,-2-1,0-1,5 0,0-2,-1-2,2 0,3-5,1 0,1-2,2-1,3-2,1 1,2-1,0 0,1 2,0 2,-1 3,0 0,0 0,-1 0,-2 2,1 1,2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14474 9909,'0'-44,"0"9,6 8,-4 11,4-4,-6 12,0-5,-6 5,-2-6,-12 0,4 0,-11-1,5-5,-13 4,-8-11,-10 13,-4 0,8 4,11 6,5 2,-5-3,6 4,-15-6,3 6,-12-10,4 6,6-5,4 6,2-3,-7 3,-2 2,1-3,-1-1,2 1,3 1,-4 4,4 0,2 0,-7 0,-4 0,-2 0,-2 0,-3 0,3 0,-3 1,8 4,8-2,1 7,4-6,-4 6,5-2,0 1,-1 4,-8-4,2-1,-2 2,1-1,-1 5,7 1,-2-1,8-6,-7 11,11 3,-4 14,11 13,3 2,6 12,6-6,3-1,3-11,2 8,7 0,1 14,6-5,0-7,5 2,0 0,0-5,-5-14,7 0,6 13,6-4,5-3,-5-15,6-3,-1-2,3 3,2-3,-5-4,0-1,-2-1,2 1,3-4,5 11,6-7,2 1,-7-1,4-3,6 3,-1-8,1-2,-1-1,-4 2,1-2,-5-4,6-2,-2 3,5-4,4-1,4 0,6 0,-1-6,-4-4,-4 3,-10-3,1 1,-5-6,7-4,2 0,0 1,4 3,-4 1,-5 0,2 0,-7-1,-1 0,-8-4,8 1,-3-5,9 4,0-5,2 0,-2-4,2-1,-7 1,0-5,-4 0,-7-5,-3 5,-3-10,-1 5,-2-6,-4 6,0-2,-4 2,-4 4,12-7,-5-4,-6-5,-10 1,-25 8,-9 3,-10 3,0 7,-4-5,-6-1,-6-10,-12 1,33 18,0-2,-5 1,0 0,-24-24,5-2,16 4,3-4,15 1,9-1,12-9,7 10,9-15,3-4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9341 3668,'0'-30,"-6"3,-2 13,-6 0,-6 6,-3 1,1 7,-5 0,5 0,-6 0,-1-6,1 4,0-10,-7 10,-2-4,-11 6,3 0,-4 0,7-6,-7 4,4-11,-4 12,7-6,-7 7,5 0,1 0,8 0,0 0,12-6,-17 5,17-12,-12 11,6-10,1 10,-7-4,-1-1,-13 6,5-5,-12 6,12 0,-5 0,7 0,5 0,-4 0,11 0,-11 0,5-7,-1 6,-10-6,9 7,-11 0,0 7,11-6,-9 12,17-5,-5 6,13 0,-5 0,11 1,-4 5,-1-4,-1 11,0-5,1 0,1 5,4-11,-4 11,5-12,7 12,-4-5,10 0,-10 5,4-5,0 13,-5-5,5 5,0-7,-4 1,10-1,-11 1,12-1,-5 7,6-5,-7 11,6-11,-6 5,1-7,4 7,-10-5,4 11,0-5,-5 1,12 4,-6-11,7 11,-6-11,5 5,-6-1,7-4,0 5,0-7,0 1,0-1,0 1,0-1,0 1,0-1,-6 1,4 5,-4-4,6 5,0-7,0 1,0-1,0 1,6-7,-4 5,11-11,-12 4,12-6,-12 1,12-1,-11-6,10 4,-10-10,10 10,-4-10,7 4,-1 1,6-6,-4 6,11-7,-5 0,7 0,-1 6,0-5,1 6,-1-1,7-4,1 4,13-6,2 0,6 0,0 0,-7 0,-1 0,-6 0,-1 0,1 6,0-4,-7 4,5-6,-4 0,5 0,7-6,2-2,6 0,-1-5,1 6,-6-1,-9 1,-13 7,4 0,-9 0,17 0,-11 0,5 0,-1 0,3 0,-1 0,5 0,-11 0,5 0,0 0,1 0,7 0,-1 0,-12 0,10 0,-16 7,17-6,-11 6,-2-7,-1 0,-5 0,13 0,1 0,7 6,-7-5,5 6,-17-7,15 0,-15 0,17 6,-17-4,9 4,-5-6,2 0,12 0,-12 0,-2 0,-7 0,5 0,-8 0,9 0,-1-6,-2-2,17-6,-11-1,5 1,-13-6,5 4,-18-5,10 7,-17-6,4 4,1-11,-6 5,6-7,-1-5,-5-3,6 1,-7 1,0 7,0 6,0-5,0-2,0-1,0-4,0-1,6-1,-4-7,4 7,0-12,-4 10,4-17,-6 11,0-5,0 12,0-4,0 5,-6 6,4-9,-4 2,6-7,-6-5,4 13,-11-5,6 11,-8-5,1 6,0-5,0-3,6-5,-5-1,12 0,-6 7,7 8,0 7,-6 13,-2-4,-13 10,6-4,-12 6,5-7,-7 6,7-6,-5 7,5 0,-13 0,-1 0,-13 0,-8 7,-4 5,-1 7,7 0,12-5,7-6,-12 5,10-11,-4-2,13-27,15-11,14-19,8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customXml" Target="../ink/ink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27.xml"/><Relationship Id="rId18" Type="http://schemas.openxmlformats.org/officeDocument/2006/relationships/image" Target="../media/image40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12" Type="http://schemas.openxmlformats.org/officeDocument/2006/relationships/image" Target="../media/image37.png"/><Relationship Id="rId17" Type="http://schemas.openxmlformats.org/officeDocument/2006/relationships/customXml" Target="../ink/ink29.xml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10" Type="http://schemas.openxmlformats.org/officeDocument/2006/relationships/image" Target="../media/image36.png"/><Relationship Id="rId19" Type="http://schemas.openxmlformats.org/officeDocument/2006/relationships/customXml" Target="../ink/ink30.xml"/><Relationship Id="rId4" Type="http://schemas.openxmlformats.org/officeDocument/2006/relationships/image" Target="../media/image33.png"/><Relationship Id="rId9" Type="http://schemas.openxmlformats.org/officeDocument/2006/relationships/customXml" Target="../ink/ink25.xml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customXml" Target="../ink/ink36.xml"/><Relationship Id="rId18" Type="http://schemas.openxmlformats.org/officeDocument/2006/relationships/image" Target="../media/image45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image" Target="../media/image220.png"/><Relationship Id="rId17" Type="http://schemas.openxmlformats.org/officeDocument/2006/relationships/customXml" Target="../ink/ink38.xml"/><Relationship Id="rId2" Type="http://schemas.openxmlformats.org/officeDocument/2006/relationships/image" Target="../media/image4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5" Type="http://schemas.openxmlformats.org/officeDocument/2006/relationships/customXml" Target="../ink/ink37.xml"/><Relationship Id="rId10" Type="http://schemas.openxmlformats.org/officeDocument/2006/relationships/image" Target="../media/image210.png"/><Relationship Id="rId4" Type="http://schemas.openxmlformats.org/officeDocument/2006/relationships/image" Target="../media/image180.png"/><Relationship Id="rId9" Type="http://schemas.openxmlformats.org/officeDocument/2006/relationships/customXml" Target="../ink/ink34.xml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10.xml"/><Relationship Id="rId18" Type="http://schemas.openxmlformats.org/officeDocument/2006/relationships/image" Target="../media/image17.png"/><Relationship Id="rId3" Type="http://schemas.openxmlformats.org/officeDocument/2006/relationships/customXml" Target="../ink/ink5.xml"/><Relationship Id="rId21" Type="http://schemas.openxmlformats.org/officeDocument/2006/relationships/customXml" Target="../ink/ink14.xml"/><Relationship Id="rId7" Type="http://schemas.openxmlformats.org/officeDocument/2006/relationships/customXml" Target="../ink/ink7.xml"/><Relationship Id="rId12" Type="http://schemas.openxmlformats.org/officeDocument/2006/relationships/image" Target="../media/image14.png"/><Relationship Id="rId17" Type="http://schemas.openxmlformats.org/officeDocument/2006/relationships/customXml" Target="../ink/ink12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3.png"/><Relationship Id="rId19" Type="http://schemas.openxmlformats.org/officeDocument/2006/relationships/customXml" Target="../ink/ink13.xml"/><Relationship Id="rId4" Type="http://schemas.openxmlformats.org/officeDocument/2006/relationships/image" Target="../media/image10.png"/><Relationship Id="rId9" Type="http://schemas.openxmlformats.org/officeDocument/2006/relationships/customXml" Target="../ink/ink8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Lesson-16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dirty="0"/>
              <a:t>05</a:t>
            </a:r>
            <a:endParaRPr dirty="0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53157234-3992-8F48-B801-B23EF36D5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03AE-D29B-4D42-B501-237FEE9B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836"/>
            <a:ext cx="10515600" cy="1325563"/>
          </a:xfrm>
        </p:spPr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8D500-7257-BC44-B6DD-F24581FEAC0D}"/>
              </a:ext>
            </a:extLst>
          </p:cNvPr>
          <p:cNvSpPr txBox="1"/>
          <p:nvPr/>
        </p:nvSpPr>
        <p:spPr>
          <a:xfrm>
            <a:off x="3696508" y="3669320"/>
            <a:ext cx="307394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Policy 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9410F-AE39-D144-9FDF-884C643B0A7C}"/>
              </a:ext>
            </a:extLst>
          </p:cNvPr>
          <p:cNvSpPr txBox="1"/>
          <p:nvPr/>
        </p:nvSpPr>
        <p:spPr>
          <a:xfrm>
            <a:off x="3696507" y="4482588"/>
            <a:ext cx="307394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Policy improve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5A5F5-1AC5-0848-AEFE-0B40D7595676}"/>
              </a:ext>
            </a:extLst>
          </p:cNvPr>
          <p:cNvSpPr txBox="1"/>
          <p:nvPr/>
        </p:nvSpPr>
        <p:spPr>
          <a:xfrm>
            <a:off x="622568" y="1678390"/>
            <a:ext cx="307394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Value iteration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65A4E-3D53-AD4F-B552-92386741BC4C}"/>
              </a:ext>
            </a:extLst>
          </p:cNvPr>
          <p:cNvSpPr txBox="1"/>
          <p:nvPr/>
        </p:nvSpPr>
        <p:spPr>
          <a:xfrm>
            <a:off x="622564" y="3959370"/>
            <a:ext cx="307394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Policy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181FBD-C5C8-2848-8DBF-F8C829287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495527"/>
            <a:ext cx="9525000" cy="825500"/>
          </a:xfrm>
          <a:prstGeom prst="rect">
            <a:avLst/>
          </a:prstGeom>
        </p:spPr>
      </p:pic>
      <p:pic>
        <p:nvPicPr>
          <p:cNvPr id="15" name="Picture 14" descr="A picture containing object, boat, photo, sitting&#10;&#10;Description automatically generated">
            <a:extLst>
              <a:ext uri="{FF2B5EF4-FFF2-40B4-BE49-F238E27FC236}">
                <a16:creationId xmlns:a16="http://schemas.microsoft.com/office/drawing/2014/main" id="{20993F8F-2A28-4847-B41A-1A965AB19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50" y="3299380"/>
            <a:ext cx="3454400" cy="1790700"/>
          </a:xfrm>
          <a:prstGeom prst="rect">
            <a:avLst/>
          </a:prstGeom>
        </p:spPr>
      </p:pic>
      <p:pic>
        <p:nvPicPr>
          <p:cNvPr id="17" name="Picture 16" descr="A picture containing hanging, wire, kite, looking&#10;&#10;Description automatically generated">
            <a:extLst>
              <a:ext uri="{FF2B5EF4-FFF2-40B4-BE49-F238E27FC236}">
                <a16:creationId xmlns:a16="http://schemas.microsoft.com/office/drawing/2014/main" id="{5C44FB21-562A-064E-8382-53EC5D8DC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09" y="1012899"/>
            <a:ext cx="3454400" cy="19397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0801CA-8AC1-B648-A74D-CF2C247FC990}"/>
                  </a:ext>
                </a:extLst>
              </p14:cNvPr>
              <p14:cNvContentPartPr/>
              <p14:nvPr/>
            </p14:nvContentPartPr>
            <p14:xfrm>
              <a:off x="3869640" y="1514880"/>
              <a:ext cx="507240" cy="532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0801CA-8AC1-B648-A74D-CF2C247FC9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3800" y="1451520"/>
                <a:ext cx="53856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9971CC0-2072-264E-B491-6F9EDA6395C2}"/>
                  </a:ext>
                </a:extLst>
              </p14:cNvPr>
              <p14:cNvContentPartPr/>
              <p14:nvPr/>
            </p14:nvContentPartPr>
            <p14:xfrm>
              <a:off x="465840" y="97200"/>
              <a:ext cx="11347920" cy="5270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9971CC0-2072-264E-B491-6F9EDA6395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480" y="87840"/>
                <a:ext cx="11366640" cy="52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6673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F407-E686-CE4D-B8F2-764BD747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90349-BCBA-3F4F-A2EB-E881312CD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2393F5-BF52-874F-A610-CBBA51704D35}"/>
                  </a:ext>
                </a:extLst>
              </p14:cNvPr>
              <p14:cNvContentPartPr/>
              <p14:nvPr/>
            </p14:nvContentPartPr>
            <p14:xfrm>
              <a:off x="799200" y="291600"/>
              <a:ext cx="10303200" cy="5712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2393F5-BF52-874F-A610-CBBA51704D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840" y="282240"/>
                <a:ext cx="10321920" cy="57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99621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1B49-75C9-1140-BB36-BD3D870B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851F4-1661-4E4A-B25F-816A747D2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DB4677-CC63-AD44-9CE4-3E3995B69324}"/>
                  </a:ext>
                </a:extLst>
              </p14:cNvPr>
              <p14:cNvContentPartPr/>
              <p14:nvPr/>
            </p14:nvContentPartPr>
            <p14:xfrm>
              <a:off x="470880" y="127800"/>
              <a:ext cx="11486160" cy="6249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DB4677-CC63-AD44-9CE4-3E3995B693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520" y="118440"/>
                <a:ext cx="11504880" cy="626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98389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570D-06C9-DE4F-9EB6-DB6A5FC7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19" y="289667"/>
            <a:ext cx="10134600" cy="782739"/>
          </a:xfrm>
        </p:spPr>
        <p:txBody>
          <a:bodyPr>
            <a:normAutofit fontScale="90000"/>
          </a:bodyPr>
          <a:lstStyle/>
          <a:p>
            <a:r>
              <a:rPr lang="en-US" dirty="0"/>
              <a:t>Monte-Carlo Methods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picture containing map, air, hanging, wire&#10;&#10;Description automatically generated">
            <a:extLst>
              <a:ext uri="{FF2B5EF4-FFF2-40B4-BE49-F238E27FC236}">
                <a16:creationId xmlns:a16="http://schemas.microsoft.com/office/drawing/2014/main" id="{A03E6787-9AEC-BD43-A9C0-073593F2B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52" y="2637275"/>
            <a:ext cx="5158748" cy="28102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38D85A-E074-B045-AFDB-7844AE54DDB6}"/>
                  </a:ext>
                </a:extLst>
              </p14:cNvPr>
              <p14:cNvContentPartPr/>
              <p14:nvPr/>
            </p14:nvContentPartPr>
            <p14:xfrm>
              <a:off x="619560" y="350280"/>
              <a:ext cx="10621080" cy="627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38D85A-E074-B045-AFDB-7844AE54DD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200" y="340920"/>
                <a:ext cx="10639800" cy="629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080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095A-5B2F-E442-96AD-9DC92250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Temporal-Difference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picture containing air, flying, hanging, bird&#10;&#10;Description automatically generated">
            <a:extLst>
              <a:ext uri="{FF2B5EF4-FFF2-40B4-BE49-F238E27FC236}">
                <a16:creationId xmlns:a16="http://schemas.microsoft.com/office/drawing/2014/main" id="{42206D70-0951-F549-B8C8-2CB0CB8FC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2040"/>
            <a:ext cx="5671767" cy="32572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67AC28-7C4C-074D-B11A-5DA2EA08D8AE}"/>
                  </a:ext>
                </a:extLst>
              </p14:cNvPr>
              <p14:cNvContentPartPr/>
              <p14:nvPr/>
            </p14:nvContentPartPr>
            <p14:xfrm>
              <a:off x="1611720" y="1842480"/>
              <a:ext cx="5513760" cy="46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67AC28-7C4C-074D-B11A-5DA2EA08D8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5880" y="1779120"/>
                <a:ext cx="554508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A151A8-2322-5540-B41F-6693720FC5AF}"/>
                  </a:ext>
                </a:extLst>
              </p14:cNvPr>
              <p14:cNvContentPartPr/>
              <p14:nvPr/>
            </p14:nvContentPartPr>
            <p14:xfrm>
              <a:off x="4207320" y="1115640"/>
              <a:ext cx="1679400" cy="988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A151A8-2322-5540-B41F-6693720FC5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1480" y="1052280"/>
                <a:ext cx="171072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E22402-FEED-CA40-941D-A7CF983679FD}"/>
                  </a:ext>
                </a:extLst>
              </p14:cNvPr>
              <p14:cNvContentPartPr/>
              <p14:nvPr/>
            </p14:nvContentPartPr>
            <p14:xfrm>
              <a:off x="4872960" y="2001240"/>
              <a:ext cx="455760" cy="399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E22402-FEED-CA40-941D-A7CF983679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7120" y="1937880"/>
                <a:ext cx="4870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5D2BAA-D5C7-FF4E-9F1D-5434F9D9B0A4}"/>
                  </a:ext>
                </a:extLst>
              </p14:cNvPr>
              <p14:cNvContentPartPr/>
              <p14:nvPr/>
            </p14:nvContentPartPr>
            <p14:xfrm>
              <a:off x="4806360" y="2236680"/>
              <a:ext cx="271440" cy="297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5D2BAA-D5C7-FF4E-9F1D-5434F9D9B0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90520" y="2173320"/>
                <a:ext cx="3027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EB7A77-0C9C-904C-9C4D-E76A1130DC36}"/>
                  </a:ext>
                </a:extLst>
              </p14:cNvPr>
              <p14:cNvContentPartPr/>
              <p14:nvPr/>
            </p14:nvContentPartPr>
            <p14:xfrm>
              <a:off x="5722560" y="261000"/>
              <a:ext cx="2656800" cy="1410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EB7A77-0C9C-904C-9C4D-E76A1130DC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06720" y="197640"/>
                <a:ext cx="2688120" cy="15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800782-C70C-1B41-B1C0-C34702741FA6}"/>
                  </a:ext>
                </a:extLst>
              </p14:cNvPr>
              <p14:cNvContentPartPr/>
              <p14:nvPr/>
            </p14:nvContentPartPr>
            <p14:xfrm>
              <a:off x="7861320" y="1207800"/>
              <a:ext cx="369720" cy="527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800782-C70C-1B41-B1C0-C34702741F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45480" y="1144440"/>
                <a:ext cx="40104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189D80C-19D8-0747-924B-465496B99526}"/>
                  </a:ext>
                </a:extLst>
              </p14:cNvPr>
              <p14:cNvContentPartPr/>
              <p14:nvPr/>
            </p14:nvContentPartPr>
            <p14:xfrm>
              <a:off x="8076960" y="1755360"/>
              <a:ext cx="2446920" cy="379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189D80C-19D8-0747-924B-465496B9952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61120" y="1692000"/>
                <a:ext cx="24782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18B708-1C7C-AC4B-BBDD-217A51B3099D}"/>
                  </a:ext>
                </a:extLst>
              </p14:cNvPr>
              <p14:cNvContentPartPr/>
              <p14:nvPr/>
            </p14:nvContentPartPr>
            <p14:xfrm>
              <a:off x="8255520" y="2292840"/>
              <a:ext cx="2422080" cy="322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18B708-1C7C-AC4B-BBDD-217A51B309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39680" y="2229480"/>
                <a:ext cx="245340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72F6AC-8E38-1E47-9A56-8C8F71E51942}"/>
                  </a:ext>
                </a:extLst>
              </p14:cNvPr>
              <p14:cNvContentPartPr/>
              <p14:nvPr/>
            </p14:nvContentPartPr>
            <p14:xfrm>
              <a:off x="1249200" y="-360"/>
              <a:ext cx="10866600" cy="6172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72F6AC-8E38-1E47-9A56-8C8F71E51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39840" y="-9720"/>
                <a:ext cx="10885320" cy="61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8531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331C-C6D9-9246-8C4B-093CC2AA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and SARSA</a:t>
            </a:r>
          </a:p>
        </p:txBody>
      </p:sp>
      <p:pic>
        <p:nvPicPr>
          <p:cNvPr id="5" name="Picture 4" descr="A close up of a tripod&#10;&#10;Description automatically generated">
            <a:extLst>
              <a:ext uri="{FF2B5EF4-FFF2-40B4-BE49-F238E27FC236}">
                <a16:creationId xmlns:a16="http://schemas.microsoft.com/office/drawing/2014/main" id="{79B07F94-E559-5848-BF59-01D67C7C6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2821157"/>
            <a:ext cx="4292600" cy="1993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DEE78F-32D3-7F46-BA06-D648C2F9DC99}"/>
                  </a:ext>
                </a:extLst>
              </p14:cNvPr>
              <p14:cNvContentPartPr/>
              <p14:nvPr/>
            </p14:nvContentPartPr>
            <p14:xfrm>
              <a:off x="8070497" y="3886834"/>
              <a:ext cx="989640" cy="6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DEE78F-32D3-7F46-BA06-D648C2F9DC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4857" y="3815194"/>
                <a:ext cx="10612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E00901-0FF6-074D-8B9A-519F66B7D75A}"/>
                  </a:ext>
                </a:extLst>
              </p14:cNvPr>
              <p14:cNvContentPartPr/>
              <p14:nvPr/>
            </p14:nvContentPartPr>
            <p14:xfrm>
              <a:off x="4298777" y="397215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E00901-0FF6-074D-8B9A-519F66B7D7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2777" y="3900514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ADAE5B-7269-B54C-98A6-F3D247DD3BED}"/>
                  </a:ext>
                </a:extLst>
              </p14:cNvPr>
              <p14:cNvContentPartPr/>
              <p14:nvPr/>
            </p14:nvContentPartPr>
            <p14:xfrm>
              <a:off x="8079137" y="3797554"/>
              <a:ext cx="942480" cy="239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ADAE5B-7269-B54C-98A6-F3D247DD3B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3497" y="3725554"/>
                <a:ext cx="10141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1A768D-8AB1-6844-A45E-294638716C82}"/>
                  </a:ext>
                </a:extLst>
              </p14:cNvPr>
              <p14:cNvContentPartPr/>
              <p14:nvPr/>
            </p14:nvContentPartPr>
            <p14:xfrm>
              <a:off x="8080217" y="3949834"/>
              <a:ext cx="1059120" cy="2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1A768D-8AB1-6844-A45E-294638716C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71577" y="3941194"/>
                <a:ext cx="1076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BF4E8A-2B4D-EC4D-A030-F7B01A0AFFED}"/>
                  </a:ext>
                </a:extLst>
              </p14:cNvPr>
              <p14:cNvContentPartPr/>
              <p14:nvPr/>
            </p14:nvContentPartPr>
            <p14:xfrm>
              <a:off x="8131337" y="3917794"/>
              <a:ext cx="899640" cy="19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BF4E8A-2B4D-EC4D-A030-F7B01A0AFF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22337" y="3909154"/>
                <a:ext cx="9172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78E555-A0CD-AD44-B272-A9C3F2DAAD5F}"/>
                  </a:ext>
                </a:extLst>
              </p14:cNvPr>
              <p14:cNvContentPartPr/>
              <p14:nvPr/>
            </p14:nvContentPartPr>
            <p14:xfrm>
              <a:off x="4166640" y="2651040"/>
              <a:ext cx="1847880" cy="762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78E555-A0CD-AD44-B272-A9C3F2DAAD5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50800" y="2587680"/>
                <a:ext cx="1879200" cy="8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E5E23F-A424-364B-BEE3-E309EFF552EA}"/>
                  </a:ext>
                </a:extLst>
              </p14:cNvPr>
              <p14:cNvContentPartPr/>
              <p14:nvPr/>
            </p14:nvContentPartPr>
            <p14:xfrm>
              <a:off x="5456520" y="1724760"/>
              <a:ext cx="1510200" cy="762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E5E23F-A424-364B-BEE3-E309EFF552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40680" y="1661400"/>
                <a:ext cx="1541520" cy="8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049D11-5255-9C44-AA6E-CE87842C3A83}"/>
                  </a:ext>
                </a:extLst>
              </p14:cNvPr>
              <p14:cNvContentPartPr/>
              <p14:nvPr/>
            </p14:nvContentPartPr>
            <p14:xfrm>
              <a:off x="184320" y="271080"/>
              <a:ext cx="11045520" cy="5358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049D11-5255-9C44-AA6E-CE87842C3A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4960" y="261720"/>
                <a:ext cx="11064240" cy="537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91934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7BCC-71F1-8C4F-BB43-B97002FD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4" y="0"/>
            <a:ext cx="10515600" cy="1325563"/>
          </a:xfrm>
        </p:spPr>
        <p:txBody>
          <a:bodyPr/>
          <a:lstStyle/>
          <a:p>
            <a:r>
              <a:rPr lang="en-US" dirty="0"/>
              <a:t>Function approximation (Deep Q-Network)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2FAA96D-3575-2D41-AB27-56B5BFCB4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57" y="2217905"/>
            <a:ext cx="7472158" cy="32944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65795D-F951-7C4C-AF3F-5F750E4FDDA6}"/>
                  </a:ext>
                </a:extLst>
              </p14:cNvPr>
              <p14:cNvContentPartPr/>
              <p14:nvPr/>
            </p14:nvContentPartPr>
            <p14:xfrm>
              <a:off x="195120" y="-360"/>
              <a:ext cx="11413800" cy="683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65795D-F951-7C4C-AF3F-5F750E4FDD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760" y="-9720"/>
                <a:ext cx="11432520" cy="68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18814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8547-EF83-8B43-A900-8490FF4F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0" y="18255"/>
            <a:ext cx="10515600" cy="1325563"/>
          </a:xfrm>
        </p:spPr>
        <p:txBody>
          <a:bodyPr/>
          <a:lstStyle/>
          <a:p>
            <a:r>
              <a:rPr lang="en-US" dirty="0"/>
              <a:t>Policy gradient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A4CFA-618A-5F48-8C4D-63D49546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64" y="2329775"/>
            <a:ext cx="6595350" cy="2198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403C5A-3D17-3B45-8BE0-DA4DE1455410}"/>
                  </a:ext>
                </a:extLst>
              </p14:cNvPr>
              <p14:cNvContentPartPr/>
              <p14:nvPr/>
            </p14:nvContentPartPr>
            <p14:xfrm>
              <a:off x="307440" y="163800"/>
              <a:ext cx="9837720" cy="6341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403C5A-3D17-3B45-8BE0-DA4DE14554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080" y="154440"/>
                <a:ext cx="9856440" cy="63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9979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E634-E410-2D4E-A59C-C4B03076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1" y="18255"/>
            <a:ext cx="10515600" cy="132556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B1843-2E9C-AC42-B9A6-206ED27AD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4083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5CF8-EEF9-F740-968B-6DE0DF66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17" y="209483"/>
            <a:ext cx="10515600" cy="1325563"/>
          </a:xfrm>
        </p:spPr>
        <p:txBody>
          <a:bodyPr/>
          <a:lstStyle/>
          <a:p>
            <a:r>
              <a:rPr lang="en-US" dirty="0"/>
              <a:t>When RL meets NLP.</a:t>
            </a:r>
          </a:p>
        </p:txBody>
      </p:sp>
      <p:pic>
        <p:nvPicPr>
          <p:cNvPr id="5" name="Picture 4" descr="A picture containing woman, holding, black, young&#10;&#10;Description automatically generated">
            <a:extLst>
              <a:ext uri="{FF2B5EF4-FFF2-40B4-BE49-F238E27FC236}">
                <a16:creationId xmlns:a16="http://schemas.microsoft.com/office/drawing/2014/main" id="{DBA5DF10-0FE6-5940-9793-CABE6EDE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37" y="2504972"/>
            <a:ext cx="5735863" cy="20968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45DC96-EC13-AF43-BE9A-F8C50D322D1B}"/>
                  </a:ext>
                </a:extLst>
              </p14:cNvPr>
              <p14:cNvContentPartPr/>
              <p14:nvPr/>
            </p14:nvContentPartPr>
            <p14:xfrm>
              <a:off x="819000" y="1059480"/>
              <a:ext cx="7268400" cy="488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45DC96-EC13-AF43-BE9A-F8C50D322D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640" y="1050120"/>
                <a:ext cx="7287120" cy="49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43667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b="1" dirty="0"/>
              <a:t>Reinforcement Learning</a:t>
            </a:r>
          </a:p>
          <a:p>
            <a:pPr>
              <a:lnSpc>
                <a:spcPct val="81000"/>
              </a:lnSpc>
            </a:pPr>
            <a:r>
              <a:rPr lang="en-US" dirty="0"/>
              <a:t>Concepts</a:t>
            </a:r>
          </a:p>
          <a:p>
            <a:pPr>
              <a:lnSpc>
                <a:spcPct val="81000"/>
              </a:lnSpc>
            </a:pPr>
            <a:r>
              <a:rPr lang="en-US" dirty="0"/>
              <a:t>Bellman equation</a:t>
            </a:r>
          </a:p>
          <a:p>
            <a:pPr>
              <a:lnSpc>
                <a:spcPct val="81000"/>
              </a:lnSpc>
            </a:pPr>
            <a:r>
              <a:rPr lang="en-US" dirty="0"/>
              <a:t>Dynamic programming</a:t>
            </a:r>
          </a:p>
          <a:p>
            <a:pPr>
              <a:lnSpc>
                <a:spcPct val="81000"/>
              </a:lnSpc>
            </a:pPr>
            <a:r>
              <a:rPr lang="en-US" dirty="0"/>
              <a:t>Monte-Carlo methods</a:t>
            </a:r>
          </a:p>
          <a:p>
            <a:pPr>
              <a:lnSpc>
                <a:spcPct val="81000"/>
              </a:lnSpc>
            </a:pPr>
            <a:r>
              <a:rPr lang="en-US" dirty="0"/>
              <a:t>TD</a:t>
            </a:r>
          </a:p>
          <a:p>
            <a:pPr>
              <a:lnSpc>
                <a:spcPct val="81000"/>
              </a:lnSpc>
            </a:pPr>
            <a:r>
              <a:rPr lang="en-US" dirty="0"/>
              <a:t>Q-learning and SARSA</a:t>
            </a:r>
          </a:p>
          <a:p>
            <a:pPr>
              <a:lnSpc>
                <a:spcPct val="81000"/>
              </a:lnSpc>
            </a:pPr>
            <a:r>
              <a:rPr lang="en-US" dirty="0"/>
              <a:t>Deep Q-Network &amp; Policy gradient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b="1" dirty="0"/>
              <a:t>RL and NLP</a:t>
            </a:r>
          </a:p>
          <a:p>
            <a:pPr marL="0" indent="0">
              <a:lnSpc>
                <a:spcPct val="81000"/>
              </a:lnSpc>
              <a:buNone/>
            </a:pPr>
            <a:endParaRPr lang="en-US" dirty="0"/>
          </a:p>
          <a:p>
            <a:pPr marL="0" indent="0">
              <a:lnSpc>
                <a:spcPct val="81000"/>
              </a:lnSpc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C9D2B4-1823-B346-9BDE-972811A58CD7}"/>
                  </a:ext>
                </a:extLst>
              </p14:cNvPr>
              <p14:cNvContentPartPr/>
              <p14:nvPr/>
            </p14:nvContentPartPr>
            <p14:xfrm>
              <a:off x="7002000" y="25560"/>
              <a:ext cx="5077800" cy="6710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C9D2B4-1823-B346-9BDE-972811A58C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2640" y="16200"/>
                <a:ext cx="5096520" cy="67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709447" y="1913950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altLang="zh-CN" dirty="0"/>
              <a:t>Thanks for your attention!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8DD7-D93A-0846-A7B9-14D6161A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80169"/>
            <a:ext cx="10515600" cy="1325563"/>
          </a:xfrm>
        </p:spPr>
        <p:txBody>
          <a:bodyPr/>
          <a:lstStyle/>
          <a:p>
            <a:r>
              <a:rPr lang="en-US" dirty="0"/>
              <a:t>What is reinforcement learning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8FC466D-DB10-D143-B7FF-A7279F196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8" y="1405732"/>
            <a:ext cx="7372772" cy="36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63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1AE9-242C-B743-ACA0-72621AB0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3" y="-67050"/>
            <a:ext cx="10515600" cy="1325563"/>
          </a:xfrm>
        </p:spPr>
        <p:txBody>
          <a:bodyPr/>
          <a:lstStyle/>
          <a:p>
            <a:r>
              <a:rPr lang="en-US" dirty="0"/>
              <a:t>Some important concepts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41F92F52-81DE-374B-A35C-723DE6965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09" y="1843257"/>
            <a:ext cx="6768589" cy="2592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8AA8F-BDF3-A841-ABB0-491B48689C3E}"/>
              </a:ext>
            </a:extLst>
          </p:cNvPr>
          <p:cNvSpPr txBox="1"/>
          <p:nvPr/>
        </p:nvSpPr>
        <p:spPr>
          <a:xfrm>
            <a:off x="836579" y="1258513"/>
            <a:ext cx="3735421" cy="483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States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/>
              <a:t>Actions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/>
              <a:t>Rewards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/>
              <a:t>Values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/>
              <a:t>Policy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Episode</a:t>
            </a:r>
          </a:p>
        </p:txBody>
      </p:sp>
    </p:spTree>
    <p:extLst>
      <p:ext uri="{BB962C8B-B14F-4D97-AF65-F5344CB8AC3E}">
        <p14:creationId xmlns:p14="http://schemas.microsoft.com/office/powerpoint/2010/main" val="251151280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D7F5-F668-7F46-A680-61980C3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2" y="24120"/>
            <a:ext cx="10515600" cy="1325563"/>
          </a:xfrm>
        </p:spPr>
        <p:txBody>
          <a:bodyPr/>
          <a:lstStyle/>
          <a:p>
            <a:r>
              <a:rPr lang="en-US" dirty="0"/>
              <a:t>Model transition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DF59E7-914B-514E-94E5-EA80C761D98D}"/>
                  </a:ext>
                </a:extLst>
              </p14:cNvPr>
              <p14:cNvContentPartPr/>
              <p14:nvPr/>
            </p14:nvContentPartPr>
            <p14:xfrm>
              <a:off x="1550880" y="1274400"/>
              <a:ext cx="8210520" cy="468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DF59E7-914B-514E-94E5-EA80C761D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1520" y="1265040"/>
                <a:ext cx="8229240" cy="47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3459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5F59-5ADE-2E4B-BF3E-B57EF855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899"/>
            <a:ext cx="10515600" cy="1325563"/>
          </a:xfrm>
        </p:spPr>
        <p:txBody>
          <a:bodyPr/>
          <a:lstStyle/>
          <a:p>
            <a:r>
              <a:rPr lang="en-US" dirty="0"/>
              <a:t>Value function and action-value(Q-value)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CEAE1-B761-344B-937D-271BDD0F7CCC}"/>
              </a:ext>
            </a:extLst>
          </p:cNvPr>
          <p:cNvSpPr txBox="1"/>
          <p:nvPr/>
        </p:nvSpPr>
        <p:spPr>
          <a:xfrm>
            <a:off x="838200" y="1809345"/>
            <a:ext cx="31501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Rewards: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A099C-7C0A-1B4F-AFE1-AB1D72B7968B}"/>
              </a:ext>
            </a:extLst>
          </p:cNvPr>
          <p:cNvSpPr txBox="1"/>
          <p:nvPr/>
        </p:nvSpPr>
        <p:spPr>
          <a:xfrm>
            <a:off x="838200" y="3151787"/>
            <a:ext cx="348088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/>
              <a:t>State values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45E2E-426E-814A-9921-D70B5AB74CEE}"/>
              </a:ext>
            </a:extLst>
          </p:cNvPr>
          <p:cNvSpPr txBox="1"/>
          <p:nvPr/>
        </p:nvSpPr>
        <p:spPr>
          <a:xfrm>
            <a:off x="838200" y="4375291"/>
            <a:ext cx="281940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1"/>
            </a:lvl1pPr>
          </a:lstStyle>
          <a:p>
            <a:r>
              <a:rPr lang="en-US" dirty="0"/>
              <a:t>Q-values: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6D3DA-2187-184C-82AF-57B51EC2DFF2}"/>
              </a:ext>
            </a:extLst>
          </p:cNvPr>
          <p:cNvSpPr txBox="1"/>
          <p:nvPr/>
        </p:nvSpPr>
        <p:spPr>
          <a:xfrm>
            <a:off x="838200" y="5717733"/>
            <a:ext cx="281940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1"/>
            </a:lvl1pPr>
          </a:lstStyle>
          <a:p>
            <a:r>
              <a:rPr lang="en-US" dirty="0"/>
              <a:t>A-values: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E19B2F-41E2-8D46-822B-C9ACA8A2C460}"/>
                  </a:ext>
                </a:extLst>
              </p14:cNvPr>
              <p14:cNvContentPartPr/>
              <p14:nvPr/>
            </p14:nvContentPartPr>
            <p14:xfrm>
              <a:off x="491400" y="480960"/>
              <a:ext cx="11511720" cy="6144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E19B2F-41E2-8D46-822B-C9ACA8A2C4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040" y="471600"/>
                <a:ext cx="11530440" cy="61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3074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F58F-10C1-7A45-B715-65E50F82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19" y="0"/>
            <a:ext cx="10515600" cy="1325563"/>
          </a:xfrm>
        </p:spPr>
        <p:txBody>
          <a:bodyPr/>
          <a:lstStyle/>
          <a:p>
            <a:r>
              <a:rPr lang="en-US" dirty="0"/>
              <a:t>Optimal Value and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97276-782A-1B4A-894F-F5B8227A82EA}"/>
              </a:ext>
            </a:extLst>
          </p:cNvPr>
          <p:cNvSpPr txBox="1"/>
          <p:nvPr/>
        </p:nvSpPr>
        <p:spPr>
          <a:xfrm>
            <a:off x="864140" y="1651777"/>
            <a:ext cx="747084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the optimal value for a state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AC26E-C57F-2148-B06D-44607180A400}"/>
              </a:ext>
            </a:extLst>
          </p:cNvPr>
          <p:cNvSpPr txBox="1"/>
          <p:nvPr/>
        </p:nvSpPr>
        <p:spPr>
          <a:xfrm>
            <a:off x="864140" y="4029978"/>
            <a:ext cx="936935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the optimal optimal policy if we know the optimal values?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47799D-4B14-EC4A-A445-4BD19D5F7637}"/>
                  </a:ext>
                </a:extLst>
              </p14:cNvPr>
              <p14:cNvContentPartPr/>
              <p14:nvPr/>
            </p14:nvContentPartPr>
            <p14:xfrm>
              <a:off x="2457720" y="690840"/>
              <a:ext cx="7216560" cy="4918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47799D-4B14-EC4A-A445-4BD19D5F76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360" y="681480"/>
                <a:ext cx="7235280" cy="49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0441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16FB47-79B8-F546-9D15-99213E39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19" y="0"/>
            <a:ext cx="10515600" cy="1325563"/>
          </a:xfrm>
        </p:spPr>
        <p:txBody>
          <a:bodyPr/>
          <a:lstStyle/>
          <a:p>
            <a:r>
              <a:rPr lang="en-US" dirty="0"/>
              <a:t>Bellman equations (1)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631F06-3D1F-844E-84C9-E163A8A2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9" y="1325563"/>
            <a:ext cx="7354219" cy="26238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137F0E-F12F-3F41-8591-E450EC174B62}"/>
                  </a:ext>
                </a:extLst>
              </p14:cNvPr>
              <p14:cNvContentPartPr/>
              <p14:nvPr/>
            </p14:nvContentPartPr>
            <p14:xfrm>
              <a:off x="716760" y="3137400"/>
              <a:ext cx="379080" cy="86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137F0E-F12F-3F41-8591-E450EC174B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920" y="3074040"/>
                <a:ext cx="4104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033E05-5347-744B-A7EE-4E2126A0A265}"/>
                  </a:ext>
                </a:extLst>
              </p14:cNvPr>
              <p14:cNvContentPartPr/>
              <p14:nvPr/>
            </p14:nvContentPartPr>
            <p14:xfrm>
              <a:off x="820800" y="3040200"/>
              <a:ext cx="428760" cy="446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033E05-5347-744B-A7EE-4E2126A0A2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960" y="2976840"/>
                <a:ext cx="4600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58A689-EEC9-B948-9869-C56104CE9DCB}"/>
                  </a:ext>
                </a:extLst>
              </p14:cNvPr>
              <p14:cNvContentPartPr/>
              <p14:nvPr/>
            </p14:nvContentPartPr>
            <p14:xfrm>
              <a:off x="1745640" y="3899880"/>
              <a:ext cx="3444840" cy="937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58A689-EEC9-B948-9869-C56104CE9D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9800" y="3836520"/>
                <a:ext cx="3476160" cy="10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DC1581-F478-944D-A84C-51B92DFC0CF4}"/>
                  </a:ext>
                </a:extLst>
              </p14:cNvPr>
              <p14:cNvContentPartPr/>
              <p14:nvPr/>
            </p14:nvContentPartPr>
            <p14:xfrm>
              <a:off x="4325040" y="3295800"/>
              <a:ext cx="1180440" cy="706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DC1581-F478-944D-A84C-51B92DFC0C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9200" y="3232440"/>
                <a:ext cx="121176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03F9D3-B3C1-F949-A6B0-4CD80A02FD76}"/>
                  </a:ext>
                </a:extLst>
              </p14:cNvPr>
              <p14:cNvContentPartPr/>
              <p14:nvPr/>
            </p14:nvContentPartPr>
            <p14:xfrm>
              <a:off x="2482560" y="1238400"/>
              <a:ext cx="1131480" cy="706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03F9D3-B3C1-F949-A6B0-4CD80A02FD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6720" y="1175040"/>
                <a:ext cx="116280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1B90E0-3589-0945-9898-6577DFB06BCE}"/>
                  </a:ext>
                </a:extLst>
              </p14:cNvPr>
              <p14:cNvContentPartPr/>
              <p14:nvPr/>
            </p14:nvContentPartPr>
            <p14:xfrm>
              <a:off x="3240000" y="3372840"/>
              <a:ext cx="1085400" cy="599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1B90E0-3589-0945-9898-6577DFB06BC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24160" y="3309480"/>
                <a:ext cx="111672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2EE1F4-67ED-EC40-8765-F28BD18FAA9D}"/>
                  </a:ext>
                </a:extLst>
              </p14:cNvPr>
              <p14:cNvContentPartPr/>
              <p14:nvPr/>
            </p14:nvContentPartPr>
            <p14:xfrm>
              <a:off x="3756600" y="665280"/>
              <a:ext cx="348840" cy="538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2EE1F4-67ED-EC40-8765-F28BD18FAA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40760" y="601920"/>
                <a:ext cx="38016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A0DAFFD-769D-5447-8106-1C03D23E29C5}"/>
                  </a:ext>
                </a:extLst>
              </p14:cNvPr>
              <p14:cNvContentPartPr/>
              <p14:nvPr/>
            </p14:nvContentPartPr>
            <p14:xfrm>
              <a:off x="3690360" y="992880"/>
              <a:ext cx="322920" cy="333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A0DAFFD-769D-5447-8106-1C03D23E29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74520" y="929520"/>
                <a:ext cx="35424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875CF1-4C96-FF45-B511-5273B25ED9BF}"/>
                  </a:ext>
                </a:extLst>
              </p14:cNvPr>
              <p14:cNvContentPartPr/>
              <p14:nvPr/>
            </p14:nvContentPartPr>
            <p14:xfrm>
              <a:off x="286920" y="189360"/>
              <a:ext cx="11792880" cy="6658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875CF1-4C96-FF45-B511-5273B25ED9B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7560" y="180000"/>
                <a:ext cx="11811600" cy="66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534A278-4A2E-6E44-8034-D6FD458A71D0}"/>
                  </a:ext>
                </a:extLst>
              </p14:cNvPr>
              <p14:cNvContentPartPr/>
              <p14:nvPr/>
            </p14:nvContentPartPr>
            <p14:xfrm>
              <a:off x="778320" y="5209920"/>
              <a:ext cx="2994480" cy="138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34A278-4A2E-6E44-8034-D6FD458A71D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8960" y="5200560"/>
                <a:ext cx="3013200" cy="1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72818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0598-754B-6143-94B1-380B3833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equations (2)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CA7E9F66-FE23-704E-BE47-E1B16A683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4292"/>
            <a:ext cx="5613400" cy="3060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203977-9CED-1E41-96C9-30B354573E58}"/>
                  </a:ext>
                </a:extLst>
              </p14:cNvPr>
              <p14:cNvContentPartPr/>
              <p14:nvPr/>
            </p14:nvContentPartPr>
            <p14:xfrm>
              <a:off x="291960" y="184320"/>
              <a:ext cx="11767320" cy="5486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203977-9CED-1E41-96C9-30B354573E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600" y="174960"/>
                <a:ext cx="11786040" cy="55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56344E-BFA0-934F-AFD0-E315375C4A39}"/>
                  </a:ext>
                </a:extLst>
              </p14:cNvPr>
              <p14:cNvContentPartPr/>
              <p14:nvPr/>
            </p14:nvContentPartPr>
            <p14:xfrm>
              <a:off x="788400" y="5329440"/>
              <a:ext cx="2610720" cy="49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56344E-BFA0-934F-AFD0-E315375C4A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040" y="5320080"/>
                <a:ext cx="262944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59757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1028</TotalTime>
  <Words>141</Words>
  <Application>Microsoft Office PowerPoint</Application>
  <PresentationFormat>Widescreen</PresentationFormat>
  <Paragraphs>50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主题​​</vt:lpstr>
      <vt:lpstr>Lesson-16</vt:lpstr>
      <vt:lpstr>Overview</vt:lpstr>
      <vt:lpstr>What is reinforcement learning</vt:lpstr>
      <vt:lpstr>Some important concepts</vt:lpstr>
      <vt:lpstr>Model transition</vt:lpstr>
      <vt:lpstr>Value function and action-value(Q-value)</vt:lpstr>
      <vt:lpstr>Optimal Value and Policy</vt:lpstr>
      <vt:lpstr>Bellman equations (1)</vt:lpstr>
      <vt:lpstr>Bellman equations (2)</vt:lpstr>
      <vt:lpstr>Dynamic programming</vt:lpstr>
      <vt:lpstr>PowerPoint Presentation</vt:lpstr>
      <vt:lpstr>PowerPoint Presentation</vt:lpstr>
      <vt:lpstr>Monte-Carlo Methods </vt:lpstr>
      <vt:lpstr>Temporal-Difference Learning </vt:lpstr>
      <vt:lpstr>Q-learning and SARSA</vt:lpstr>
      <vt:lpstr>Function approximation (Deep Q-Network)</vt:lpstr>
      <vt:lpstr>Policy gradient</vt:lpstr>
      <vt:lpstr>Case study</vt:lpstr>
      <vt:lpstr>When RL meets NLP.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Mingxiao Li</cp:lastModifiedBy>
  <cp:revision>43</cp:revision>
  <dcterms:created xsi:type="dcterms:W3CDTF">2019-08-30T07:45:14Z</dcterms:created>
  <dcterms:modified xsi:type="dcterms:W3CDTF">2020-05-10T15:02:17Z</dcterms:modified>
</cp:coreProperties>
</file>